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1" r:id="rId12"/>
    <p:sldId id="272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FF00-269B-4690-BCB3-4083860CF5A0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3FF96-16CC-4B24-9E06-D6C2330C4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3FF96-16CC-4B24-9E06-D6C2330C47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C22B5-D227-4A6E-9544-73A82A186098}" type="datetimeFigureOut">
              <a:rPr lang="en-US" smtClean="0"/>
              <a:pPr/>
              <a:t>9/22/2009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5B122-C3DD-4987-978A-27A9A6A96D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graphing linear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18,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9) x-4y&gt;8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63"/>
          <p:cNvSpPr/>
          <p:nvPr/>
        </p:nvSpPr>
        <p:spPr>
          <a:xfrm>
            <a:off x="328965" y="1199438"/>
            <a:ext cx="248250" cy="472200"/>
          </a:xfrm>
          <a:custGeom>
            <a:avLst/>
            <a:gdLst/>
            <a:ahLst/>
            <a:cxnLst/>
            <a:rect l="0" t="0" r="0" b="0"/>
            <a:pathLst>
              <a:path w="248250" h="472200">
                <a:moveTo>
                  <a:pt x="8219" y="472199"/>
                </a:moveTo>
                <a:lnTo>
                  <a:pt x="3669" y="472199"/>
                </a:lnTo>
                <a:lnTo>
                  <a:pt x="2328" y="471247"/>
                </a:lnTo>
                <a:lnTo>
                  <a:pt x="1434" y="469659"/>
                </a:lnTo>
                <a:lnTo>
                  <a:pt x="441" y="465355"/>
                </a:lnTo>
                <a:lnTo>
                  <a:pt x="0" y="460267"/>
                </a:lnTo>
                <a:lnTo>
                  <a:pt x="2344" y="452291"/>
                </a:lnTo>
                <a:lnTo>
                  <a:pt x="5608" y="442396"/>
                </a:lnTo>
                <a:lnTo>
                  <a:pt x="7059" y="431648"/>
                </a:lnTo>
                <a:lnTo>
                  <a:pt x="7876" y="419438"/>
                </a:lnTo>
                <a:lnTo>
                  <a:pt x="8118" y="405237"/>
                </a:lnTo>
                <a:lnTo>
                  <a:pt x="10714" y="394496"/>
                </a:lnTo>
                <a:lnTo>
                  <a:pt x="15043" y="383372"/>
                </a:lnTo>
                <a:lnTo>
                  <a:pt x="20142" y="372078"/>
                </a:lnTo>
                <a:lnTo>
                  <a:pt x="22835" y="362589"/>
                </a:lnTo>
                <a:lnTo>
                  <a:pt x="25583" y="350548"/>
                </a:lnTo>
                <a:lnTo>
                  <a:pt x="28368" y="336806"/>
                </a:lnTo>
                <a:lnTo>
                  <a:pt x="31177" y="324787"/>
                </a:lnTo>
                <a:lnTo>
                  <a:pt x="34002" y="313917"/>
                </a:lnTo>
                <a:lnTo>
                  <a:pt x="36838" y="303813"/>
                </a:lnTo>
                <a:lnTo>
                  <a:pt x="45069" y="277346"/>
                </a:lnTo>
                <a:lnTo>
                  <a:pt x="49931" y="262287"/>
                </a:lnTo>
                <a:lnTo>
                  <a:pt x="55077" y="249390"/>
                </a:lnTo>
                <a:lnTo>
                  <a:pt x="60413" y="237935"/>
                </a:lnTo>
                <a:lnTo>
                  <a:pt x="65875" y="227440"/>
                </a:lnTo>
                <a:lnTo>
                  <a:pt x="69516" y="217587"/>
                </a:lnTo>
                <a:lnTo>
                  <a:pt x="71944" y="208160"/>
                </a:lnTo>
                <a:lnTo>
                  <a:pt x="73563" y="199018"/>
                </a:lnTo>
                <a:lnTo>
                  <a:pt x="75594" y="190066"/>
                </a:lnTo>
                <a:lnTo>
                  <a:pt x="77901" y="181240"/>
                </a:lnTo>
                <a:lnTo>
                  <a:pt x="80391" y="172499"/>
                </a:lnTo>
                <a:lnTo>
                  <a:pt x="93318" y="134847"/>
                </a:lnTo>
                <a:lnTo>
                  <a:pt x="108906" y="91760"/>
                </a:lnTo>
                <a:lnTo>
                  <a:pt x="114396" y="77603"/>
                </a:lnTo>
                <a:lnTo>
                  <a:pt x="134603" y="27542"/>
                </a:lnTo>
                <a:lnTo>
                  <a:pt x="139147" y="17646"/>
                </a:lnTo>
                <a:lnTo>
                  <a:pt x="146737" y="4110"/>
                </a:lnTo>
                <a:lnTo>
                  <a:pt x="148190" y="1072"/>
                </a:lnTo>
                <a:lnTo>
                  <a:pt x="148205" y="0"/>
                </a:lnTo>
                <a:lnTo>
                  <a:pt x="147263" y="237"/>
                </a:lnTo>
                <a:lnTo>
                  <a:pt x="148757" y="8121"/>
                </a:lnTo>
                <a:lnTo>
                  <a:pt x="151643" y="20197"/>
                </a:lnTo>
                <a:lnTo>
                  <a:pt x="152926" y="31914"/>
                </a:lnTo>
                <a:lnTo>
                  <a:pt x="153268" y="41516"/>
                </a:lnTo>
                <a:lnTo>
                  <a:pt x="153862" y="95937"/>
                </a:lnTo>
                <a:lnTo>
                  <a:pt x="154844" y="107058"/>
                </a:lnTo>
                <a:lnTo>
                  <a:pt x="156452" y="120187"/>
                </a:lnTo>
                <a:lnTo>
                  <a:pt x="158476" y="134654"/>
                </a:lnTo>
                <a:lnTo>
                  <a:pt x="165805" y="176129"/>
                </a:lnTo>
                <a:lnTo>
                  <a:pt x="170426" y="200524"/>
                </a:lnTo>
                <a:lnTo>
                  <a:pt x="174460" y="219645"/>
                </a:lnTo>
                <a:lnTo>
                  <a:pt x="178101" y="235250"/>
                </a:lnTo>
                <a:lnTo>
                  <a:pt x="181482" y="248510"/>
                </a:lnTo>
                <a:lnTo>
                  <a:pt x="195341" y="308131"/>
                </a:lnTo>
                <a:lnTo>
                  <a:pt x="206961" y="361885"/>
                </a:lnTo>
                <a:lnTo>
                  <a:pt x="211199" y="376749"/>
                </a:lnTo>
                <a:lnTo>
                  <a:pt x="215929" y="390468"/>
                </a:lnTo>
                <a:lnTo>
                  <a:pt x="220987" y="403424"/>
                </a:lnTo>
                <a:lnTo>
                  <a:pt x="226265" y="415872"/>
                </a:lnTo>
                <a:lnTo>
                  <a:pt x="248249" y="4636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64"/>
          <p:cNvSpPr/>
          <p:nvPr/>
        </p:nvSpPr>
        <p:spPr>
          <a:xfrm>
            <a:off x="302894" y="1448865"/>
            <a:ext cx="385764" cy="102758"/>
          </a:xfrm>
          <a:custGeom>
            <a:avLst/>
            <a:gdLst/>
            <a:ahLst/>
            <a:cxnLst/>
            <a:rect l="0" t="0" r="0" b="0"/>
            <a:pathLst>
              <a:path w="385764" h="102758">
                <a:moveTo>
                  <a:pt x="0" y="102757"/>
                </a:moveTo>
                <a:lnTo>
                  <a:pt x="9102" y="93655"/>
                </a:lnTo>
                <a:lnTo>
                  <a:pt x="14641" y="90022"/>
                </a:lnTo>
                <a:lnTo>
                  <a:pt x="21191" y="86647"/>
                </a:lnTo>
                <a:lnTo>
                  <a:pt x="28415" y="83444"/>
                </a:lnTo>
                <a:lnTo>
                  <a:pt x="65887" y="65285"/>
                </a:lnTo>
                <a:lnTo>
                  <a:pt x="79167" y="59678"/>
                </a:lnTo>
                <a:lnTo>
                  <a:pt x="91831" y="54988"/>
                </a:lnTo>
                <a:lnTo>
                  <a:pt x="104083" y="50908"/>
                </a:lnTo>
                <a:lnTo>
                  <a:pt x="116061" y="47236"/>
                </a:lnTo>
                <a:lnTo>
                  <a:pt x="139531" y="40616"/>
                </a:lnTo>
                <a:lnTo>
                  <a:pt x="208555" y="22811"/>
                </a:lnTo>
                <a:lnTo>
                  <a:pt x="249219" y="14520"/>
                </a:lnTo>
                <a:lnTo>
                  <a:pt x="274731" y="9643"/>
                </a:lnTo>
                <a:lnTo>
                  <a:pt x="293644" y="6391"/>
                </a:lnTo>
                <a:lnTo>
                  <a:pt x="308158" y="4223"/>
                </a:lnTo>
                <a:lnTo>
                  <a:pt x="319739" y="2778"/>
                </a:lnTo>
                <a:lnTo>
                  <a:pt x="330317" y="1814"/>
                </a:lnTo>
                <a:lnTo>
                  <a:pt x="340226" y="1172"/>
                </a:lnTo>
                <a:lnTo>
                  <a:pt x="362746" y="268"/>
                </a:lnTo>
                <a:lnTo>
                  <a:pt x="375450" y="0"/>
                </a:lnTo>
                <a:lnTo>
                  <a:pt x="385763" y="8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65"/>
          <p:cNvSpPr/>
          <p:nvPr/>
        </p:nvSpPr>
        <p:spPr>
          <a:xfrm>
            <a:off x="682271" y="1276073"/>
            <a:ext cx="254989" cy="333373"/>
          </a:xfrm>
          <a:custGeom>
            <a:avLst/>
            <a:gdLst/>
            <a:ahLst/>
            <a:cxnLst/>
            <a:rect l="0" t="0" r="0" b="0"/>
            <a:pathLst>
              <a:path w="254989" h="333373">
                <a:moveTo>
                  <a:pt x="177836" y="181252"/>
                </a:moveTo>
                <a:lnTo>
                  <a:pt x="168734" y="172150"/>
                </a:lnTo>
                <a:lnTo>
                  <a:pt x="165101" y="169469"/>
                </a:lnTo>
                <a:lnTo>
                  <a:pt x="158523" y="166490"/>
                </a:lnTo>
                <a:lnTo>
                  <a:pt x="152425" y="165166"/>
                </a:lnTo>
                <a:lnTo>
                  <a:pt x="146540" y="164577"/>
                </a:lnTo>
                <a:lnTo>
                  <a:pt x="140749" y="164316"/>
                </a:lnTo>
                <a:lnTo>
                  <a:pt x="132134" y="164169"/>
                </a:lnTo>
                <a:lnTo>
                  <a:pt x="128318" y="165100"/>
                </a:lnTo>
                <a:lnTo>
                  <a:pt x="123869" y="166674"/>
                </a:lnTo>
                <a:lnTo>
                  <a:pt x="118998" y="168676"/>
                </a:lnTo>
                <a:lnTo>
                  <a:pt x="112893" y="170963"/>
                </a:lnTo>
                <a:lnTo>
                  <a:pt x="98490" y="176044"/>
                </a:lnTo>
                <a:lnTo>
                  <a:pt x="91601" y="179685"/>
                </a:lnTo>
                <a:lnTo>
                  <a:pt x="85104" y="184017"/>
                </a:lnTo>
                <a:lnTo>
                  <a:pt x="78867" y="188810"/>
                </a:lnTo>
                <a:lnTo>
                  <a:pt x="73756" y="192958"/>
                </a:lnTo>
                <a:lnTo>
                  <a:pt x="69397" y="196676"/>
                </a:lnTo>
                <a:lnTo>
                  <a:pt x="65538" y="200107"/>
                </a:lnTo>
                <a:lnTo>
                  <a:pt x="56171" y="208999"/>
                </a:lnTo>
                <a:lnTo>
                  <a:pt x="51006" y="214037"/>
                </a:lnTo>
                <a:lnTo>
                  <a:pt x="45658" y="220254"/>
                </a:lnTo>
                <a:lnTo>
                  <a:pt x="40187" y="227256"/>
                </a:lnTo>
                <a:lnTo>
                  <a:pt x="34635" y="234781"/>
                </a:lnTo>
                <a:lnTo>
                  <a:pt x="29029" y="243608"/>
                </a:lnTo>
                <a:lnTo>
                  <a:pt x="23386" y="253302"/>
                </a:lnTo>
                <a:lnTo>
                  <a:pt x="17719" y="263575"/>
                </a:lnTo>
                <a:lnTo>
                  <a:pt x="12989" y="271377"/>
                </a:lnTo>
                <a:lnTo>
                  <a:pt x="8883" y="277530"/>
                </a:lnTo>
                <a:lnTo>
                  <a:pt x="5193" y="282585"/>
                </a:lnTo>
                <a:lnTo>
                  <a:pt x="2733" y="287859"/>
                </a:lnTo>
                <a:lnTo>
                  <a:pt x="1093" y="293281"/>
                </a:lnTo>
                <a:lnTo>
                  <a:pt x="0" y="298800"/>
                </a:lnTo>
                <a:lnTo>
                  <a:pt x="224" y="304385"/>
                </a:lnTo>
                <a:lnTo>
                  <a:pt x="1325" y="310013"/>
                </a:lnTo>
                <a:lnTo>
                  <a:pt x="5089" y="320394"/>
                </a:lnTo>
                <a:lnTo>
                  <a:pt x="9937" y="328183"/>
                </a:lnTo>
                <a:lnTo>
                  <a:pt x="13516" y="330641"/>
                </a:lnTo>
                <a:lnTo>
                  <a:pt x="17807" y="332279"/>
                </a:lnTo>
                <a:lnTo>
                  <a:pt x="22572" y="333372"/>
                </a:lnTo>
                <a:lnTo>
                  <a:pt x="26702" y="333147"/>
                </a:lnTo>
                <a:lnTo>
                  <a:pt x="30407" y="332045"/>
                </a:lnTo>
                <a:lnTo>
                  <a:pt x="47749" y="323433"/>
                </a:lnTo>
                <a:lnTo>
                  <a:pt x="52059" y="320807"/>
                </a:lnTo>
                <a:lnTo>
                  <a:pt x="59388" y="315349"/>
                </a:lnTo>
                <a:lnTo>
                  <a:pt x="63628" y="311607"/>
                </a:lnTo>
                <a:lnTo>
                  <a:pt x="73419" y="302370"/>
                </a:lnTo>
                <a:lnTo>
                  <a:pt x="80602" y="292477"/>
                </a:lnTo>
                <a:lnTo>
                  <a:pt x="89201" y="279214"/>
                </a:lnTo>
                <a:lnTo>
                  <a:pt x="106058" y="251461"/>
                </a:lnTo>
                <a:lnTo>
                  <a:pt x="116724" y="232776"/>
                </a:lnTo>
                <a:lnTo>
                  <a:pt x="120902" y="224173"/>
                </a:lnTo>
                <a:lnTo>
                  <a:pt x="124640" y="215581"/>
                </a:lnTo>
                <a:lnTo>
                  <a:pt x="128085" y="206995"/>
                </a:lnTo>
                <a:lnTo>
                  <a:pt x="130381" y="198414"/>
                </a:lnTo>
                <a:lnTo>
                  <a:pt x="131912" y="189836"/>
                </a:lnTo>
                <a:lnTo>
                  <a:pt x="132932" y="181259"/>
                </a:lnTo>
                <a:lnTo>
                  <a:pt x="138919" y="119130"/>
                </a:lnTo>
                <a:lnTo>
                  <a:pt x="140462" y="99832"/>
                </a:lnTo>
                <a:lnTo>
                  <a:pt x="142175" y="70770"/>
                </a:lnTo>
                <a:lnTo>
                  <a:pt x="141680" y="59020"/>
                </a:lnTo>
                <a:lnTo>
                  <a:pt x="140397" y="48329"/>
                </a:lnTo>
                <a:lnTo>
                  <a:pt x="138589" y="38344"/>
                </a:lnTo>
                <a:lnTo>
                  <a:pt x="137384" y="29782"/>
                </a:lnTo>
                <a:lnTo>
                  <a:pt x="136580" y="22169"/>
                </a:lnTo>
                <a:lnTo>
                  <a:pt x="136045" y="15189"/>
                </a:lnTo>
                <a:lnTo>
                  <a:pt x="132910" y="4894"/>
                </a:lnTo>
                <a:lnTo>
                  <a:pt x="130740" y="814"/>
                </a:lnTo>
                <a:lnTo>
                  <a:pt x="129294" y="0"/>
                </a:lnTo>
                <a:lnTo>
                  <a:pt x="128329" y="1362"/>
                </a:lnTo>
                <a:lnTo>
                  <a:pt x="127687" y="4175"/>
                </a:lnTo>
                <a:lnTo>
                  <a:pt x="117680" y="53643"/>
                </a:lnTo>
                <a:lnTo>
                  <a:pt x="114872" y="69509"/>
                </a:lnTo>
                <a:lnTo>
                  <a:pt x="113000" y="81992"/>
                </a:lnTo>
                <a:lnTo>
                  <a:pt x="111752" y="92218"/>
                </a:lnTo>
                <a:lnTo>
                  <a:pt x="111873" y="101894"/>
                </a:lnTo>
                <a:lnTo>
                  <a:pt x="112905" y="111201"/>
                </a:lnTo>
                <a:lnTo>
                  <a:pt x="118910" y="143033"/>
                </a:lnTo>
                <a:lnTo>
                  <a:pt x="121407" y="155773"/>
                </a:lnTo>
                <a:lnTo>
                  <a:pt x="124024" y="167123"/>
                </a:lnTo>
                <a:lnTo>
                  <a:pt x="126721" y="177548"/>
                </a:lnTo>
                <a:lnTo>
                  <a:pt x="129472" y="187355"/>
                </a:lnTo>
                <a:lnTo>
                  <a:pt x="131306" y="195798"/>
                </a:lnTo>
                <a:lnTo>
                  <a:pt x="132528" y="203332"/>
                </a:lnTo>
                <a:lnTo>
                  <a:pt x="133343" y="210259"/>
                </a:lnTo>
                <a:lnTo>
                  <a:pt x="134839" y="217735"/>
                </a:lnTo>
                <a:lnTo>
                  <a:pt x="136789" y="225576"/>
                </a:lnTo>
                <a:lnTo>
                  <a:pt x="139041" y="233661"/>
                </a:lnTo>
                <a:lnTo>
                  <a:pt x="142448" y="243814"/>
                </a:lnTo>
                <a:lnTo>
                  <a:pt x="151313" y="267795"/>
                </a:lnTo>
                <a:lnTo>
                  <a:pt x="155391" y="277047"/>
                </a:lnTo>
                <a:lnTo>
                  <a:pt x="159063" y="284168"/>
                </a:lnTo>
                <a:lnTo>
                  <a:pt x="162463" y="289867"/>
                </a:lnTo>
                <a:lnTo>
                  <a:pt x="167587" y="295572"/>
                </a:lnTo>
                <a:lnTo>
                  <a:pt x="173861" y="301280"/>
                </a:lnTo>
                <a:lnTo>
                  <a:pt x="180901" y="306991"/>
                </a:lnTo>
                <a:lnTo>
                  <a:pt x="189404" y="310798"/>
                </a:lnTo>
                <a:lnTo>
                  <a:pt x="198883" y="313336"/>
                </a:lnTo>
                <a:lnTo>
                  <a:pt x="209012" y="315028"/>
                </a:lnTo>
                <a:lnTo>
                  <a:pt x="218623" y="316155"/>
                </a:lnTo>
                <a:lnTo>
                  <a:pt x="227887" y="316908"/>
                </a:lnTo>
                <a:lnTo>
                  <a:pt x="254988" y="3184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6"/>
          <p:cNvSpPr/>
          <p:nvPr/>
        </p:nvSpPr>
        <p:spPr>
          <a:xfrm>
            <a:off x="970193" y="1246498"/>
            <a:ext cx="438555" cy="338890"/>
          </a:xfrm>
          <a:custGeom>
            <a:avLst/>
            <a:gdLst/>
            <a:ahLst/>
            <a:cxnLst/>
            <a:rect l="0" t="0" r="0" b="0"/>
            <a:pathLst>
              <a:path w="438555" h="338890">
                <a:moveTo>
                  <a:pt x="172806" y="202254"/>
                </a:moveTo>
                <a:lnTo>
                  <a:pt x="177357" y="193152"/>
                </a:lnTo>
                <a:lnTo>
                  <a:pt x="179592" y="183604"/>
                </a:lnTo>
                <a:lnTo>
                  <a:pt x="180187" y="178391"/>
                </a:lnTo>
                <a:lnTo>
                  <a:pt x="183389" y="170058"/>
                </a:lnTo>
                <a:lnTo>
                  <a:pt x="185577" y="166503"/>
                </a:lnTo>
                <a:lnTo>
                  <a:pt x="186082" y="164132"/>
                </a:lnTo>
                <a:lnTo>
                  <a:pt x="185467" y="162552"/>
                </a:lnTo>
                <a:lnTo>
                  <a:pt x="184104" y="161499"/>
                </a:lnTo>
                <a:lnTo>
                  <a:pt x="183196" y="159844"/>
                </a:lnTo>
                <a:lnTo>
                  <a:pt x="182187" y="155465"/>
                </a:lnTo>
                <a:lnTo>
                  <a:pt x="180965" y="153916"/>
                </a:lnTo>
                <a:lnTo>
                  <a:pt x="179198" y="152884"/>
                </a:lnTo>
                <a:lnTo>
                  <a:pt x="177067" y="152196"/>
                </a:lnTo>
                <a:lnTo>
                  <a:pt x="164967" y="151227"/>
                </a:lnTo>
                <a:lnTo>
                  <a:pt x="160913" y="152043"/>
                </a:lnTo>
                <a:lnTo>
                  <a:pt x="147798" y="158696"/>
                </a:lnTo>
                <a:lnTo>
                  <a:pt x="130894" y="167337"/>
                </a:lnTo>
                <a:lnTo>
                  <a:pt x="122005" y="172309"/>
                </a:lnTo>
                <a:lnTo>
                  <a:pt x="113221" y="177528"/>
                </a:lnTo>
                <a:lnTo>
                  <a:pt x="104508" y="182913"/>
                </a:lnTo>
                <a:lnTo>
                  <a:pt x="92032" y="192217"/>
                </a:lnTo>
                <a:lnTo>
                  <a:pt x="77047" y="204135"/>
                </a:lnTo>
                <a:lnTo>
                  <a:pt x="60389" y="217796"/>
                </a:lnTo>
                <a:lnTo>
                  <a:pt x="46426" y="230713"/>
                </a:lnTo>
                <a:lnTo>
                  <a:pt x="34261" y="243134"/>
                </a:lnTo>
                <a:lnTo>
                  <a:pt x="23293" y="255225"/>
                </a:lnTo>
                <a:lnTo>
                  <a:pt x="15028" y="265190"/>
                </a:lnTo>
                <a:lnTo>
                  <a:pt x="8566" y="273739"/>
                </a:lnTo>
                <a:lnTo>
                  <a:pt x="3305" y="281343"/>
                </a:lnTo>
                <a:lnTo>
                  <a:pt x="751" y="288318"/>
                </a:lnTo>
                <a:lnTo>
                  <a:pt x="0" y="294872"/>
                </a:lnTo>
                <a:lnTo>
                  <a:pt x="754" y="306283"/>
                </a:lnTo>
                <a:lnTo>
                  <a:pt x="1088" y="314529"/>
                </a:lnTo>
                <a:lnTo>
                  <a:pt x="2130" y="318062"/>
                </a:lnTo>
                <a:lnTo>
                  <a:pt x="5828" y="324527"/>
                </a:lnTo>
                <a:lnTo>
                  <a:pt x="8147" y="326632"/>
                </a:lnTo>
                <a:lnTo>
                  <a:pt x="10646" y="328035"/>
                </a:lnTo>
                <a:lnTo>
                  <a:pt x="21254" y="332550"/>
                </a:lnTo>
                <a:lnTo>
                  <a:pt x="30202" y="336363"/>
                </a:lnTo>
                <a:lnTo>
                  <a:pt x="37354" y="338058"/>
                </a:lnTo>
                <a:lnTo>
                  <a:pt x="41547" y="337558"/>
                </a:lnTo>
                <a:lnTo>
                  <a:pt x="51287" y="334461"/>
                </a:lnTo>
                <a:lnTo>
                  <a:pt x="61965" y="329910"/>
                </a:lnTo>
                <a:lnTo>
                  <a:pt x="72109" y="324713"/>
                </a:lnTo>
                <a:lnTo>
                  <a:pt x="84127" y="315479"/>
                </a:lnTo>
                <a:lnTo>
                  <a:pt x="94023" y="306234"/>
                </a:lnTo>
                <a:lnTo>
                  <a:pt x="102232" y="295775"/>
                </a:lnTo>
                <a:lnTo>
                  <a:pt x="105754" y="290319"/>
                </a:lnTo>
                <a:lnTo>
                  <a:pt x="109055" y="284776"/>
                </a:lnTo>
                <a:lnTo>
                  <a:pt x="112208" y="279176"/>
                </a:lnTo>
                <a:lnTo>
                  <a:pt x="118251" y="267874"/>
                </a:lnTo>
                <a:lnTo>
                  <a:pt x="124112" y="256501"/>
                </a:lnTo>
                <a:lnTo>
                  <a:pt x="127961" y="250801"/>
                </a:lnTo>
                <a:lnTo>
                  <a:pt x="132432" y="245096"/>
                </a:lnTo>
                <a:lnTo>
                  <a:pt x="137318" y="239388"/>
                </a:lnTo>
                <a:lnTo>
                  <a:pt x="140575" y="232725"/>
                </a:lnTo>
                <a:lnTo>
                  <a:pt x="142746" y="225426"/>
                </a:lnTo>
                <a:lnTo>
                  <a:pt x="144194" y="217702"/>
                </a:lnTo>
                <a:lnTo>
                  <a:pt x="147064" y="207790"/>
                </a:lnTo>
                <a:lnTo>
                  <a:pt x="150882" y="196420"/>
                </a:lnTo>
                <a:lnTo>
                  <a:pt x="155333" y="184077"/>
                </a:lnTo>
                <a:lnTo>
                  <a:pt x="158300" y="172991"/>
                </a:lnTo>
                <a:lnTo>
                  <a:pt x="160278" y="162743"/>
                </a:lnTo>
                <a:lnTo>
                  <a:pt x="168003" y="103009"/>
                </a:lnTo>
                <a:lnTo>
                  <a:pt x="169604" y="86561"/>
                </a:lnTo>
                <a:lnTo>
                  <a:pt x="170672" y="71785"/>
                </a:lnTo>
                <a:lnTo>
                  <a:pt x="171858" y="47113"/>
                </a:lnTo>
                <a:lnTo>
                  <a:pt x="172385" y="29797"/>
                </a:lnTo>
                <a:lnTo>
                  <a:pt x="172769" y="314"/>
                </a:lnTo>
                <a:lnTo>
                  <a:pt x="172782" y="0"/>
                </a:lnTo>
                <a:lnTo>
                  <a:pt x="172803" y="13330"/>
                </a:lnTo>
                <a:lnTo>
                  <a:pt x="170265" y="23355"/>
                </a:lnTo>
                <a:lnTo>
                  <a:pt x="168255" y="28696"/>
                </a:lnTo>
                <a:lnTo>
                  <a:pt x="165962" y="34161"/>
                </a:lnTo>
                <a:lnTo>
                  <a:pt x="163481" y="39710"/>
                </a:lnTo>
                <a:lnTo>
                  <a:pt x="160874" y="45314"/>
                </a:lnTo>
                <a:lnTo>
                  <a:pt x="159137" y="57622"/>
                </a:lnTo>
                <a:lnTo>
                  <a:pt x="157978" y="74400"/>
                </a:lnTo>
                <a:lnTo>
                  <a:pt x="156691" y="113998"/>
                </a:lnTo>
                <a:lnTo>
                  <a:pt x="156119" y="153822"/>
                </a:lnTo>
                <a:lnTo>
                  <a:pt x="157871" y="175681"/>
                </a:lnTo>
                <a:lnTo>
                  <a:pt x="160945" y="198826"/>
                </a:lnTo>
                <a:lnTo>
                  <a:pt x="164899" y="222829"/>
                </a:lnTo>
                <a:lnTo>
                  <a:pt x="168487" y="241688"/>
                </a:lnTo>
                <a:lnTo>
                  <a:pt x="171832" y="257118"/>
                </a:lnTo>
                <a:lnTo>
                  <a:pt x="175014" y="270263"/>
                </a:lnTo>
                <a:lnTo>
                  <a:pt x="178088" y="280931"/>
                </a:lnTo>
                <a:lnTo>
                  <a:pt x="181090" y="289948"/>
                </a:lnTo>
                <a:lnTo>
                  <a:pt x="184044" y="297864"/>
                </a:lnTo>
                <a:lnTo>
                  <a:pt x="187918" y="304094"/>
                </a:lnTo>
                <a:lnTo>
                  <a:pt x="197303" y="313556"/>
                </a:lnTo>
                <a:lnTo>
                  <a:pt x="205284" y="320937"/>
                </a:lnTo>
                <a:lnTo>
                  <a:pt x="215132" y="330447"/>
                </a:lnTo>
                <a:lnTo>
                  <a:pt x="218168" y="333436"/>
                </a:lnTo>
                <a:lnTo>
                  <a:pt x="222098" y="335429"/>
                </a:lnTo>
                <a:lnTo>
                  <a:pt x="235777" y="338233"/>
                </a:lnTo>
                <a:lnTo>
                  <a:pt x="243021" y="338889"/>
                </a:lnTo>
                <a:lnTo>
                  <a:pt x="251955" y="336641"/>
                </a:lnTo>
                <a:lnTo>
                  <a:pt x="263229" y="332467"/>
                </a:lnTo>
                <a:lnTo>
                  <a:pt x="277764" y="327436"/>
                </a:lnTo>
                <a:lnTo>
                  <a:pt x="285641" y="323809"/>
                </a:lnTo>
                <a:lnTo>
                  <a:pt x="293749" y="319486"/>
                </a:lnTo>
                <a:lnTo>
                  <a:pt x="302012" y="314698"/>
                </a:lnTo>
                <a:lnTo>
                  <a:pt x="318814" y="304299"/>
                </a:lnTo>
                <a:lnTo>
                  <a:pt x="327295" y="298859"/>
                </a:lnTo>
                <a:lnTo>
                  <a:pt x="337711" y="291422"/>
                </a:lnTo>
                <a:lnTo>
                  <a:pt x="361985" y="273000"/>
                </a:lnTo>
                <a:lnTo>
                  <a:pt x="372268" y="265610"/>
                </a:lnTo>
                <a:lnTo>
                  <a:pt x="381028" y="259731"/>
                </a:lnTo>
                <a:lnTo>
                  <a:pt x="396795" y="249707"/>
                </a:lnTo>
                <a:lnTo>
                  <a:pt x="413327" y="238902"/>
                </a:lnTo>
                <a:lnTo>
                  <a:pt x="425119" y="230289"/>
                </a:lnTo>
                <a:lnTo>
                  <a:pt x="438554" y="219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7"/>
          <p:cNvSpPr/>
          <p:nvPr/>
        </p:nvSpPr>
        <p:spPr>
          <a:xfrm>
            <a:off x="200024" y="2009598"/>
            <a:ext cx="308611" cy="298818"/>
          </a:xfrm>
          <a:custGeom>
            <a:avLst/>
            <a:gdLst/>
            <a:ahLst/>
            <a:cxnLst/>
            <a:rect l="0" t="0" r="0" b="0"/>
            <a:pathLst>
              <a:path w="308611" h="298818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953" y="4005"/>
                </a:lnTo>
                <a:lnTo>
                  <a:pt x="4551" y="8651"/>
                </a:lnTo>
                <a:lnTo>
                  <a:pt x="6844" y="10271"/>
                </a:lnTo>
                <a:lnTo>
                  <a:pt x="14622" y="13504"/>
                </a:lnTo>
                <a:lnTo>
                  <a:pt x="20152" y="17636"/>
                </a:lnTo>
                <a:lnTo>
                  <a:pt x="24865" y="21976"/>
                </a:lnTo>
                <a:lnTo>
                  <a:pt x="44198" y="40784"/>
                </a:lnTo>
                <a:lnTo>
                  <a:pt x="106143" y="102518"/>
                </a:lnTo>
                <a:lnTo>
                  <a:pt x="111719" y="109044"/>
                </a:lnTo>
                <a:lnTo>
                  <a:pt x="116390" y="115300"/>
                </a:lnTo>
                <a:lnTo>
                  <a:pt x="120456" y="121375"/>
                </a:lnTo>
                <a:lnTo>
                  <a:pt x="125072" y="127331"/>
                </a:lnTo>
                <a:lnTo>
                  <a:pt x="130054" y="133206"/>
                </a:lnTo>
                <a:lnTo>
                  <a:pt x="135280" y="139028"/>
                </a:lnTo>
                <a:lnTo>
                  <a:pt x="146167" y="150577"/>
                </a:lnTo>
                <a:lnTo>
                  <a:pt x="177780" y="182615"/>
                </a:lnTo>
                <a:lnTo>
                  <a:pt x="185195" y="191017"/>
                </a:lnTo>
                <a:lnTo>
                  <a:pt x="191091" y="198524"/>
                </a:lnTo>
                <a:lnTo>
                  <a:pt x="195974" y="205433"/>
                </a:lnTo>
                <a:lnTo>
                  <a:pt x="201135" y="211944"/>
                </a:lnTo>
                <a:lnTo>
                  <a:pt x="206480" y="218190"/>
                </a:lnTo>
                <a:lnTo>
                  <a:pt x="211948" y="224259"/>
                </a:lnTo>
                <a:lnTo>
                  <a:pt x="216547" y="230210"/>
                </a:lnTo>
                <a:lnTo>
                  <a:pt x="220565" y="236082"/>
                </a:lnTo>
                <a:lnTo>
                  <a:pt x="224196" y="241902"/>
                </a:lnTo>
                <a:lnTo>
                  <a:pt x="233310" y="250908"/>
                </a:lnTo>
                <a:lnTo>
                  <a:pt x="242759" y="258086"/>
                </a:lnTo>
                <a:lnTo>
                  <a:pt x="250133" y="264451"/>
                </a:lnTo>
                <a:lnTo>
                  <a:pt x="256290" y="269387"/>
                </a:lnTo>
                <a:lnTo>
                  <a:pt x="280302" y="288082"/>
                </a:lnTo>
                <a:lnTo>
                  <a:pt x="285928" y="292761"/>
                </a:lnTo>
                <a:lnTo>
                  <a:pt x="290632" y="296833"/>
                </a:lnTo>
                <a:lnTo>
                  <a:pt x="294720" y="298595"/>
                </a:lnTo>
                <a:lnTo>
                  <a:pt x="298397" y="298817"/>
                </a:lnTo>
                <a:lnTo>
                  <a:pt x="308610" y="296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8"/>
          <p:cNvSpPr/>
          <p:nvPr/>
        </p:nvSpPr>
        <p:spPr>
          <a:xfrm>
            <a:off x="151703" y="2005964"/>
            <a:ext cx="331215" cy="284766"/>
          </a:xfrm>
          <a:custGeom>
            <a:avLst/>
            <a:gdLst/>
            <a:ahLst/>
            <a:cxnLst/>
            <a:rect l="0" t="0" r="0" b="0"/>
            <a:pathLst>
              <a:path w="331215" h="284766">
                <a:moveTo>
                  <a:pt x="331214" y="0"/>
                </a:moveTo>
                <a:lnTo>
                  <a:pt x="317561" y="9102"/>
                </a:lnTo>
                <a:lnTo>
                  <a:pt x="308319" y="16111"/>
                </a:lnTo>
                <a:lnTo>
                  <a:pt x="304520" y="19313"/>
                </a:lnTo>
                <a:lnTo>
                  <a:pt x="197853" y="118161"/>
                </a:lnTo>
                <a:lnTo>
                  <a:pt x="163430" y="151216"/>
                </a:lnTo>
                <a:lnTo>
                  <a:pt x="153635" y="160818"/>
                </a:lnTo>
                <a:lnTo>
                  <a:pt x="144248" y="169125"/>
                </a:lnTo>
                <a:lnTo>
                  <a:pt x="135133" y="176568"/>
                </a:lnTo>
                <a:lnTo>
                  <a:pt x="126198" y="183434"/>
                </a:lnTo>
                <a:lnTo>
                  <a:pt x="118337" y="189918"/>
                </a:lnTo>
                <a:lnTo>
                  <a:pt x="111191" y="196144"/>
                </a:lnTo>
                <a:lnTo>
                  <a:pt x="104522" y="202200"/>
                </a:lnTo>
                <a:lnTo>
                  <a:pt x="97218" y="208143"/>
                </a:lnTo>
                <a:lnTo>
                  <a:pt x="89492" y="214009"/>
                </a:lnTo>
                <a:lnTo>
                  <a:pt x="81483" y="219826"/>
                </a:lnTo>
                <a:lnTo>
                  <a:pt x="68524" y="230371"/>
                </a:lnTo>
                <a:lnTo>
                  <a:pt x="7825" y="282103"/>
                </a:lnTo>
                <a:lnTo>
                  <a:pt x="4179" y="284271"/>
                </a:lnTo>
                <a:lnTo>
                  <a:pt x="1748" y="284765"/>
                </a:lnTo>
                <a:lnTo>
                  <a:pt x="128" y="284141"/>
                </a:lnTo>
                <a:lnTo>
                  <a:pt x="0" y="283725"/>
                </a:lnTo>
                <a:lnTo>
                  <a:pt x="867" y="283448"/>
                </a:lnTo>
                <a:lnTo>
                  <a:pt x="6638" y="283057"/>
                </a:lnTo>
                <a:lnTo>
                  <a:pt x="14031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9"/>
          <p:cNvSpPr/>
          <p:nvPr/>
        </p:nvSpPr>
        <p:spPr>
          <a:xfrm>
            <a:off x="568642" y="2109197"/>
            <a:ext cx="274321" cy="25356"/>
          </a:xfrm>
          <a:custGeom>
            <a:avLst/>
            <a:gdLst/>
            <a:ahLst/>
            <a:cxnLst/>
            <a:rect l="0" t="0" r="0" b="0"/>
            <a:pathLst>
              <a:path w="274321" h="25356">
                <a:moveTo>
                  <a:pt x="0" y="25355"/>
                </a:moveTo>
                <a:lnTo>
                  <a:pt x="31244" y="25355"/>
                </a:lnTo>
                <a:lnTo>
                  <a:pt x="37022" y="24403"/>
                </a:lnTo>
                <a:lnTo>
                  <a:pt x="42779" y="22815"/>
                </a:lnTo>
                <a:lnTo>
                  <a:pt x="48522" y="20804"/>
                </a:lnTo>
                <a:lnTo>
                  <a:pt x="55208" y="19464"/>
                </a:lnTo>
                <a:lnTo>
                  <a:pt x="62523" y="18570"/>
                </a:lnTo>
                <a:lnTo>
                  <a:pt x="70257" y="17974"/>
                </a:lnTo>
                <a:lnTo>
                  <a:pt x="78270" y="17577"/>
                </a:lnTo>
                <a:lnTo>
                  <a:pt x="94794" y="17136"/>
                </a:lnTo>
                <a:lnTo>
                  <a:pt x="107011" y="16065"/>
                </a:lnTo>
                <a:lnTo>
                  <a:pt x="151299" y="10961"/>
                </a:lnTo>
                <a:lnTo>
                  <a:pt x="161826" y="10044"/>
                </a:lnTo>
                <a:lnTo>
                  <a:pt x="170749" y="9432"/>
                </a:lnTo>
                <a:lnTo>
                  <a:pt x="179555" y="9025"/>
                </a:lnTo>
                <a:lnTo>
                  <a:pt x="196960" y="8572"/>
                </a:lnTo>
                <a:lnTo>
                  <a:pt x="205601" y="7499"/>
                </a:lnTo>
                <a:lnTo>
                  <a:pt x="214220" y="5831"/>
                </a:lnTo>
                <a:lnTo>
                  <a:pt x="222823" y="3767"/>
                </a:lnTo>
                <a:lnTo>
                  <a:pt x="230464" y="2390"/>
                </a:lnTo>
                <a:lnTo>
                  <a:pt x="237463" y="1473"/>
                </a:lnTo>
                <a:lnTo>
                  <a:pt x="244033" y="861"/>
                </a:lnTo>
                <a:lnTo>
                  <a:pt x="250319" y="453"/>
                </a:lnTo>
                <a:lnTo>
                  <a:pt x="256414" y="181"/>
                </a:lnTo>
                <a:lnTo>
                  <a:pt x="262383" y="0"/>
                </a:lnTo>
                <a:lnTo>
                  <a:pt x="266362" y="832"/>
                </a:lnTo>
                <a:lnTo>
                  <a:pt x="269015" y="2339"/>
                </a:lnTo>
                <a:lnTo>
                  <a:pt x="274320" y="8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0"/>
          <p:cNvSpPr/>
          <p:nvPr/>
        </p:nvSpPr>
        <p:spPr>
          <a:xfrm>
            <a:off x="877252" y="1937429"/>
            <a:ext cx="315668" cy="306827"/>
          </a:xfrm>
          <a:custGeom>
            <a:avLst/>
            <a:gdLst/>
            <a:ahLst/>
            <a:cxnLst/>
            <a:rect l="0" t="0" r="0" b="0"/>
            <a:pathLst>
              <a:path w="315668" h="306827">
                <a:moveTo>
                  <a:pt x="0" y="42818"/>
                </a:moveTo>
                <a:lnTo>
                  <a:pt x="4551" y="33716"/>
                </a:lnTo>
                <a:lnTo>
                  <a:pt x="9325" y="26708"/>
                </a:lnTo>
                <a:lnTo>
                  <a:pt x="11932" y="23505"/>
                </a:lnTo>
                <a:lnTo>
                  <a:pt x="16527" y="20418"/>
                </a:lnTo>
                <a:lnTo>
                  <a:pt x="22448" y="17407"/>
                </a:lnTo>
                <a:lnTo>
                  <a:pt x="29253" y="14447"/>
                </a:lnTo>
                <a:lnTo>
                  <a:pt x="41894" y="8619"/>
                </a:lnTo>
                <a:lnTo>
                  <a:pt x="47932" y="5731"/>
                </a:lnTo>
                <a:lnTo>
                  <a:pt x="54814" y="3806"/>
                </a:lnTo>
                <a:lnTo>
                  <a:pt x="62260" y="2522"/>
                </a:lnTo>
                <a:lnTo>
                  <a:pt x="70082" y="1667"/>
                </a:lnTo>
                <a:lnTo>
                  <a:pt x="77201" y="1096"/>
                </a:lnTo>
                <a:lnTo>
                  <a:pt x="83853" y="716"/>
                </a:lnTo>
                <a:lnTo>
                  <a:pt x="90192" y="462"/>
                </a:lnTo>
                <a:lnTo>
                  <a:pt x="149531" y="22"/>
                </a:lnTo>
                <a:lnTo>
                  <a:pt x="159695" y="0"/>
                </a:lnTo>
                <a:lnTo>
                  <a:pt x="170281" y="938"/>
                </a:lnTo>
                <a:lnTo>
                  <a:pt x="181148" y="2515"/>
                </a:lnTo>
                <a:lnTo>
                  <a:pt x="192203" y="4520"/>
                </a:lnTo>
                <a:lnTo>
                  <a:pt x="200525" y="5856"/>
                </a:lnTo>
                <a:lnTo>
                  <a:pt x="207026" y="6747"/>
                </a:lnTo>
                <a:lnTo>
                  <a:pt x="212312" y="7340"/>
                </a:lnTo>
                <a:lnTo>
                  <a:pt x="220726" y="10540"/>
                </a:lnTo>
                <a:lnTo>
                  <a:pt x="224303" y="12727"/>
                </a:lnTo>
                <a:lnTo>
                  <a:pt x="226688" y="15137"/>
                </a:lnTo>
                <a:lnTo>
                  <a:pt x="228278" y="17697"/>
                </a:lnTo>
                <a:lnTo>
                  <a:pt x="230997" y="24033"/>
                </a:lnTo>
                <a:lnTo>
                  <a:pt x="235380" y="33199"/>
                </a:lnTo>
                <a:lnTo>
                  <a:pt x="235978" y="37358"/>
                </a:lnTo>
                <a:lnTo>
                  <a:pt x="235423" y="41083"/>
                </a:lnTo>
                <a:lnTo>
                  <a:pt x="232268" y="48714"/>
                </a:lnTo>
                <a:lnTo>
                  <a:pt x="227690" y="58456"/>
                </a:lnTo>
                <a:lnTo>
                  <a:pt x="223231" y="63721"/>
                </a:lnTo>
                <a:lnTo>
                  <a:pt x="217401" y="69136"/>
                </a:lnTo>
                <a:lnTo>
                  <a:pt x="210656" y="74651"/>
                </a:lnTo>
                <a:lnTo>
                  <a:pt x="204255" y="79280"/>
                </a:lnTo>
                <a:lnTo>
                  <a:pt x="198082" y="83318"/>
                </a:lnTo>
                <a:lnTo>
                  <a:pt x="192062" y="86963"/>
                </a:lnTo>
                <a:lnTo>
                  <a:pt x="186144" y="90346"/>
                </a:lnTo>
                <a:lnTo>
                  <a:pt x="174488" y="96644"/>
                </a:lnTo>
                <a:lnTo>
                  <a:pt x="168713" y="100609"/>
                </a:lnTo>
                <a:lnTo>
                  <a:pt x="162958" y="105158"/>
                </a:lnTo>
                <a:lnTo>
                  <a:pt x="157216" y="110096"/>
                </a:lnTo>
                <a:lnTo>
                  <a:pt x="150531" y="114340"/>
                </a:lnTo>
                <a:lnTo>
                  <a:pt x="143216" y="118122"/>
                </a:lnTo>
                <a:lnTo>
                  <a:pt x="135482" y="121596"/>
                </a:lnTo>
                <a:lnTo>
                  <a:pt x="126517" y="124864"/>
                </a:lnTo>
                <a:lnTo>
                  <a:pt x="116729" y="127995"/>
                </a:lnTo>
                <a:lnTo>
                  <a:pt x="106395" y="131035"/>
                </a:lnTo>
                <a:lnTo>
                  <a:pt x="97451" y="134413"/>
                </a:lnTo>
                <a:lnTo>
                  <a:pt x="96400" y="135314"/>
                </a:lnTo>
                <a:lnTo>
                  <a:pt x="97604" y="135915"/>
                </a:lnTo>
                <a:lnTo>
                  <a:pt x="104022" y="136582"/>
                </a:lnTo>
                <a:lnTo>
                  <a:pt x="111258" y="135807"/>
                </a:lnTo>
                <a:lnTo>
                  <a:pt x="120845" y="134338"/>
                </a:lnTo>
                <a:lnTo>
                  <a:pt x="131998" y="132407"/>
                </a:lnTo>
                <a:lnTo>
                  <a:pt x="142291" y="131119"/>
                </a:lnTo>
                <a:lnTo>
                  <a:pt x="152011" y="130260"/>
                </a:lnTo>
                <a:lnTo>
                  <a:pt x="161348" y="129688"/>
                </a:lnTo>
                <a:lnTo>
                  <a:pt x="175193" y="130259"/>
                </a:lnTo>
                <a:lnTo>
                  <a:pt x="192043" y="131592"/>
                </a:lnTo>
                <a:lnTo>
                  <a:pt x="210896" y="133433"/>
                </a:lnTo>
                <a:lnTo>
                  <a:pt x="226322" y="134660"/>
                </a:lnTo>
                <a:lnTo>
                  <a:pt x="239464" y="135479"/>
                </a:lnTo>
                <a:lnTo>
                  <a:pt x="251083" y="136025"/>
                </a:lnTo>
                <a:lnTo>
                  <a:pt x="260733" y="137341"/>
                </a:lnTo>
                <a:lnTo>
                  <a:pt x="269072" y="139171"/>
                </a:lnTo>
                <a:lnTo>
                  <a:pt x="276537" y="141343"/>
                </a:lnTo>
                <a:lnTo>
                  <a:pt x="283418" y="143744"/>
                </a:lnTo>
                <a:lnTo>
                  <a:pt x="289910" y="146297"/>
                </a:lnTo>
                <a:lnTo>
                  <a:pt x="296143" y="148951"/>
                </a:lnTo>
                <a:lnTo>
                  <a:pt x="300299" y="151674"/>
                </a:lnTo>
                <a:lnTo>
                  <a:pt x="303069" y="154441"/>
                </a:lnTo>
                <a:lnTo>
                  <a:pt x="309508" y="162886"/>
                </a:lnTo>
                <a:lnTo>
                  <a:pt x="312066" y="165726"/>
                </a:lnTo>
                <a:lnTo>
                  <a:pt x="313772" y="169524"/>
                </a:lnTo>
                <a:lnTo>
                  <a:pt x="315667" y="178824"/>
                </a:lnTo>
                <a:lnTo>
                  <a:pt x="315219" y="184924"/>
                </a:lnTo>
                <a:lnTo>
                  <a:pt x="313969" y="191848"/>
                </a:lnTo>
                <a:lnTo>
                  <a:pt x="312182" y="199321"/>
                </a:lnTo>
                <a:lnTo>
                  <a:pt x="310039" y="205256"/>
                </a:lnTo>
                <a:lnTo>
                  <a:pt x="305117" y="214390"/>
                </a:lnTo>
                <a:lnTo>
                  <a:pt x="299614" y="220064"/>
                </a:lnTo>
                <a:lnTo>
                  <a:pt x="292135" y="226705"/>
                </a:lnTo>
                <a:lnTo>
                  <a:pt x="283339" y="233989"/>
                </a:lnTo>
                <a:lnTo>
                  <a:pt x="274618" y="240751"/>
                </a:lnTo>
                <a:lnTo>
                  <a:pt x="265946" y="247163"/>
                </a:lnTo>
                <a:lnTo>
                  <a:pt x="257307" y="253343"/>
                </a:lnTo>
                <a:lnTo>
                  <a:pt x="245833" y="259368"/>
                </a:lnTo>
                <a:lnTo>
                  <a:pt x="232469" y="265290"/>
                </a:lnTo>
                <a:lnTo>
                  <a:pt x="205237" y="275997"/>
                </a:lnTo>
                <a:lnTo>
                  <a:pt x="183609" y="283931"/>
                </a:lnTo>
                <a:lnTo>
                  <a:pt x="172888" y="287380"/>
                </a:lnTo>
                <a:lnTo>
                  <a:pt x="161931" y="290632"/>
                </a:lnTo>
                <a:lnTo>
                  <a:pt x="150817" y="293752"/>
                </a:lnTo>
                <a:lnTo>
                  <a:pt x="135787" y="296785"/>
                </a:lnTo>
                <a:lnTo>
                  <a:pt x="118147" y="299759"/>
                </a:lnTo>
                <a:lnTo>
                  <a:pt x="84895" y="304651"/>
                </a:lnTo>
                <a:lnTo>
                  <a:pt x="74694" y="305956"/>
                </a:lnTo>
                <a:lnTo>
                  <a:pt x="66941" y="306826"/>
                </a:lnTo>
                <a:lnTo>
                  <a:pt x="59867" y="306453"/>
                </a:lnTo>
                <a:lnTo>
                  <a:pt x="53246" y="305252"/>
                </a:lnTo>
                <a:lnTo>
                  <a:pt x="46928" y="303499"/>
                </a:lnTo>
                <a:lnTo>
                  <a:pt x="37367" y="301551"/>
                </a:lnTo>
                <a:lnTo>
                  <a:pt x="33484" y="301032"/>
                </a:lnTo>
                <a:lnTo>
                  <a:pt x="29942" y="299733"/>
                </a:lnTo>
                <a:lnTo>
                  <a:pt x="26629" y="297915"/>
                </a:lnTo>
                <a:lnTo>
                  <a:pt x="17145" y="29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1"/>
          <p:cNvSpPr/>
          <p:nvPr/>
        </p:nvSpPr>
        <p:spPr>
          <a:xfrm>
            <a:off x="1417319" y="2005964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9102" y="21167"/>
                </a:lnTo>
                <a:lnTo>
                  <a:pt x="12736" y="19827"/>
                </a:lnTo>
                <a:lnTo>
                  <a:pt x="16111" y="18933"/>
                </a:lnTo>
                <a:lnTo>
                  <a:pt x="19313" y="18337"/>
                </a:lnTo>
                <a:lnTo>
                  <a:pt x="23353" y="16987"/>
                </a:lnTo>
                <a:lnTo>
                  <a:pt x="27951" y="15135"/>
                </a:lnTo>
                <a:lnTo>
                  <a:pt x="32922" y="12948"/>
                </a:lnTo>
                <a:lnTo>
                  <a:pt x="40998" y="11490"/>
                </a:lnTo>
                <a:lnTo>
                  <a:pt x="51145" y="10517"/>
                </a:lnTo>
                <a:lnTo>
                  <a:pt x="62672" y="9869"/>
                </a:lnTo>
                <a:lnTo>
                  <a:pt x="73214" y="8485"/>
                </a:lnTo>
                <a:lnTo>
                  <a:pt x="83099" y="6609"/>
                </a:lnTo>
                <a:lnTo>
                  <a:pt x="92547" y="4406"/>
                </a:lnTo>
                <a:lnTo>
                  <a:pt x="101703" y="2938"/>
                </a:lnTo>
                <a:lnTo>
                  <a:pt x="110665" y="1959"/>
                </a:lnTo>
                <a:lnTo>
                  <a:pt x="119497" y="1306"/>
                </a:lnTo>
                <a:lnTo>
                  <a:pt x="130147" y="871"/>
                </a:lnTo>
                <a:lnTo>
                  <a:pt x="142010" y="58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2"/>
          <p:cNvSpPr/>
          <p:nvPr/>
        </p:nvSpPr>
        <p:spPr>
          <a:xfrm>
            <a:off x="1374457" y="2108835"/>
            <a:ext cx="308611" cy="51436"/>
          </a:xfrm>
          <a:custGeom>
            <a:avLst/>
            <a:gdLst/>
            <a:ahLst/>
            <a:cxnLst/>
            <a:rect l="0" t="0" r="0" b="0"/>
            <a:pathLst>
              <a:path w="308611" h="51436">
                <a:moveTo>
                  <a:pt x="0" y="51435"/>
                </a:moveTo>
                <a:lnTo>
                  <a:pt x="13652" y="46884"/>
                </a:lnTo>
                <a:lnTo>
                  <a:pt x="20531" y="45543"/>
                </a:lnTo>
                <a:lnTo>
                  <a:pt x="27975" y="44650"/>
                </a:lnTo>
                <a:lnTo>
                  <a:pt x="35795" y="44054"/>
                </a:lnTo>
                <a:lnTo>
                  <a:pt x="62264" y="40852"/>
                </a:lnTo>
                <a:lnTo>
                  <a:pt x="78657" y="38664"/>
                </a:lnTo>
                <a:lnTo>
                  <a:pt x="92443" y="37206"/>
                </a:lnTo>
                <a:lnTo>
                  <a:pt x="104491" y="36234"/>
                </a:lnTo>
                <a:lnTo>
                  <a:pt x="115381" y="35586"/>
                </a:lnTo>
                <a:lnTo>
                  <a:pt x="125498" y="34201"/>
                </a:lnTo>
                <a:lnTo>
                  <a:pt x="135100" y="32326"/>
                </a:lnTo>
                <a:lnTo>
                  <a:pt x="144359" y="30123"/>
                </a:lnTo>
                <a:lnTo>
                  <a:pt x="154342" y="28654"/>
                </a:lnTo>
                <a:lnTo>
                  <a:pt x="164807" y="27675"/>
                </a:lnTo>
                <a:lnTo>
                  <a:pt x="175594" y="27023"/>
                </a:lnTo>
                <a:lnTo>
                  <a:pt x="184690" y="25635"/>
                </a:lnTo>
                <a:lnTo>
                  <a:pt x="192659" y="23757"/>
                </a:lnTo>
                <a:lnTo>
                  <a:pt x="199877" y="21553"/>
                </a:lnTo>
                <a:lnTo>
                  <a:pt x="207546" y="20084"/>
                </a:lnTo>
                <a:lnTo>
                  <a:pt x="215517" y="19104"/>
                </a:lnTo>
                <a:lnTo>
                  <a:pt x="223688" y="18451"/>
                </a:lnTo>
                <a:lnTo>
                  <a:pt x="230088" y="17063"/>
                </a:lnTo>
                <a:lnTo>
                  <a:pt x="235307" y="15185"/>
                </a:lnTo>
                <a:lnTo>
                  <a:pt x="239739" y="12981"/>
                </a:lnTo>
                <a:lnTo>
                  <a:pt x="246503" y="10559"/>
                </a:lnTo>
                <a:lnTo>
                  <a:pt x="254823" y="7991"/>
                </a:lnTo>
                <a:lnTo>
                  <a:pt x="264179" y="5327"/>
                </a:lnTo>
                <a:lnTo>
                  <a:pt x="271370" y="3551"/>
                </a:lnTo>
                <a:lnTo>
                  <a:pt x="277116" y="2368"/>
                </a:lnTo>
                <a:lnTo>
                  <a:pt x="281899" y="1578"/>
                </a:lnTo>
                <a:lnTo>
                  <a:pt x="286992" y="1052"/>
                </a:lnTo>
                <a:lnTo>
                  <a:pt x="292293" y="70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3"/>
          <p:cNvSpPr/>
          <p:nvPr/>
        </p:nvSpPr>
        <p:spPr>
          <a:xfrm>
            <a:off x="1751647" y="1843316"/>
            <a:ext cx="316564" cy="363619"/>
          </a:xfrm>
          <a:custGeom>
            <a:avLst/>
            <a:gdLst/>
            <a:ahLst/>
            <a:cxnLst/>
            <a:rect l="0" t="0" r="0" b="0"/>
            <a:pathLst>
              <a:path w="316564" h="363619">
                <a:moveTo>
                  <a:pt x="257175" y="51206"/>
                </a:moveTo>
                <a:lnTo>
                  <a:pt x="248073" y="42104"/>
                </a:lnTo>
                <a:lnTo>
                  <a:pt x="244440" y="39423"/>
                </a:lnTo>
                <a:lnTo>
                  <a:pt x="232870" y="33745"/>
                </a:lnTo>
                <a:lnTo>
                  <a:pt x="226684" y="30040"/>
                </a:lnTo>
                <a:lnTo>
                  <a:pt x="219703" y="25666"/>
                </a:lnTo>
                <a:lnTo>
                  <a:pt x="212191" y="22749"/>
                </a:lnTo>
                <a:lnTo>
                  <a:pt x="204326" y="20805"/>
                </a:lnTo>
                <a:lnTo>
                  <a:pt x="196224" y="19509"/>
                </a:lnTo>
                <a:lnTo>
                  <a:pt x="122404" y="5645"/>
                </a:lnTo>
                <a:lnTo>
                  <a:pt x="109225" y="3687"/>
                </a:lnTo>
                <a:lnTo>
                  <a:pt x="98534" y="2382"/>
                </a:lnTo>
                <a:lnTo>
                  <a:pt x="90454" y="1512"/>
                </a:lnTo>
                <a:lnTo>
                  <a:pt x="84115" y="931"/>
                </a:lnTo>
                <a:lnTo>
                  <a:pt x="74532" y="287"/>
                </a:lnTo>
                <a:lnTo>
                  <a:pt x="67098" y="0"/>
                </a:lnTo>
                <a:lnTo>
                  <a:pt x="64734" y="876"/>
                </a:lnTo>
                <a:lnTo>
                  <a:pt x="63159" y="2413"/>
                </a:lnTo>
                <a:lnTo>
                  <a:pt x="62108" y="4390"/>
                </a:lnTo>
                <a:lnTo>
                  <a:pt x="60456" y="10470"/>
                </a:lnTo>
                <a:lnTo>
                  <a:pt x="56079" y="29926"/>
                </a:lnTo>
                <a:lnTo>
                  <a:pt x="54531" y="41782"/>
                </a:lnTo>
                <a:lnTo>
                  <a:pt x="53499" y="54448"/>
                </a:lnTo>
                <a:lnTo>
                  <a:pt x="52811" y="67655"/>
                </a:lnTo>
                <a:lnTo>
                  <a:pt x="51400" y="77412"/>
                </a:lnTo>
                <a:lnTo>
                  <a:pt x="49507" y="84869"/>
                </a:lnTo>
                <a:lnTo>
                  <a:pt x="47292" y="90793"/>
                </a:lnTo>
                <a:lnTo>
                  <a:pt x="39624" y="112783"/>
                </a:lnTo>
                <a:lnTo>
                  <a:pt x="36894" y="119880"/>
                </a:lnTo>
                <a:lnTo>
                  <a:pt x="34121" y="126516"/>
                </a:lnTo>
                <a:lnTo>
                  <a:pt x="31320" y="132845"/>
                </a:lnTo>
                <a:lnTo>
                  <a:pt x="29452" y="138970"/>
                </a:lnTo>
                <a:lnTo>
                  <a:pt x="28207" y="144958"/>
                </a:lnTo>
                <a:lnTo>
                  <a:pt x="27377" y="150855"/>
                </a:lnTo>
                <a:lnTo>
                  <a:pt x="25872" y="158596"/>
                </a:lnTo>
                <a:lnTo>
                  <a:pt x="21659" y="177357"/>
                </a:lnTo>
                <a:lnTo>
                  <a:pt x="20154" y="184837"/>
                </a:lnTo>
                <a:lnTo>
                  <a:pt x="18482" y="195688"/>
                </a:lnTo>
                <a:lnTo>
                  <a:pt x="17739" y="203685"/>
                </a:lnTo>
                <a:lnTo>
                  <a:pt x="17541" y="207151"/>
                </a:lnTo>
                <a:lnTo>
                  <a:pt x="18362" y="209462"/>
                </a:lnTo>
                <a:lnTo>
                  <a:pt x="19861" y="211002"/>
                </a:lnTo>
                <a:lnTo>
                  <a:pt x="21813" y="212030"/>
                </a:lnTo>
                <a:lnTo>
                  <a:pt x="26522" y="213171"/>
                </a:lnTo>
                <a:lnTo>
                  <a:pt x="29112" y="213475"/>
                </a:lnTo>
                <a:lnTo>
                  <a:pt x="31790" y="212725"/>
                </a:lnTo>
                <a:lnTo>
                  <a:pt x="37306" y="209352"/>
                </a:lnTo>
                <a:lnTo>
                  <a:pt x="49636" y="204262"/>
                </a:lnTo>
                <a:lnTo>
                  <a:pt x="91275" y="188446"/>
                </a:lnTo>
                <a:lnTo>
                  <a:pt x="137217" y="171774"/>
                </a:lnTo>
                <a:lnTo>
                  <a:pt x="148628" y="168732"/>
                </a:lnTo>
                <a:lnTo>
                  <a:pt x="159093" y="166704"/>
                </a:lnTo>
                <a:lnTo>
                  <a:pt x="168927" y="165352"/>
                </a:lnTo>
                <a:lnTo>
                  <a:pt x="177388" y="163499"/>
                </a:lnTo>
                <a:lnTo>
                  <a:pt x="184934" y="161310"/>
                </a:lnTo>
                <a:lnTo>
                  <a:pt x="191869" y="158899"/>
                </a:lnTo>
                <a:lnTo>
                  <a:pt x="199350" y="157291"/>
                </a:lnTo>
                <a:lnTo>
                  <a:pt x="207195" y="156220"/>
                </a:lnTo>
                <a:lnTo>
                  <a:pt x="215283" y="155505"/>
                </a:lnTo>
                <a:lnTo>
                  <a:pt x="222579" y="155981"/>
                </a:lnTo>
                <a:lnTo>
                  <a:pt x="229349" y="157251"/>
                </a:lnTo>
                <a:lnTo>
                  <a:pt x="235767" y="159050"/>
                </a:lnTo>
                <a:lnTo>
                  <a:pt x="241950" y="160250"/>
                </a:lnTo>
                <a:lnTo>
                  <a:pt x="247978" y="161049"/>
                </a:lnTo>
                <a:lnTo>
                  <a:pt x="253901" y="161582"/>
                </a:lnTo>
                <a:lnTo>
                  <a:pt x="259755" y="163843"/>
                </a:lnTo>
                <a:lnTo>
                  <a:pt x="265562" y="167255"/>
                </a:lnTo>
                <a:lnTo>
                  <a:pt x="271339" y="171434"/>
                </a:lnTo>
                <a:lnTo>
                  <a:pt x="280297" y="178618"/>
                </a:lnTo>
                <a:lnTo>
                  <a:pt x="288407" y="184986"/>
                </a:lnTo>
                <a:lnTo>
                  <a:pt x="293236" y="188018"/>
                </a:lnTo>
                <a:lnTo>
                  <a:pt x="298361" y="190991"/>
                </a:lnTo>
                <a:lnTo>
                  <a:pt x="306595" y="199375"/>
                </a:lnTo>
                <a:lnTo>
                  <a:pt x="310124" y="204278"/>
                </a:lnTo>
                <a:lnTo>
                  <a:pt x="312477" y="211357"/>
                </a:lnTo>
                <a:lnTo>
                  <a:pt x="314045" y="219885"/>
                </a:lnTo>
                <a:lnTo>
                  <a:pt x="315091" y="229382"/>
                </a:lnTo>
                <a:lnTo>
                  <a:pt x="315788" y="237617"/>
                </a:lnTo>
                <a:lnTo>
                  <a:pt x="316253" y="245013"/>
                </a:lnTo>
                <a:lnTo>
                  <a:pt x="316563" y="251848"/>
                </a:lnTo>
                <a:lnTo>
                  <a:pt x="315817" y="258310"/>
                </a:lnTo>
                <a:lnTo>
                  <a:pt x="314367" y="264523"/>
                </a:lnTo>
                <a:lnTo>
                  <a:pt x="310216" y="275553"/>
                </a:lnTo>
                <a:lnTo>
                  <a:pt x="305196" y="283631"/>
                </a:lnTo>
                <a:lnTo>
                  <a:pt x="300619" y="288071"/>
                </a:lnTo>
                <a:lnTo>
                  <a:pt x="294710" y="292936"/>
                </a:lnTo>
                <a:lnTo>
                  <a:pt x="287913" y="298085"/>
                </a:lnTo>
                <a:lnTo>
                  <a:pt x="281477" y="303422"/>
                </a:lnTo>
                <a:lnTo>
                  <a:pt x="275282" y="308885"/>
                </a:lnTo>
                <a:lnTo>
                  <a:pt x="269246" y="314432"/>
                </a:lnTo>
                <a:lnTo>
                  <a:pt x="262365" y="319082"/>
                </a:lnTo>
                <a:lnTo>
                  <a:pt x="254920" y="323135"/>
                </a:lnTo>
                <a:lnTo>
                  <a:pt x="247099" y="326790"/>
                </a:lnTo>
                <a:lnTo>
                  <a:pt x="239028" y="330179"/>
                </a:lnTo>
                <a:lnTo>
                  <a:pt x="230789" y="333390"/>
                </a:lnTo>
                <a:lnTo>
                  <a:pt x="222440" y="336484"/>
                </a:lnTo>
                <a:lnTo>
                  <a:pt x="210206" y="339499"/>
                </a:lnTo>
                <a:lnTo>
                  <a:pt x="195382" y="342461"/>
                </a:lnTo>
                <a:lnTo>
                  <a:pt x="178832" y="345389"/>
                </a:lnTo>
                <a:lnTo>
                  <a:pt x="164941" y="348293"/>
                </a:lnTo>
                <a:lnTo>
                  <a:pt x="152823" y="351181"/>
                </a:lnTo>
                <a:lnTo>
                  <a:pt x="141887" y="354060"/>
                </a:lnTo>
                <a:lnTo>
                  <a:pt x="127929" y="356931"/>
                </a:lnTo>
                <a:lnTo>
                  <a:pt x="94640" y="362661"/>
                </a:lnTo>
                <a:lnTo>
                  <a:pt x="81191" y="363618"/>
                </a:lnTo>
                <a:lnTo>
                  <a:pt x="70320" y="363303"/>
                </a:lnTo>
                <a:lnTo>
                  <a:pt x="61167" y="362141"/>
                </a:lnTo>
                <a:lnTo>
                  <a:pt x="52208" y="361366"/>
                </a:lnTo>
                <a:lnTo>
                  <a:pt x="43378" y="360849"/>
                </a:lnTo>
                <a:lnTo>
                  <a:pt x="34634" y="360505"/>
                </a:lnTo>
                <a:lnTo>
                  <a:pt x="27852" y="359323"/>
                </a:lnTo>
                <a:lnTo>
                  <a:pt x="22378" y="357582"/>
                </a:lnTo>
                <a:lnTo>
                  <a:pt x="13755" y="353108"/>
                </a:lnTo>
                <a:lnTo>
                  <a:pt x="10123" y="350582"/>
                </a:lnTo>
                <a:lnTo>
                  <a:pt x="0" y="3426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4"/>
          <p:cNvSpPr/>
          <p:nvPr/>
        </p:nvSpPr>
        <p:spPr>
          <a:xfrm>
            <a:off x="500062" y="2412526"/>
            <a:ext cx="761072" cy="47782"/>
          </a:xfrm>
          <a:custGeom>
            <a:avLst/>
            <a:gdLst/>
            <a:ahLst/>
            <a:cxnLst/>
            <a:rect l="0" t="0" r="0" b="0"/>
            <a:pathLst>
              <a:path w="761072" h="47782">
                <a:moveTo>
                  <a:pt x="0" y="39209"/>
                </a:moveTo>
                <a:lnTo>
                  <a:pt x="11932" y="39209"/>
                </a:lnTo>
                <a:lnTo>
                  <a:pt x="17479" y="38256"/>
                </a:lnTo>
                <a:lnTo>
                  <a:pt x="24988" y="36669"/>
                </a:lnTo>
                <a:lnTo>
                  <a:pt x="33804" y="34658"/>
                </a:lnTo>
                <a:lnTo>
                  <a:pt x="46348" y="32365"/>
                </a:lnTo>
                <a:lnTo>
                  <a:pt x="78067" y="27277"/>
                </a:lnTo>
                <a:lnTo>
                  <a:pt x="92049" y="25539"/>
                </a:lnTo>
                <a:lnTo>
                  <a:pt x="104229" y="24381"/>
                </a:lnTo>
                <a:lnTo>
                  <a:pt x="115206" y="23608"/>
                </a:lnTo>
                <a:lnTo>
                  <a:pt x="160423" y="22750"/>
                </a:lnTo>
                <a:lnTo>
                  <a:pt x="189816" y="22521"/>
                </a:lnTo>
                <a:lnTo>
                  <a:pt x="222746" y="21416"/>
                </a:lnTo>
                <a:lnTo>
                  <a:pt x="326137" y="16263"/>
                </a:lnTo>
                <a:lnTo>
                  <a:pt x="378630" y="14723"/>
                </a:lnTo>
                <a:lnTo>
                  <a:pt x="540763" y="13523"/>
                </a:lnTo>
                <a:lnTo>
                  <a:pt x="588745" y="13500"/>
                </a:lnTo>
                <a:lnTo>
                  <a:pt x="609667" y="12545"/>
                </a:lnTo>
                <a:lnTo>
                  <a:pt x="632187" y="10955"/>
                </a:lnTo>
                <a:lnTo>
                  <a:pt x="655773" y="8943"/>
                </a:lnTo>
                <a:lnTo>
                  <a:pt x="675307" y="7601"/>
                </a:lnTo>
                <a:lnTo>
                  <a:pt x="707171" y="6111"/>
                </a:lnTo>
                <a:lnTo>
                  <a:pt x="738140" y="5154"/>
                </a:lnTo>
                <a:lnTo>
                  <a:pt x="746527" y="5023"/>
                </a:lnTo>
                <a:lnTo>
                  <a:pt x="750097" y="4036"/>
                </a:lnTo>
                <a:lnTo>
                  <a:pt x="753430" y="2425"/>
                </a:lnTo>
                <a:lnTo>
                  <a:pt x="756604" y="399"/>
                </a:lnTo>
                <a:lnTo>
                  <a:pt x="758720" y="0"/>
                </a:lnTo>
                <a:lnTo>
                  <a:pt x="760131" y="687"/>
                </a:lnTo>
                <a:lnTo>
                  <a:pt x="761071" y="2098"/>
                </a:lnTo>
                <a:lnTo>
                  <a:pt x="759793" y="3038"/>
                </a:lnTo>
                <a:lnTo>
                  <a:pt x="749846" y="4361"/>
                </a:lnTo>
                <a:lnTo>
                  <a:pt x="729982" y="4845"/>
                </a:lnTo>
                <a:lnTo>
                  <a:pt x="549652" y="4918"/>
                </a:lnTo>
                <a:lnTo>
                  <a:pt x="526455" y="5871"/>
                </a:lnTo>
                <a:lnTo>
                  <a:pt x="427418" y="11704"/>
                </a:lnTo>
                <a:lnTo>
                  <a:pt x="395703" y="12697"/>
                </a:lnTo>
                <a:lnTo>
                  <a:pt x="368908" y="13138"/>
                </a:lnTo>
                <a:lnTo>
                  <a:pt x="323979" y="15874"/>
                </a:lnTo>
                <a:lnTo>
                  <a:pt x="295996" y="17937"/>
                </a:lnTo>
                <a:lnTo>
                  <a:pt x="270673" y="20265"/>
                </a:lnTo>
                <a:lnTo>
                  <a:pt x="224757" y="25392"/>
                </a:lnTo>
                <a:lnTo>
                  <a:pt x="206988" y="28092"/>
                </a:lnTo>
                <a:lnTo>
                  <a:pt x="192284" y="30845"/>
                </a:lnTo>
                <a:lnTo>
                  <a:pt x="179625" y="33633"/>
                </a:lnTo>
                <a:lnTo>
                  <a:pt x="168327" y="35492"/>
                </a:lnTo>
                <a:lnTo>
                  <a:pt x="157938" y="36731"/>
                </a:lnTo>
                <a:lnTo>
                  <a:pt x="138775" y="38107"/>
                </a:lnTo>
                <a:lnTo>
                  <a:pt x="120733" y="38719"/>
                </a:lnTo>
                <a:lnTo>
                  <a:pt x="112873" y="39835"/>
                </a:lnTo>
                <a:lnTo>
                  <a:pt x="105729" y="41531"/>
                </a:lnTo>
                <a:lnTo>
                  <a:pt x="99061" y="43614"/>
                </a:lnTo>
                <a:lnTo>
                  <a:pt x="91758" y="45003"/>
                </a:lnTo>
                <a:lnTo>
                  <a:pt x="84032" y="45929"/>
                </a:lnTo>
                <a:lnTo>
                  <a:pt x="64586" y="47232"/>
                </a:lnTo>
                <a:lnTo>
                  <a:pt x="42862" y="477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5"/>
          <p:cNvSpPr/>
          <p:nvPr/>
        </p:nvSpPr>
        <p:spPr>
          <a:xfrm>
            <a:off x="560711" y="2631757"/>
            <a:ext cx="177185" cy="128541"/>
          </a:xfrm>
          <a:custGeom>
            <a:avLst/>
            <a:gdLst/>
            <a:ahLst/>
            <a:cxnLst/>
            <a:rect l="0" t="0" r="0" b="0"/>
            <a:pathLst>
              <a:path w="177185" h="128541">
                <a:moveTo>
                  <a:pt x="76511" y="0"/>
                </a:moveTo>
                <a:lnTo>
                  <a:pt x="62858" y="4551"/>
                </a:lnTo>
                <a:lnTo>
                  <a:pt x="57884" y="6844"/>
                </a:lnTo>
                <a:lnTo>
                  <a:pt x="53616" y="9325"/>
                </a:lnTo>
                <a:lnTo>
                  <a:pt x="49817" y="11932"/>
                </a:lnTo>
                <a:lnTo>
                  <a:pt x="45380" y="16527"/>
                </a:lnTo>
                <a:lnTo>
                  <a:pt x="40517" y="22448"/>
                </a:lnTo>
                <a:lnTo>
                  <a:pt x="35370" y="29253"/>
                </a:lnTo>
                <a:lnTo>
                  <a:pt x="24571" y="44434"/>
                </a:lnTo>
                <a:lnTo>
                  <a:pt x="19024" y="52483"/>
                </a:lnTo>
                <a:lnTo>
                  <a:pt x="14374" y="61658"/>
                </a:lnTo>
                <a:lnTo>
                  <a:pt x="10321" y="71586"/>
                </a:lnTo>
                <a:lnTo>
                  <a:pt x="6667" y="82014"/>
                </a:lnTo>
                <a:lnTo>
                  <a:pt x="4231" y="89918"/>
                </a:lnTo>
                <a:lnTo>
                  <a:pt x="2607" y="96141"/>
                </a:lnTo>
                <a:lnTo>
                  <a:pt x="1524" y="101241"/>
                </a:lnTo>
                <a:lnTo>
                  <a:pt x="802" y="105594"/>
                </a:lnTo>
                <a:lnTo>
                  <a:pt x="321" y="109449"/>
                </a:lnTo>
                <a:lnTo>
                  <a:pt x="0" y="112971"/>
                </a:lnTo>
                <a:lnTo>
                  <a:pt x="739" y="116271"/>
                </a:lnTo>
                <a:lnTo>
                  <a:pt x="2184" y="119424"/>
                </a:lnTo>
                <a:lnTo>
                  <a:pt x="4099" y="122479"/>
                </a:lnTo>
                <a:lnTo>
                  <a:pt x="6329" y="124515"/>
                </a:lnTo>
                <a:lnTo>
                  <a:pt x="8768" y="125873"/>
                </a:lnTo>
                <a:lnTo>
                  <a:pt x="14018" y="127381"/>
                </a:lnTo>
                <a:lnTo>
                  <a:pt x="19526" y="128051"/>
                </a:lnTo>
                <a:lnTo>
                  <a:pt x="22329" y="128230"/>
                </a:lnTo>
                <a:lnTo>
                  <a:pt x="27982" y="128429"/>
                </a:lnTo>
                <a:lnTo>
                  <a:pt x="41071" y="128540"/>
                </a:lnTo>
                <a:lnTo>
                  <a:pt x="50980" y="126651"/>
                </a:lnTo>
                <a:lnTo>
                  <a:pt x="64252" y="123487"/>
                </a:lnTo>
                <a:lnTo>
                  <a:pt x="79769" y="119472"/>
                </a:lnTo>
                <a:lnTo>
                  <a:pt x="93923" y="114891"/>
                </a:lnTo>
                <a:lnTo>
                  <a:pt x="107169" y="109931"/>
                </a:lnTo>
                <a:lnTo>
                  <a:pt x="119810" y="104720"/>
                </a:lnTo>
                <a:lnTo>
                  <a:pt x="129189" y="99341"/>
                </a:lnTo>
                <a:lnTo>
                  <a:pt x="136395" y="93850"/>
                </a:lnTo>
                <a:lnTo>
                  <a:pt x="168258" y="62508"/>
                </a:lnTo>
                <a:lnTo>
                  <a:pt x="171965" y="58817"/>
                </a:lnTo>
                <a:lnTo>
                  <a:pt x="174437" y="55404"/>
                </a:lnTo>
                <a:lnTo>
                  <a:pt x="176085" y="52176"/>
                </a:lnTo>
                <a:lnTo>
                  <a:pt x="177184" y="49071"/>
                </a:lnTo>
                <a:lnTo>
                  <a:pt x="176964" y="46049"/>
                </a:lnTo>
                <a:lnTo>
                  <a:pt x="175864" y="43082"/>
                </a:lnTo>
                <a:lnTo>
                  <a:pt x="174179" y="40152"/>
                </a:lnTo>
                <a:lnTo>
                  <a:pt x="172103" y="37245"/>
                </a:lnTo>
                <a:lnTo>
                  <a:pt x="169767" y="34355"/>
                </a:lnTo>
                <a:lnTo>
                  <a:pt x="167256" y="31476"/>
                </a:lnTo>
                <a:lnTo>
                  <a:pt x="163678" y="27651"/>
                </a:lnTo>
                <a:lnTo>
                  <a:pt x="154622" y="18322"/>
                </a:lnTo>
                <a:lnTo>
                  <a:pt x="149540" y="15072"/>
                </a:lnTo>
                <a:lnTo>
                  <a:pt x="144247" y="12906"/>
                </a:lnTo>
                <a:lnTo>
                  <a:pt x="112963" y="4878"/>
                </a:lnTo>
                <a:lnTo>
                  <a:pt x="104622" y="3252"/>
                </a:lnTo>
                <a:lnTo>
                  <a:pt x="97157" y="2168"/>
                </a:lnTo>
                <a:lnTo>
                  <a:pt x="90275" y="1445"/>
                </a:lnTo>
                <a:lnTo>
                  <a:pt x="84734" y="964"/>
                </a:lnTo>
                <a:lnTo>
                  <a:pt x="80088" y="642"/>
                </a:lnTo>
                <a:lnTo>
                  <a:pt x="679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6"/>
          <p:cNvSpPr/>
          <p:nvPr/>
        </p:nvSpPr>
        <p:spPr>
          <a:xfrm>
            <a:off x="740092" y="2623774"/>
            <a:ext cx="154188" cy="252698"/>
          </a:xfrm>
          <a:custGeom>
            <a:avLst/>
            <a:gdLst/>
            <a:ahLst/>
            <a:cxnLst/>
            <a:rect l="0" t="0" r="0" b="0"/>
            <a:pathLst>
              <a:path w="154188" h="252698">
                <a:moveTo>
                  <a:pt x="0" y="33701"/>
                </a:moveTo>
                <a:lnTo>
                  <a:pt x="4551" y="42802"/>
                </a:lnTo>
                <a:lnTo>
                  <a:pt x="7796" y="48341"/>
                </a:lnTo>
                <a:lnTo>
                  <a:pt x="16482" y="62115"/>
                </a:lnTo>
                <a:lnTo>
                  <a:pt x="19561" y="68836"/>
                </a:lnTo>
                <a:lnTo>
                  <a:pt x="21613" y="75222"/>
                </a:lnTo>
                <a:lnTo>
                  <a:pt x="22981" y="81384"/>
                </a:lnTo>
                <a:lnTo>
                  <a:pt x="24846" y="86444"/>
                </a:lnTo>
                <a:lnTo>
                  <a:pt x="27041" y="90771"/>
                </a:lnTo>
                <a:lnTo>
                  <a:pt x="29458" y="94607"/>
                </a:lnTo>
                <a:lnTo>
                  <a:pt x="31068" y="101928"/>
                </a:lnTo>
                <a:lnTo>
                  <a:pt x="32142" y="111570"/>
                </a:lnTo>
                <a:lnTo>
                  <a:pt x="32858" y="122761"/>
                </a:lnTo>
                <a:lnTo>
                  <a:pt x="34288" y="135937"/>
                </a:lnTo>
                <a:lnTo>
                  <a:pt x="39898" y="177975"/>
                </a:lnTo>
                <a:lnTo>
                  <a:pt x="40886" y="187986"/>
                </a:lnTo>
                <a:lnTo>
                  <a:pt x="41545" y="196565"/>
                </a:lnTo>
                <a:lnTo>
                  <a:pt x="42937" y="205142"/>
                </a:lnTo>
                <a:lnTo>
                  <a:pt x="44817" y="213717"/>
                </a:lnTo>
                <a:lnTo>
                  <a:pt x="47023" y="222292"/>
                </a:lnTo>
                <a:lnTo>
                  <a:pt x="48494" y="229913"/>
                </a:lnTo>
                <a:lnTo>
                  <a:pt x="49474" y="236899"/>
                </a:lnTo>
                <a:lnTo>
                  <a:pt x="51048" y="252697"/>
                </a:lnTo>
                <a:lnTo>
                  <a:pt x="51177" y="252088"/>
                </a:lnTo>
                <a:lnTo>
                  <a:pt x="51320" y="246332"/>
                </a:lnTo>
                <a:lnTo>
                  <a:pt x="50406" y="243082"/>
                </a:lnTo>
                <a:lnTo>
                  <a:pt x="46850" y="236932"/>
                </a:lnTo>
                <a:lnTo>
                  <a:pt x="45521" y="233005"/>
                </a:lnTo>
                <a:lnTo>
                  <a:pt x="44635" y="228483"/>
                </a:lnTo>
                <a:lnTo>
                  <a:pt x="44044" y="223563"/>
                </a:lnTo>
                <a:lnTo>
                  <a:pt x="42698" y="219330"/>
                </a:lnTo>
                <a:lnTo>
                  <a:pt x="38662" y="212088"/>
                </a:lnTo>
                <a:lnTo>
                  <a:pt x="37204" y="205013"/>
                </a:lnTo>
                <a:lnTo>
                  <a:pt x="36233" y="195534"/>
                </a:lnTo>
                <a:lnTo>
                  <a:pt x="35153" y="175159"/>
                </a:lnTo>
                <a:lnTo>
                  <a:pt x="34674" y="159753"/>
                </a:lnTo>
                <a:lnTo>
                  <a:pt x="34404" y="131269"/>
                </a:lnTo>
                <a:lnTo>
                  <a:pt x="36271" y="118748"/>
                </a:lnTo>
                <a:lnTo>
                  <a:pt x="39421" y="104687"/>
                </a:lnTo>
                <a:lnTo>
                  <a:pt x="43425" y="89597"/>
                </a:lnTo>
                <a:lnTo>
                  <a:pt x="47048" y="77633"/>
                </a:lnTo>
                <a:lnTo>
                  <a:pt x="50415" y="67751"/>
                </a:lnTo>
                <a:lnTo>
                  <a:pt x="53613" y="59258"/>
                </a:lnTo>
                <a:lnTo>
                  <a:pt x="58602" y="50739"/>
                </a:lnTo>
                <a:lnTo>
                  <a:pt x="64785" y="42202"/>
                </a:lnTo>
                <a:lnTo>
                  <a:pt x="71765" y="33653"/>
                </a:lnTo>
                <a:lnTo>
                  <a:pt x="77371" y="27001"/>
                </a:lnTo>
                <a:lnTo>
                  <a:pt x="82061" y="21615"/>
                </a:lnTo>
                <a:lnTo>
                  <a:pt x="89811" y="13089"/>
                </a:lnTo>
                <a:lnTo>
                  <a:pt x="96431" y="6125"/>
                </a:lnTo>
                <a:lnTo>
                  <a:pt x="99530" y="3887"/>
                </a:lnTo>
                <a:lnTo>
                  <a:pt x="102548" y="2395"/>
                </a:lnTo>
                <a:lnTo>
                  <a:pt x="105513" y="1400"/>
                </a:lnTo>
                <a:lnTo>
                  <a:pt x="109394" y="737"/>
                </a:lnTo>
                <a:lnTo>
                  <a:pt x="113887" y="295"/>
                </a:lnTo>
                <a:lnTo>
                  <a:pt x="118787" y="0"/>
                </a:lnTo>
                <a:lnTo>
                  <a:pt x="123006" y="756"/>
                </a:lnTo>
                <a:lnTo>
                  <a:pt x="126772" y="2213"/>
                </a:lnTo>
                <a:lnTo>
                  <a:pt x="130235" y="4136"/>
                </a:lnTo>
                <a:lnTo>
                  <a:pt x="133496" y="6371"/>
                </a:lnTo>
                <a:lnTo>
                  <a:pt x="136622" y="8813"/>
                </a:lnTo>
                <a:lnTo>
                  <a:pt x="143933" y="15026"/>
                </a:lnTo>
                <a:lnTo>
                  <a:pt x="147473" y="18416"/>
                </a:lnTo>
                <a:lnTo>
                  <a:pt x="149750" y="20653"/>
                </a:lnTo>
                <a:lnTo>
                  <a:pt x="151268" y="24050"/>
                </a:lnTo>
                <a:lnTo>
                  <a:pt x="152281" y="28219"/>
                </a:lnTo>
                <a:lnTo>
                  <a:pt x="152955" y="32904"/>
                </a:lnTo>
                <a:lnTo>
                  <a:pt x="153705" y="40649"/>
                </a:lnTo>
                <a:lnTo>
                  <a:pt x="154038" y="47266"/>
                </a:lnTo>
                <a:lnTo>
                  <a:pt x="154187" y="53382"/>
                </a:lnTo>
                <a:lnTo>
                  <a:pt x="153274" y="58252"/>
                </a:lnTo>
                <a:lnTo>
                  <a:pt x="151712" y="64355"/>
                </a:lnTo>
                <a:lnTo>
                  <a:pt x="149719" y="71282"/>
                </a:lnTo>
                <a:lnTo>
                  <a:pt x="147438" y="77805"/>
                </a:lnTo>
                <a:lnTo>
                  <a:pt x="144964" y="84058"/>
                </a:lnTo>
                <a:lnTo>
                  <a:pt x="142363" y="90133"/>
                </a:lnTo>
                <a:lnTo>
                  <a:pt x="137771" y="97039"/>
                </a:lnTo>
                <a:lnTo>
                  <a:pt x="131852" y="104501"/>
                </a:lnTo>
                <a:lnTo>
                  <a:pt x="119561" y="118508"/>
                </a:lnTo>
                <a:lnTo>
                  <a:pt x="110923" y="127908"/>
                </a:lnTo>
                <a:lnTo>
                  <a:pt x="106334" y="131748"/>
                </a:lnTo>
                <a:lnTo>
                  <a:pt x="101369" y="135260"/>
                </a:lnTo>
                <a:lnTo>
                  <a:pt x="96154" y="138555"/>
                </a:lnTo>
                <a:lnTo>
                  <a:pt x="89820" y="141703"/>
                </a:lnTo>
                <a:lnTo>
                  <a:pt x="82740" y="144755"/>
                </a:lnTo>
                <a:lnTo>
                  <a:pt x="75163" y="147742"/>
                </a:lnTo>
                <a:lnTo>
                  <a:pt x="68206" y="149733"/>
                </a:lnTo>
                <a:lnTo>
                  <a:pt x="61663" y="151061"/>
                </a:lnTo>
                <a:lnTo>
                  <a:pt x="55396" y="151945"/>
                </a:lnTo>
                <a:lnTo>
                  <a:pt x="48361" y="152536"/>
                </a:lnTo>
                <a:lnTo>
                  <a:pt x="40813" y="152929"/>
                </a:lnTo>
                <a:lnTo>
                  <a:pt x="32924" y="153191"/>
                </a:lnTo>
                <a:lnTo>
                  <a:pt x="25759" y="152414"/>
                </a:lnTo>
                <a:lnTo>
                  <a:pt x="19078" y="150942"/>
                </a:lnTo>
                <a:lnTo>
                  <a:pt x="3768" y="146289"/>
                </a:lnTo>
                <a:lnTo>
                  <a:pt x="2512" y="144002"/>
                </a:lnTo>
                <a:lnTo>
                  <a:pt x="1675" y="140572"/>
                </a:lnTo>
                <a:lnTo>
                  <a:pt x="0" y="127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7"/>
          <p:cNvSpPr/>
          <p:nvPr/>
        </p:nvSpPr>
        <p:spPr>
          <a:xfrm>
            <a:off x="920114" y="2623185"/>
            <a:ext cx="222236" cy="222681"/>
          </a:xfrm>
          <a:custGeom>
            <a:avLst/>
            <a:gdLst/>
            <a:ahLst/>
            <a:cxnLst/>
            <a:rect l="0" t="0" r="0" b="0"/>
            <a:pathLst>
              <a:path w="222236" h="222681">
                <a:moveTo>
                  <a:pt x="0" y="0"/>
                </a:moveTo>
                <a:lnTo>
                  <a:pt x="13653" y="4551"/>
                </a:lnTo>
                <a:lnTo>
                  <a:pt x="18627" y="6844"/>
                </a:lnTo>
                <a:lnTo>
                  <a:pt x="22896" y="9325"/>
                </a:lnTo>
                <a:lnTo>
                  <a:pt x="26694" y="11931"/>
                </a:lnTo>
                <a:lnTo>
                  <a:pt x="29226" y="14622"/>
                </a:lnTo>
                <a:lnTo>
                  <a:pt x="30914" y="17368"/>
                </a:lnTo>
                <a:lnTo>
                  <a:pt x="33742" y="23911"/>
                </a:lnTo>
                <a:lnTo>
                  <a:pt x="38174" y="33170"/>
                </a:lnTo>
                <a:lnTo>
                  <a:pt x="40690" y="44020"/>
                </a:lnTo>
                <a:lnTo>
                  <a:pt x="43319" y="58874"/>
                </a:lnTo>
                <a:lnTo>
                  <a:pt x="46025" y="76397"/>
                </a:lnTo>
                <a:lnTo>
                  <a:pt x="47828" y="92841"/>
                </a:lnTo>
                <a:lnTo>
                  <a:pt x="49031" y="108566"/>
                </a:lnTo>
                <a:lnTo>
                  <a:pt x="49832" y="123812"/>
                </a:lnTo>
                <a:lnTo>
                  <a:pt x="51319" y="137787"/>
                </a:lnTo>
                <a:lnTo>
                  <a:pt x="53263" y="150912"/>
                </a:lnTo>
                <a:lnTo>
                  <a:pt x="55511" y="163473"/>
                </a:lnTo>
                <a:lnTo>
                  <a:pt x="57010" y="172799"/>
                </a:lnTo>
                <a:lnTo>
                  <a:pt x="58009" y="179970"/>
                </a:lnTo>
                <a:lnTo>
                  <a:pt x="58676" y="185702"/>
                </a:lnTo>
                <a:lnTo>
                  <a:pt x="59120" y="190476"/>
                </a:lnTo>
                <a:lnTo>
                  <a:pt x="59416" y="194612"/>
                </a:lnTo>
                <a:lnTo>
                  <a:pt x="59613" y="198321"/>
                </a:lnTo>
                <a:lnTo>
                  <a:pt x="59832" y="210062"/>
                </a:lnTo>
                <a:lnTo>
                  <a:pt x="59956" y="222578"/>
                </a:lnTo>
                <a:lnTo>
                  <a:pt x="59973" y="222680"/>
                </a:lnTo>
                <a:lnTo>
                  <a:pt x="55447" y="218273"/>
                </a:lnTo>
                <a:lnTo>
                  <a:pt x="54110" y="216000"/>
                </a:lnTo>
                <a:lnTo>
                  <a:pt x="52624" y="210935"/>
                </a:lnTo>
                <a:lnTo>
                  <a:pt x="52228" y="207298"/>
                </a:lnTo>
                <a:lnTo>
                  <a:pt x="51964" y="202969"/>
                </a:lnTo>
                <a:lnTo>
                  <a:pt x="51788" y="198177"/>
                </a:lnTo>
                <a:lnTo>
                  <a:pt x="50718" y="193078"/>
                </a:lnTo>
                <a:lnTo>
                  <a:pt x="49052" y="187774"/>
                </a:lnTo>
                <a:lnTo>
                  <a:pt x="46989" y="182332"/>
                </a:lnTo>
                <a:lnTo>
                  <a:pt x="42157" y="168666"/>
                </a:lnTo>
                <a:lnTo>
                  <a:pt x="31293" y="136610"/>
                </a:lnTo>
                <a:lnTo>
                  <a:pt x="29435" y="129173"/>
                </a:lnTo>
                <a:lnTo>
                  <a:pt x="28196" y="122310"/>
                </a:lnTo>
                <a:lnTo>
                  <a:pt x="27370" y="115830"/>
                </a:lnTo>
                <a:lnTo>
                  <a:pt x="26819" y="109605"/>
                </a:lnTo>
                <a:lnTo>
                  <a:pt x="26452" y="103550"/>
                </a:lnTo>
                <a:lnTo>
                  <a:pt x="26044" y="91742"/>
                </a:lnTo>
                <a:lnTo>
                  <a:pt x="25863" y="80144"/>
                </a:lnTo>
                <a:lnTo>
                  <a:pt x="27720" y="71527"/>
                </a:lnTo>
                <a:lnTo>
                  <a:pt x="30862" y="61019"/>
                </a:lnTo>
                <a:lnTo>
                  <a:pt x="34863" y="49252"/>
                </a:lnTo>
                <a:lnTo>
                  <a:pt x="40387" y="39502"/>
                </a:lnTo>
                <a:lnTo>
                  <a:pt x="46927" y="31097"/>
                </a:lnTo>
                <a:lnTo>
                  <a:pt x="54145" y="23589"/>
                </a:lnTo>
                <a:lnTo>
                  <a:pt x="62767" y="17631"/>
                </a:lnTo>
                <a:lnTo>
                  <a:pt x="72325" y="12706"/>
                </a:lnTo>
                <a:lnTo>
                  <a:pt x="82507" y="8471"/>
                </a:lnTo>
                <a:lnTo>
                  <a:pt x="92152" y="5647"/>
                </a:lnTo>
                <a:lnTo>
                  <a:pt x="101440" y="3764"/>
                </a:lnTo>
                <a:lnTo>
                  <a:pt x="110489" y="2509"/>
                </a:lnTo>
                <a:lnTo>
                  <a:pt x="121285" y="1673"/>
                </a:lnTo>
                <a:lnTo>
                  <a:pt x="133244" y="1115"/>
                </a:lnTo>
                <a:lnTo>
                  <a:pt x="168454" y="220"/>
                </a:lnTo>
                <a:lnTo>
                  <a:pt x="174216" y="1099"/>
                </a:lnTo>
                <a:lnTo>
                  <a:pt x="179961" y="2637"/>
                </a:lnTo>
                <a:lnTo>
                  <a:pt x="185697" y="4616"/>
                </a:lnTo>
                <a:lnTo>
                  <a:pt x="191426" y="6887"/>
                </a:lnTo>
                <a:lnTo>
                  <a:pt x="197150" y="9354"/>
                </a:lnTo>
                <a:lnTo>
                  <a:pt x="202871" y="11951"/>
                </a:lnTo>
                <a:lnTo>
                  <a:pt x="207637" y="13682"/>
                </a:lnTo>
                <a:lnTo>
                  <a:pt x="211768" y="14836"/>
                </a:lnTo>
                <a:lnTo>
                  <a:pt x="215473" y="15606"/>
                </a:lnTo>
                <a:lnTo>
                  <a:pt x="217944" y="17071"/>
                </a:lnTo>
                <a:lnTo>
                  <a:pt x="219591" y="19001"/>
                </a:lnTo>
                <a:lnTo>
                  <a:pt x="220689" y="21239"/>
                </a:lnTo>
                <a:lnTo>
                  <a:pt x="221421" y="24637"/>
                </a:lnTo>
                <a:lnTo>
                  <a:pt x="221909" y="28807"/>
                </a:lnTo>
                <a:lnTo>
                  <a:pt x="222235" y="33492"/>
                </a:lnTo>
                <a:lnTo>
                  <a:pt x="221499" y="37568"/>
                </a:lnTo>
                <a:lnTo>
                  <a:pt x="220056" y="41238"/>
                </a:lnTo>
                <a:lnTo>
                  <a:pt x="215913" y="47855"/>
                </a:lnTo>
                <a:lnTo>
                  <a:pt x="210897" y="53971"/>
                </a:lnTo>
                <a:lnTo>
                  <a:pt x="207273" y="57888"/>
                </a:lnTo>
                <a:lnTo>
                  <a:pt x="198166" y="67320"/>
                </a:lnTo>
                <a:lnTo>
                  <a:pt x="193071" y="71550"/>
                </a:lnTo>
                <a:lnTo>
                  <a:pt x="187769" y="75322"/>
                </a:lnTo>
                <a:lnTo>
                  <a:pt x="182330" y="78790"/>
                </a:lnTo>
                <a:lnTo>
                  <a:pt x="176798" y="82054"/>
                </a:lnTo>
                <a:lnTo>
                  <a:pt x="171206" y="85183"/>
                </a:lnTo>
                <a:lnTo>
                  <a:pt x="165572" y="88221"/>
                </a:lnTo>
                <a:lnTo>
                  <a:pt x="139440" y="101598"/>
                </a:lnTo>
                <a:lnTo>
                  <a:pt x="128203" y="105832"/>
                </a:lnTo>
                <a:lnTo>
                  <a:pt x="115949" y="109607"/>
                </a:lnTo>
                <a:lnTo>
                  <a:pt x="103017" y="113076"/>
                </a:lnTo>
                <a:lnTo>
                  <a:pt x="91538" y="115389"/>
                </a:lnTo>
                <a:lnTo>
                  <a:pt x="81028" y="116931"/>
                </a:lnTo>
                <a:lnTo>
                  <a:pt x="57281" y="119405"/>
                </a:lnTo>
                <a:lnTo>
                  <a:pt x="51493" y="119744"/>
                </a:lnTo>
                <a:lnTo>
                  <a:pt x="48617" y="119834"/>
                </a:lnTo>
                <a:lnTo>
                  <a:pt x="46699" y="118942"/>
                </a:lnTo>
                <a:lnTo>
                  <a:pt x="45420" y="117395"/>
                </a:lnTo>
                <a:lnTo>
                  <a:pt x="42863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8"/>
          <p:cNvSpPr/>
          <p:nvPr/>
        </p:nvSpPr>
        <p:spPr>
          <a:xfrm>
            <a:off x="1170750" y="2614730"/>
            <a:ext cx="183581" cy="128394"/>
          </a:xfrm>
          <a:custGeom>
            <a:avLst/>
            <a:gdLst/>
            <a:ahLst/>
            <a:cxnLst/>
            <a:rect l="0" t="0" r="0" b="0"/>
            <a:pathLst>
              <a:path w="183581" h="128394">
                <a:moveTo>
                  <a:pt x="40829" y="8455"/>
                </a:moveTo>
                <a:lnTo>
                  <a:pt x="40829" y="17556"/>
                </a:lnTo>
                <a:lnTo>
                  <a:pt x="39877" y="21190"/>
                </a:lnTo>
                <a:lnTo>
                  <a:pt x="38289" y="24565"/>
                </a:lnTo>
                <a:lnTo>
                  <a:pt x="36279" y="27767"/>
                </a:lnTo>
                <a:lnTo>
                  <a:pt x="33986" y="31807"/>
                </a:lnTo>
                <a:lnTo>
                  <a:pt x="28898" y="41376"/>
                </a:lnTo>
                <a:lnTo>
                  <a:pt x="25255" y="47547"/>
                </a:lnTo>
                <a:lnTo>
                  <a:pt x="16127" y="62024"/>
                </a:lnTo>
                <a:lnTo>
                  <a:pt x="11979" y="68932"/>
                </a:lnTo>
                <a:lnTo>
                  <a:pt x="8261" y="75443"/>
                </a:lnTo>
                <a:lnTo>
                  <a:pt x="4829" y="81689"/>
                </a:lnTo>
                <a:lnTo>
                  <a:pt x="2542" y="86805"/>
                </a:lnTo>
                <a:lnTo>
                  <a:pt x="1017" y="91168"/>
                </a:lnTo>
                <a:lnTo>
                  <a:pt x="0" y="95029"/>
                </a:lnTo>
                <a:lnTo>
                  <a:pt x="275" y="98556"/>
                </a:lnTo>
                <a:lnTo>
                  <a:pt x="1411" y="101860"/>
                </a:lnTo>
                <a:lnTo>
                  <a:pt x="3120" y="105015"/>
                </a:lnTo>
                <a:lnTo>
                  <a:pt x="10077" y="118557"/>
                </a:lnTo>
                <a:lnTo>
                  <a:pt x="12708" y="121861"/>
                </a:lnTo>
                <a:lnTo>
                  <a:pt x="15414" y="124064"/>
                </a:lnTo>
                <a:lnTo>
                  <a:pt x="18171" y="125532"/>
                </a:lnTo>
                <a:lnTo>
                  <a:pt x="23774" y="127164"/>
                </a:lnTo>
                <a:lnTo>
                  <a:pt x="26602" y="127599"/>
                </a:lnTo>
                <a:lnTo>
                  <a:pt x="30392" y="127889"/>
                </a:lnTo>
                <a:lnTo>
                  <a:pt x="34823" y="128083"/>
                </a:lnTo>
                <a:lnTo>
                  <a:pt x="39683" y="128212"/>
                </a:lnTo>
                <a:lnTo>
                  <a:pt x="64726" y="128393"/>
                </a:lnTo>
                <a:lnTo>
                  <a:pt x="72953" y="127466"/>
                </a:lnTo>
                <a:lnTo>
                  <a:pt x="80343" y="125896"/>
                </a:lnTo>
                <a:lnTo>
                  <a:pt x="87174" y="123896"/>
                </a:lnTo>
                <a:lnTo>
                  <a:pt x="110441" y="116531"/>
                </a:lnTo>
                <a:lnTo>
                  <a:pt x="117717" y="113843"/>
                </a:lnTo>
                <a:lnTo>
                  <a:pt x="124473" y="111098"/>
                </a:lnTo>
                <a:lnTo>
                  <a:pt x="130882" y="108316"/>
                </a:lnTo>
                <a:lnTo>
                  <a:pt x="143083" y="102685"/>
                </a:lnTo>
                <a:lnTo>
                  <a:pt x="149003" y="99850"/>
                </a:lnTo>
                <a:lnTo>
                  <a:pt x="153903" y="96055"/>
                </a:lnTo>
                <a:lnTo>
                  <a:pt x="158122" y="91620"/>
                </a:lnTo>
                <a:lnTo>
                  <a:pt x="161887" y="86758"/>
                </a:lnTo>
                <a:lnTo>
                  <a:pt x="166302" y="81612"/>
                </a:lnTo>
                <a:lnTo>
                  <a:pt x="171150" y="76276"/>
                </a:lnTo>
                <a:lnTo>
                  <a:pt x="176288" y="70814"/>
                </a:lnTo>
                <a:lnTo>
                  <a:pt x="179712" y="64315"/>
                </a:lnTo>
                <a:lnTo>
                  <a:pt x="181996" y="57125"/>
                </a:lnTo>
                <a:lnTo>
                  <a:pt x="183518" y="49474"/>
                </a:lnTo>
                <a:lnTo>
                  <a:pt x="183580" y="43421"/>
                </a:lnTo>
                <a:lnTo>
                  <a:pt x="182669" y="38433"/>
                </a:lnTo>
                <a:lnTo>
                  <a:pt x="181109" y="34155"/>
                </a:lnTo>
                <a:lnTo>
                  <a:pt x="178164" y="30351"/>
                </a:lnTo>
                <a:lnTo>
                  <a:pt x="174296" y="26862"/>
                </a:lnTo>
                <a:lnTo>
                  <a:pt x="169812" y="23584"/>
                </a:lnTo>
                <a:lnTo>
                  <a:pt x="164918" y="20446"/>
                </a:lnTo>
                <a:lnTo>
                  <a:pt x="159750" y="17401"/>
                </a:lnTo>
                <a:lnTo>
                  <a:pt x="154400" y="14419"/>
                </a:lnTo>
                <a:lnTo>
                  <a:pt x="148928" y="12431"/>
                </a:lnTo>
                <a:lnTo>
                  <a:pt x="143375" y="11106"/>
                </a:lnTo>
                <a:lnTo>
                  <a:pt x="98021" y="4427"/>
                </a:lnTo>
                <a:lnTo>
                  <a:pt x="84672" y="2912"/>
                </a:lnTo>
                <a:lnTo>
                  <a:pt x="72916" y="1902"/>
                </a:lnTo>
                <a:lnTo>
                  <a:pt x="53185" y="780"/>
                </a:lnTo>
                <a:lnTo>
                  <a:pt x="38066" y="281"/>
                </a:lnTo>
                <a:lnTo>
                  <a:pt x="23395" y="0"/>
                </a:lnTo>
                <a:lnTo>
                  <a:pt x="19681" y="913"/>
                </a:lnTo>
                <a:lnTo>
                  <a:pt x="16253" y="2475"/>
                </a:lnTo>
                <a:lnTo>
                  <a:pt x="6539" y="8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9"/>
          <p:cNvSpPr/>
          <p:nvPr/>
        </p:nvSpPr>
        <p:spPr>
          <a:xfrm>
            <a:off x="1406335" y="2580322"/>
            <a:ext cx="171688" cy="159162"/>
          </a:xfrm>
          <a:custGeom>
            <a:avLst/>
            <a:gdLst/>
            <a:ahLst/>
            <a:cxnLst/>
            <a:rect l="0" t="0" r="0" b="0"/>
            <a:pathLst>
              <a:path w="171688" h="159162">
                <a:moveTo>
                  <a:pt x="105282" y="0"/>
                </a:moveTo>
                <a:lnTo>
                  <a:pt x="96180" y="4551"/>
                </a:lnTo>
                <a:lnTo>
                  <a:pt x="92547" y="6844"/>
                </a:lnTo>
                <a:lnTo>
                  <a:pt x="89172" y="9325"/>
                </a:lnTo>
                <a:lnTo>
                  <a:pt x="85969" y="11932"/>
                </a:lnTo>
                <a:lnTo>
                  <a:pt x="79072" y="15575"/>
                </a:lnTo>
                <a:lnTo>
                  <a:pt x="69711" y="19908"/>
                </a:lnTo>
                <a:lnTo>
                  <a:pt x="49468" y="28851"/>
                </a:lnTo>
                <a:lnTo>
                  <a:pt x="34121" y="36000"/>
                </a:lnTo>
                <a:lnTo>
                  <a:pt x="29266" y="39240"/>
                </a:lnTo>
                <a:lnTo>
                  <a:pt x="26030" y="42353"/>
                </a:lnTo>
                <a:lnTo>
                  <a:pt x="23872" y="45380"/>
                </a:lnTo>
                <a:lnTo>
                  <a:pt x="21481" y="48351"/>
                </a:lnTo>
                <a:lnTo>
                  <a:pt x="18935" y="51284"/>
                </a:lnTo>
                <a:lnTo>
                  <a:pt x="16285" y="54192"/>
                </a:lnTo>
                <a:lnTo>
                  <a:pt x="15471" y="56131"/>
                </a:lnTo>
                <a:lnTo>
                  <a:pt x="15880" y="57423"/>
                </a:lnTo>
                <a:lnTo>
                  <a:pt x="19828" y="60764"/>
                </a:lnTo>
                <a:lnTo>
                  <a:pt x="27932" y="68599"/>
                </a:lnTo>
                <a:lnTo>
                  <a:pt x="32760" y="72402"/>
                </a:lnTo>
                <a:lnTo>
                  <a:pt x="37884" y="75891"/>
                </a:lnTo>
                <a:lnTo>
                  <a:pt x="43205" y="79169"/>
                </a:lnTo>
                <a:lnTo>
                  <a:pt x="48658" y="81354"/>
                </a:lnTo>
                <a:lnTo>
                  <a:pt x="54197" y="82811"/>
                </a:lnTo>
                <a:lnTo>
                  <a:pt x="59795" y="83783"/>
                </a:lnTo>
                <a:lnTo>
                  <a:pt x="69243" y="86335"/>
                </a:lnTo>
                <a:lnTo>
                  <a:pt x="94979" y="94251"/>
                </a:lnTo>
                <a:lnTo>
                  <a:pt x="107939" y="99029"/>
                </a:lnTo>
                <a:lnTo>
                  <a:pt x="120388" y="104119"/>
                </a:lnTo>
                <a:lnTo>
                  <a:pt x="132498" y="109418"/>
                </a:lnTo>
                <a:lnTo>
                  <a:pt x="141523" y="112951"/>
                </a:lnTo>
                <a:lnTo>
                  <a:pt x="148493" y="115305"/>
                </a:lnTo>
                <a:lnTo>
                  <a:pt x="154092" y="116875"/>
                </a:lnTo>
                <a:lnTo>
                  <a:pt x="158777" y="118874"/>
                </a:lnTo>
                <a:lnTo>
                  <a:pt x="162853" y="121160"/>
                </a:lnTo>
                <a:lnTo>
                  <a:pt x="171687" y="127120"/>
                </a:lnTo>
                <a:lnTo>
                  <a:pt x="170507" y="129514"/>
                </a:lnTo>
                <a:lnTo>
                  <a:pt x="167816" y="133016"/>
                </a:lnTo>
                <a:lnTo>
                  <a:pt x="164116" y="137254"/>
                </a:lnTo>
                <a:lnTo>
                  <a:pt x="159745" y="140080"/>
                </a:lnTo>
                <a:lnTo>
                  <a:pt x="154925" y="141965"/>
                </a:lnTo>
                <a:lnTo>
                  <a:pt x="149807" y="143221"/>
                </a:lnTo>
                <a:lnTo>
                  <a:pt x="145443" y="145011"/>
                </a:lnTo>
                <a:lnTo>
                  <a:pt x="141581" y="147156"/>
                </a:lnTo>
                <a:lnTo>
                  <a:pt x="138054" y="149539"/>
                </a:lnTo>
                <a:lnTo>
                  <a:pt x="132845" y="151128"/>
                </a:lnTo>
                <a:lnTo>
                  <a:pt x="126515" y="152187"/>
                </a:lnTo>
                <a:lnTo>
                  <a:pt x="119437" y="152893"/>
                </a:lnTo>
                <a:lnTo>
                  <a:pt x="111861" y="153364"/>
                </a:lnTo>
                <a:lnTo>
                  <a:pt x="95824" y="153887"/>
                </a:lnTo>
                <a:lnTo>
                  <a:pt x="85641" y="154979"/>
                </a:lnTo>
                <a:lnTo>
                  <a:pt x="74091" y="156659"/>
                </a:lnTo>
                <a:lnTo>
                  <a:pt x="61628" y="158732"/>
                </a:lnTo>
                <a:lnTo>
                  <a:pt x="48557" y="159161"/>
                </a:lnTo>
                <a:lnTo>
                  <a:pt x="35080" y="158495"/>
                </a:lnTo>
                <a:lnTo>
                  <a:pt x="1986" y="155133"/>
                </a:lnTo>
                <a:lnTo>
                  <a:pt x="223" y="153904"/>
                </a:lnTo>
                <a:lnTo>
                  <a:pt x="0" y="152133"/>
                </a:lnTo>
                <a:lnTo>
                  <a:pt x="2412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0"/>
          <p:cNvSpPr/>
          <p:nvPr/>
        </p:nvSpPr>
        <p:spPr>
          <a:xfrm>
            <a:off x="1605914" y="2597467"/>
            <a:ext cx="51437" cy="162879"/>
          </a:xfrm>
          <a:custGeom>
            <a:avLst/>
            <a:gdLst/>
            <a:ahLst/>
            <a:cxnLst/>
            <a:rect l="0" t="0" r="0" b="0"/>
            <a:pathLst>
              <a:path w="51437" h="162879">
                <a:moveTo>
                  <a:pt x="0" y="0"/>
                </a:moveTo>
                <a:lnTo>
                  <a:pt x="19313" y="0"/>
                </a:lnTo>
                <a:lnTo>
                  <a:pt x="22400" y="1905"/>
                </a:lnTo>
                <a:lnTo>
                  <a:pt x="25411" y="5080"/>
                </a:lnTo>
                <a:lnTo>
                  <a:pt x="28371" y="9102"/>
                </a:lnTo>
                <a:lnTo>
                  <a:pt x="30344" y="12735"/>
                </a:lnTo>
                <a:lnTo>
                  <a:pt x="31660" y="16110"/>
                </a:lnTo>
                <a:lnTo>
                  <a:pt x="32537" y="19313"/>
                </a:lnTo>
                <a:lnTo>
                  <a:pt x="33121" y="23353"/>
                </a:lnTo>
                <a:lnTo>
                  <a:pt x="33511" y="27951"/>
                </a:lnTo>
                <a:lnTo>
                  <a:pt x="33771" y="32922"/>
                </a:lnTo>
                <a:lnTo>
                  <a:pt x="34059" y="48604"/>
                </a:lnTo>
                <a:lnTo>
                  <a:pt x="34137" y="58120"/>
                </a:lnTo>
                <a:lnTo>
                  <a:pt x="35140" y="68274"/>
                </a:lnTo>
                <a:lnTo>
                  <a:pt x="36762" y="78854"/>
                </a:lnTo>
                <a:lnTo>
                  <a:pt x="38796" y="89717"/>
                </a:lnTo>
                <a:lnTo>
                  <a:pt x="40151" y="100769"/>
                </a:lnTo>
                <a:lnTo>
                  <a:pt x="41056" y="111947"/>
                </a:lnTo>
                <a:lnTo>
                  <a:pt x="41658" y="123208"/>
                </a:lnTo>
                <a:lnTo>
                  <a:pt x="43012" y="131669"/>
                </a:lnTo>
                <a:lnTo>
                  <a:pt x="44867" y="138262"/>
                </a:lnTo>
                <a:lnTo>
                  <a:pt x="47057" y="143610"/>
                </a:lnTo>
                <a:lnTo>
                  <a:pt x="48516" y="148127"/>
                </a:lnTo>
                <a:lnTo>
                  <a:pt x="49489" y="152092"/>
                </a:lnTo>
                <a:lnTo>
                  <a:pt x="51436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1"/>
          <p:cNvSpPr/>
          <p:nvPr/>
        </p:nvSpPr>
        <p:spPr>
          <a:xfrm>
            <a:off x="1588769" y="2486025"/>
            <a:ext cx="8574" cy="34290"/>
          </a:xfrm>
          <a:custGeom>
            <a:avLst/>
            <a:gdLst/>
            <a:ahLst/>
            <a:cxnLst/>
            <a:rect l="0" t="0" r="0" b="0"/>
            <a:pathLst>
              <a:path w="8574" h="34290">
                <a:moveTo>
                  <a:pt x="0" y="34289"/>
                </a:moveTo>
                <a:lnTo>
                  <a:pt x="0" y="20637"/>
                </a:lnTo>
                <a:lnTo>
                  <a:pt x="953" y="15663"/>
                </a:lnTo>
                <a:lnTo>
                  <a:pt x="2540" y="11394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2"/>
          <p:cNvSpPr/>
          <p:nvPr/>
        </p:nvSpPr>
        <p:spPr>
          <a:xfrm>
            <a:off x="1743075" y="2460307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26694"/>
                </a:lnTo>
                <a:lnTo>
                  <a:pt x="952" y="31131"/>
                </a:lnTo>
                <a:lnTo>
                  <a:pt x="2539" y="35994"/>
                </a:lnTo>
                <a:lnTo>
                  <a:pt x="4550" y="41141"/>
                </a:lnTo>
                <a:lnTo>
                  <a:pt x="5891" y="46477"/>
                </a:lnTo>
                <a:lnTo>
                  <a:pt x="6785" y="51940"/>
                </a:lnTo>
                <a:lnTo>
                  <a:pt x="7380" y="57487"/>
                </a:lnTo>
                <a:lnTo>
                  <a:pt x="7778" y="63089"/>
                </a:lnTo>
                <a:lnTo>
                  <a:pt x="8042" y="68730"/>
                </a:lnTo>
                <a:lnTo>
                  <a:pt x="8337" y="80077"/>
                </a:lnTo>
                <a:lnTo>
                  <a:pt x="8563" y="168909"/>
                </a:lnTo>
                <a:lnTo>
                  <a:pt x="9518" y="179281"/>
                </a:lnTo>
                <a:lnTo>
                  <a:pt x="11108" y="187148"/>
                </a:lnTo>
                <a:lnTo>
                  <a:pt x="13120" y="193345"/>
                </a:lnTo>
                <a:lnTo>
                  <a:pt x="14462" y="199382"/>
                </a:lnTo>
                <a:lnTo>
                  <a:pt x="15356" y="205311"/>
                </a:lnTo>
                <a:lnTo>
                  <a:pt x="15952" y="211169"/>
                </a:lnTo>
                <a:lnTo>
                  <a:pt x="18254" y="217932"/>
                </a:lnTo>
                <a:lnTo>
                  <a:pt x="21695" y="225298"/>
                </a:lnTo>
                <a:lnTo>
                  <a:pt x="25893" y="233066"/>
                </a:lnTo>
                <a:lnTo>
                  <a:pt x="28692" y="239198"/>
                </a:lnTo>
                <a:lnTo>
                  <a:pt x="30558" y="244237"/>
                </a:lnTo>
                <a:lnTo>
                  <a:pt x="31801" y="248550"/>
                </a:lnTo>
                <a:lnTo>
                  <a:pt x="33583" y="253330"/>
                </a:lnTo>
                <a:lnTo>
                  <a:pt x="35724" y="258422"/>
                </a:lnTo>
                <a:lnTo>
                  <a:pt x="38103" y="263721"/>
                </a:lnTo>
                <a:lnTo>
                  <a:pt x="39689" y="268207"/>
                </a:lnTo>
                <a:lnTo>
                  <a:pt x="40747" y="272149"/>
                </a:lnTo>
                <a:lnTo>
                  <a:pt x="42862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3"/>
          <p:cNvSpPr/>
          <p:nvPr/>
        </p:nvSpPr>
        <p:spPr>
          <a:xfrm>
            <a:off x="1691639" y="2529042"/>
            <a:ext cx="471489" cy="145474"/>
          </a:xfrm>
          <a:custGeom>
            <a:avLst/>
            <a:gdLst/>
            <a:ahLst/>
            <a:cxnLst/>
            <a:rect l="0" t="0" r="0" b="0"/>
            <a:pathLst>
              <a:path w="471489" h="145474">
                <a:moveTo>
                  <a:pt x="0" y="68425"/>
                </a:moveTo>
                <a:lnTo>
                  <a:pt x="11932" y="68425"/>
                </a:lnTo>
                <a:lnTo>
                  <a:pt x="19385" y="67472"/>
                </a:lnTo>
                <a:lnTo>
                  <a:pt x="42906" y="63874"/>
                </a:lnTo>
                <a:lnTo>
                  <a:pt x="58132" y="62534"/>
                </a:lnTo>
                <a:lnTo>
                  <a:pt x="74950" y="61640"/>
                </a:lnTo>
                <a:lnTo>
                  <a:pt x="92829" y="61044"/>
                </a:lnTo>
                <a:lnTo>
                  <a:pt x="119036" y="58742"/>
                </a:lnTo>
                <a:lnTo>
                  <a:pt x="186255" y="51104"/>
                </a:lnTo>
                <a:lnTo>
                  <a:pt x="212753" y="47353"/>
                </a:lnTo>
                <a:lnTo>
                  <a:pt x="233275" y="43899"/>
                </a:lnTo>
                <a:lnTo>
                  <a:pt x="249814" y="40644"/>
                </a:lnTo>
                <a:lnTo>
                  <a:pt x="262746" y="38475"/>
                </a:lnTo>
                <a:lnTo>
                  <a:pt x="273271" y="37028"/>
                </a:lnTo>
                <a:lnTo>
                  <a:pt x="282194" y="36064"/>
                </a:lnTo>
                <a:lnTo>
                  <a:pt x="290999" y="33516"/>
                </a:lnTo>
                <a:lnTo>
                  <a:pt x="299727" y="29912"/>
                </a:lnTo>
                <a:lnTo>
                  <a:pt x="329716" y="14992"/>
                </a:lnTo>
                <a:lnTo>
                  <a:pt x="334111" y="11848"/>
                </a:lnTo>
                <a:lnTo>
                  <a:pt x="337041" y="8799"/>
                </a:lnTo>
                <a:lnTo>
                  <a:pt x="338994" y="5815"/>
                </a:lnTo>
                <a:lnTo>
                  <a:pt x="339344" y="3825"/>
                </a:lnTo>
                <a:lnTo>
                  <a:pt x="338624" y="2498"/>
                </a:lnTo>
                <a:lnTo>
                  <a:pt x="337192" y="1614"/>
                </a:lnTo>
                <a:lnTo>
                  <a:pt x="326075" y="369"/>
                </a:lnTo>
                <a:lnTo>
                  <a:pt x="315267" y="0"/>
                </a:lnTo>
                <a:lnTo>
                  <a:pt x="306489" y="2454"/>
                </a:lnTo>
                <a:lnTo>
                  <a:pt x="297190" y="5767"/>
                </a:lnTo>
                <a:lnTo>
                  <a:pt x="285647" y="8585"/>
                </a:lnTo>
                <a:lnTo>
                  <a:pt x="275862" y="12619"/>
                </a:lnTo>
                <a:lnTo>
                  <a:pt x="271538" y="15029"/>
                </a:lnTo>
                <a:lnTo>
                  <a:pt x="267703" y="17588"/>
                </a:lnTo>
                <a:lnTo>
                  <a:pt x="264194" y="20246"/>
                </a:lnTo>
                <a:lnTo>
                  <a:pt x="258997" y="24876"/>
                </a:lnTo>
                <a:lnTo>
                  <a:pt x="245603" y="37640"/>
                </a:lnTo>
                <a:lnTo>
                  <a:pt x="231098" y="51789"/>
                </a:lnTo>
                <a:lnTo>
                  <a:pt x="227408" y="57335"/>
                </a:lnTo>
                <a:lnTo>
                  <a:pt x="223996" y="63889"/>
                </a:lnTo>
                <a:lnTo>
                  <a:pt x="220768" y="71116"/>
                </a:lnTo>
                <a:lnTo>
                  <a:pt x="218616" y="76886"/>
                </a:lnTo>
                <a:lnTo>
                  <a:pt x="217182" y="81686"/>
                </a:lnTo>
                <a:lnTo>
                  <a:pt x="216226" y="85838"/>
                </a:lnTo>
                <a:lnTo>
                  <a:pt x="215588" y="92416"/>
                </a:lnTo>
                <a:lnTo>
                  <a:pt x="215163" y="100612"/>
                </a:lnTo>
                <a:lnTo>
                  <a:pt x="214880" y="109885"/>
                </a:lnTo>
                <a:lnTo>
                  <a:pt x="216596" y="117973"/>
                </a:lnTo>
                <a:lnTo>
                  <a:pt x="219645" y="125269"/>
                </a:lnTo>
                <a:lnTo>
                  <a:pt x="223582" y="132039"/>
                </a:lnTo>
                <a:lnTo>
                  <a:pt x="228113" y="136552"/>
                </a:lnTo>
                <a:lnTo>
                  <a:pt x="233038" y="139560"/>
                </a:lnTo>
                <a:lnTo>
                  <a:pt x="243590" y="142903"/>
                </a:lnTo>
                <a:lnTo>
                  <a:pt x="254630" y="144389"/>
                </a:lnTo>
                <a:lnTo>
                  <a:pt x="268427" y="145049"/>
                </a:lnTo>
                <a:lnTo>
                  <a:pt x="285989" y="145343"/>
                </a:lnTo>
                <a:lnTo>
                  <a:pt x="309669" y="145473"/>
                </a:lnTo>
                <a:lnTo>
                  <a:pt x="323603" y="144555"/>
                </a:lnTo>
                <a:lnTo>
                  <a:pt x="338608" y="142991"/>
                </a:lnTo>
                <a:lnTo>
                  <a:pt x="354327" y="140996"/>
                </a:lnTo>
                <a:lnTo>
                  <a:pt x="367663" y="139666"/>
                </a:lnTo>
                <a:lnTo>
                  <a:pt x="379411" y="138779"/>
                </a:lnTo>
                <a:lnTo>
                  <a:pt x="390101" y="138188"/>
                </a:lnTo>
                <a:lnTo>
                  <a:pt x="401037" y="136841"/>
                </a:lnTo>
                <a:lnTo>
                  <a:pt x="412138" y="134991"/>
                </a:lnTo>
                <a:lnTo>
                  <a:pt x="423349" y="132805"/>
                </a:lnTo>
                <a:lnTo>
                  <a:pt x="432728" y="131347"/>
                </a:lnTo>
                <a:lnTo>
                  <a:pt x="440885" y="130376"/>
                </a:lnTo>
                <a:lnTo>
                  <a:pt x="454077" y="128344"/>
                </a:lnTo>
                <a:lnTo>
                  <a:pt x="458928" y="126468"/>
                </a:lnTo>
                <a:lnTo>
                  <a:pt x="471488" y="119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4"/>
          <p:cNvSpPr/>
          <p:nvPr/>
        </p:nvSpPr>
        <p:spPr>
          <a:xfrm>
            <a:off x="560174" y="2991802"/>
            <a:ext cx="42759" cy="183575"/>
          </a:xfrm>
          <a:custGeom>
            <a:avLst/>
            <a:gdLst/>
            <a:ahLst/>
            <a:cxnLst/>
            <a:rect l="0" t="0" r="0" b="0"/>
            <a:pathLst>
              <a:path w="42759" h="183575">
                <a:moveTo>
                  <a:pt x="8468" y="0"/>
                </a:moveTo>
                <a:lnTo>
                  <a:pt x="3917" y="0"/>
                </a:lnTo>
                <a:lnTo>
                  <a:pt x="2577" y="953"/>
                </a:lnTo>
                <a:lnTo>
                  <a:pt x="1683" y="2540"/>
                </a:lnTo>
                <a:lnTo>
                  <a:pt x="1087" y="4551"/>
                </a:lnTo>
                <a:lnTo>
                  <a:pt x="690" y="7797"/>
                </a:lnTo>
                <a:lnTo>
                  <a:pt x="425" y="11865"/>
                </a:lnTo>
                <a:lnTo>
                  <a:pt x="131" y="20514"/>
                </a:lnTo>
                <a:lnTo>
                  <a:pt x="0" y="27532"/>
                </a:lnTo>
                <a:lnTo>
                  <a:pt x="918" y="32642"/>
                </a:lnTo>
                <a:lnTo>
                  <a:pt x="2482" y="38907"/>
                </a:lnTo>
                <a:lnTo>
                  <a:pt x="4477" y="45940"/>
                </a:lnTo>
                <a:lnTo>
                  <a:pt x="4855" y="52534"/>
                </a:lnTo>
                <a:lnTo>
                  <a:pt x="4154" y="58836"/>
                </a:lnTo>
                <a:lnTo>
                  <a:pt x="2735" y="64941"/>
                </a:lnTo>
                <a:lnTo>
                  <a:pt x="2741" y="69964"/>
                </a:lnTo>
                <a:lnTo>
                  <a:pt x="3697" y="74265"/>
                </a:lnTo>
                <a:lnTo>
                  <a:pt x="5287" y="78085"/>
                </a:lnTo>
                <a:lnTo>
                  <a:pt x="7300" y="82537"/>
                </a:lnTo>
                <a:lnTo>
                  <a:pt x="12076" y="92563"/>
                </a:lnTo>
                <a:lnTo>
                  <a:pt x="13731" y="97904"/>
                </a:lnTo>
                <a:lnTo>
                  <a:pt x="14834" y="103369"/>
                </a:lnTo>
                <a:lnTo>
                  <a:pt x="15570" y="108918"/>
                </a:lnTo>
                <a:lnTo>
                  <a:pt x="16060" y="113569"/>
                </a:lnTo>
                <a:lnTo>
                  <a:pt x="16387" y="117623"/>
                </a:lnTo>
                <a:lnTo>
                  <a:pt x="16605" y="121278"/>
                </a:lnTo>
                <a:lnTo>
                  <a:pt x="16847" y="130419"/>
                </a:lnTo>
                <a:lnTo>
                  <a:pt x="17002" y="147259"/>
                </a:lnTo>
                <a:lnTo>
                  <a:pt x="17967" y="151512"/>
                </a:lnTo>
                <a:lnTo>
                  <a:pt x="19563" y="156253"/>
                </a:lnTo>
                <a:lnTo>
                  <a:pt x="21580" y="161319"/>
                </a:lnTo>
                <a:lnTo>
                  <a:pt x="22924" y="165649"/>
                </a:lnTo>
                <a:lnTo>
                  <a:pt x="23820" y="169487"/>
                </a:lnTo>
                <a:lnTo>
                  <a:pt x="24418" y="172999"/>
                </a:lnTo>
                <a:lnTo>
                  <a:pt x="26721" y="176293"/>
                </a:lnTo>
                <a:lnTo>
                  <a:pt x="30162" y="179441"/>
                </a:lnTo>
                <a:lnTo>
                  <a:pt x="34361" y="182493"/>
                </a:lnTo>
                <a:lnTo>
                  <a:pt x="37160" y="183574"/>
                </a:lnTo>
                <a:lnTo>
                  <a:pt x="39026" y="183343"/>
                </a:lnTo>
                <a:lnTo>
                  <a:pt x="42758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5"/>
          <p:cNvSpPr/>
          <p:nvPr/>
        </p:nvSpPr>
        <p:spPr>
          <a:xfrm>
            <a:off x="542924" y="288893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8573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6"/>
          <p:cNvSpPr/>
          <p:nvPr/>
        </p:nvSpPr>
        <p:spPr>
          <a:xfrm>
            <a:off x="659464" y="2974657"/>
            <a:ext cx="187465" cy="162835"/>
          </a:xfrm>
          <a:custGeom>
            <a:avLst/>
            <a:gdLst/>
            <a:ahLst/>
            <a:cxnLst/>
            <a:rect l="0" t="0" r="0" b="0"/>
            <a:pathLst>
              <a:path w="187465" h="162835">
                <a:moveTo>
                  <a:pt x="149208" y="0"/>
                </a:moveTo>
                <a:lnTo>
                  <a:pt x="126454" y="4551"/>
                </a:lnTo>
                <a:lnTo>
                  <a:pt x="118798" y="5892"/>
                </a:lnTo>
                <a:lnTo>
                  <a:pt x="112742" y="6785"/>
                </a:lnTo>
                <a:lnTo>
                  <a:pt x="107753" y="7381"/>
                </a:lnTo>
                <a:lnTo>
                  <a:pt x="102521" y="8731"/>
                </a:lnTo>
                <a:lnTo>
                  <a:pt x="97128" y="10583"/>
                </a:lnTo>
                <a:lnTo>
                  <a:pt x="91628" y="12770"/>
                </a:lnTo>
                <a:lnTo>
                  <a:pt x="86056" y="14229"/>
                </a:lnTo>
                <a:lnTo>
                  <a:pt x="80437" y="15201"/>
                </a:lnTo>
                <a:lnTo>
                  <a:pt x="74786" y="15849"/>
                </a:lnTo>
                <a:lnTo>
                  <a:pt x="69113" y="17234"/>
                </a:lnTo>
                <a:lnTo>
                  <a:pt x="63426" y="19109"/>
                </a:lnTo>
                <a:lnTo>
                  <a:pt x="57730" y="21312"/>
                </a:lnTo>
                <a:lnTo>
                  <a:pt x="52028" y="23733"/>
                </a:lnTo>
                <a:lnTo>
                  <a:pt x="40612" y="28963"/>
                </a:lnTo>
                <a:lnTo>
                  <a:pt x="23475" y="37263"/>
                </a:lnTo>
                <a:lnTo>
                  <a:pt x="18713" y="39129"/>
                </a:lnTo>
                <a:lnTo>
                  <a:pt x="14586" y="40374"/>
                </a:lnTo>
                <a:lnTo>
                  <a:pt x="10883" y="41203"/>
                </a:lnTo>
                <a:lnTo>
                  <a:pt x="7461" y="42709"/>
                </a:lnTo>
                <a:lnTo>
                  <a:pt x="4228" y="44665"/>
                </a:lnTo>
                <a:lnTo>
                  <a:pt x="1119" y="46922"/>
                </a:lnTo>
                <a:lnTo>
                  <a:pt x="0" y="48426"/>
                </a:lnTo>
                <a:lnTo>
                  <a:pt x="206" y="49429"/>
                </a:lnTo>
                <a:lnTo>
                  <a:pt x="2975" y="51496"/>
                </a:lnTo>
                <a:lnTo>
                  <a:pt x="7381" y="55590"/>
                </a:lnTo>
                <a:lnTo>
                  <a:pt x="10841" y="57062"/>
                </a:lnTo>
                <a:lnTo>
                  <a:pt x="15053" y="58044"/>
                </a:lnTo>
                <a:lnTo>
                  <a:pt x="19767" y="58699"/>
                </a:lnTo>
                <a:lnTo>
                  <a:pt x="25766" y="59135"/>
                </a:lnTo>
                <a:lnTo>
                  <a:pt x="32623" y="59426"/>
                </a:lnTo>
                <a:lnTo>
                  <a:pt x="53387" y="59835"/>
                </a:lnTo>
                <a:lnTo>
                  <a:pt x="82020" y="59974"/>
                </a:lnTo>
                <a:lnTo>
                  <a:pt x="92034" y="61890"/>
                </a:lnTo>
                <a:lnTo>
                  <a:pt x="103472" y="65073"/>
                </a:lnTo>
                <a:lnTo>
                  <a:pt x="115860" y="69099"/>
                </a:lnTo>
                <a:lnTo>
                  <a:pt x="126023" y="72736"/>
                </a:lnTo>
                <a:lnTo>
                  <a:pt x="134704" y="76113"/>
                </a:lnTo>
                <a:lnTo>
                  <a:pt x="142396" y="79317"/>
                </a:lnTo>
                <a:lnTo>
                  <a:pt x="150382" y="83358"/>
                </a:lnTo>
                <a:lnTo>
                  <a:pt x="158563" y="87957"/>
                </a:lnTo>
                <a:lnTo>
                  <a:pt x="166875" y="92928"/>
                </a:lnTo>
                <a:lnTo>
                  <a:pt x="172416" y="97195"/>
                </a:lnTo>
                <a:lnTo>
                  <a:pt x="176110" y="100991"/>
                </a:lnTo>
                <a:lnTo>
                  <a:pt x="178573" y="104475"/>
                </a:lnTo>
                <a:lnTo>
                  <a:pt x="181167" y="107750"/>
                </a:lnTo>
                <a:lnTo>
                  <a:pt x="183849" y="110886"/>
                </a:lnTo>
                <a:lnTo>
                  <a:pt x="186589" y="113929"/>
                </a:lnTo>
                <a:lnTo>
                  <a:pt x="187464" y="116910"/>
                </a:lnTo>
                <a:lnTo>
                  <a:pt x="187094" y="119850"/>
                </a:lnTo>
                <a:lnTo>
                  <a:pt x="185896" y="122763"/>
                </a:lnTo>
                <a:lnTo>
                  <a:pt x="185096" y="125657"/>
                </a:lnTo>
                <a:lnTo>
                  <a:pt x="184564" y="128539"/>
                </a:lnTo>
                <a:lnTo>
                  <a:pt x="184208" y="131412"/>
                </a:lnTo>
                <a:lnTo>
                  <a:pt x="182066" y="134281"/>
                </a:lnTo>
                <a:lnTo>
                  <a:pt x="178734" y="137146"/>
                </a:lnTo>
                <a:lnTo>
                  <a:pt x="174607" y="140008"/>
                </a:lnTo>
                <a:lnTo>
                  <a:pt x="169950" y="142869"/>
                </a:lnTo>
                <a:lnTo>
                  <a:pt x="164941" y="145728"/>
                </a:lnTo>
                <a:lnTo>
                  <a:pt x="154296" y="151446"/>
                </a:lnTo>
                <a:lnTo>
                  <a:pt x="143214" y="157162"/>
                </a:lnTo>
                <a:lnTo>
                  <a:pt x="137592" y="159067"/>
                </a:lnTo>
                <a:lnTo>
                  <a:pt x="131939" y="160337"/>
                </a:lnTo>
                <a:lnTo>
                  <a:pt x="126265" y="161184"/>
                </a:lnTo>
                <a:lnTo>
                  <a:pt x="120578" y="161748"/>
                </a:lnTo>
                <a:lnTo>
                  <a:pt x="114881" y="162125"/>
                </a:lnTo>
                <a:lnTo>
                  <a:pt x="109178" y="162376"/>
                </a:lnTo>
                <a:lnTo>
                  <a:pt x="78398" y="162729"/>
                </a:lnTo>
                <a:lnTo>
                  <a:pt x="48217" y="162834"/>
                </a:lnTo>
                <a:lnTo>
                  <a:pt x="39971" y="161896"/>
                </a:lnTo>
                <a:lnTo>
                  <a:pt x="32568" y="160318"/>
                </a:lnTo>
                <a:lnTo>
                  <a:pt x="25728" y="158314"/>
                </a:lnTo>
                <a:lnTo>
                  <a:pt x="20216" y="156025"/>
                </a:lnTo>
                <a:lnTo>
                  <a:pt x="15588" y="153547"/>
                </a:lnTo>
                <a:lnTo>
                  <a:pt x="11550" y="150942"/>
                </a:lnTo>
                <a:lnTo>
                  <a:pt x="8859" y="148253"/>
                </a:lnTo>
                <a:lnTo>
                  <a:pt x="7064" y="145508"/>
                </a:lnTo>
                <a:lnTo>
                  <a:pt x="3475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7"/>
          <p:cNvSpPr/>
          <p:nvPr/>
        </p:nvSpPr>
        <p:spPr>
          <a:xfrm>
            <a:off x="1074419" y="300894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262451" y="8573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8"/>
          <p:cNvSpPr/>
          <p:nvPr/>
        </p:nvSpPr>
        <p:spPr>
          <a:xfrm>
            <a:off x="1142999" y="2944001"/>
            <a:ext cx="77154" cy="224922"/>
          </a:xfrm>
          <a:custGeom>
            <a:avLst/>
            <a:gdLst/>
            <a:ahLst/>
            <a:cxnLst/>
            <a:rect l="0" t="0" r="0" b="0"/>
            <a:pathLst>
              <a:path w="77154" h="224922">
                <a:moveTo>
                  <a:pt x="0" y="4938"/>
                </a:moveTo>
                <a:lnTo>
                  <a:pt x="0" y="0"/>
                </a:lnTo>
                <a:lnTo>
                  <a:pt x="0" y="2108"/>
                </a:lnTo>
                <a:lnTo>
                  <a:pt x="953" y="4004"/>
                </a:lnTo>
                <a:lnTo>
                  <a:pt x="2540" y="6221"/>
                </a:lnTo>
                <a:lnTo>
                  <a:pt x="4551" y="8651"/>
                </a:lnTo>
                <a:lnTo>
                  <a:pt x="5892" y="11224"/>
                </a:lnTo>
                <a:lnTo>
                  <a:pt x="7381" y="16622"/>
                </a:lnTo>
                <a:lnTo>
                  <a:pt x="7779" y="20347"/>
                </a:lnTo>
                <a:lnTo>
                  <a:pt x="8043" y="24736"/>
                </a:lnTo>
                <a:lnTo>
                  <a:pt x="8220" y="29567"/>
                </a:lnTo>
                <a:lnTo>
                  <a:pt x="9290" y="33740"/>
                </a:lnTo>
                <a:lnTo>
                  <a:pt x="10956" y="37474"/>
                </a:lnTo>
                <a:lnTo>
                  <a:pt x="13019" y="40917"/>
                </a:lnTo>
                <a:lnTo>
                  <a:pt x="15347" y="47021"/>
                </a:lnTo>
                <a:lnTo>
                  <a:pt x="17852" y="54901"/>
                </a:lnTo>
                <a:lnTo>
                  <a:pt x="20474" y="63965"/>
                </a:lnTo>
                <a:lnTo>
                  <a:pt x="23174" y="71912"/>
                </a:lnTo>
                <a:lnTo>
                  <a:pt x="25927" y="79115"/>
                </a:lnTo>
                <a:lnTo>
                  <a:pt x="28715" y="85822"/>
                </a:lnTo>
                <a:lnTo>
                  <a:pt x="30573" y="92198"/>
                </a:lnTo>
                <a:lnTo>
                  <a:pt x="31812" y="98354"/>
                </a:lnTo>
                <a:lnTo>
                  <a:pt x="32638" y="104363"/>
                </a:lnTo>
                <a:lnTo>
                  <a:pt x="34142" y="110274"/>
                </a:lnTo>
                <a:lnTo>
                  <a:pt x="36096" y="116120"/>
                </a:lnTo>
                <a:lnTo>
                  <a:pt x="38352" y="121922"/>
                </a:lnTo>
                <a:lnTo>
                  <a:pt x="39855" y="127695"/>
                </a:lnTo>
                <a:lnTo>
                  <a:pt x="40858" y="133449"/>
                </a:lnTo>
                <a:lnTo>
                  <a:pt x="41526" y="139189"/>
                </a:lnTo>
                <a:lnTo>
                  <a:pt x="42924" y="147779"/>
                </a:lnTo>
                <a:lnTo>
                  <a:pt x="47018" y="170023"/>
                </a:lnTo>
                <a:lnTo>
                  <a:pt x="48490" y="179765"/>
                </a:lnTo>
                <a:lnTo>
                  <a:pt x="49472" y="188164"/>
                </a:lnTo>
                <a:lnTo>
                  <a:pt x="50127" y="195669"/>
                </a:lnTo>
                <a:lnTo>
                  <a:pt x="51515" y="201625"/>
                </a:lnTo>
                <a:lnTo>
                  <a:pt x="53394" y="206548"/>
                </a:lnTo>
                <a:lnTo>
                  <a:pt x="55598" y="210782"/>
                </a:lnTo>
                <a:lnTo>
                  <a:pt x="58021" y="214558"/>
                </a:lnTo>
                <a:lnTo>
                  <a:pt x="60588" y="218027"/>
                </a:lnTo>
                <a:lnTo>
                  <a:pt x="66212" y="224921"/>
                </a:lnTo>
                <a:lnTo>
                  <a:pt x="77153" y="219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9"/>
          <p:cNvSpPr/>
          <p:nvPr/>
        </p:nvSpPr>
        <p:spPr>
          <a:xfrm>
            <a:off x="1425892" y="2881066"/>
            <a:ext cx="273444" cy="269882"/>
          </a:xfrm>
          <a:custGeom>
            <a:avLst/>
            <a:gdLst/>
            <a:ahLst/>
            <a:cxnLst/>
            <a:rect l="0" t="0" r="0" b="0"/>
            <a:pathLst>
              <a:path w="273444" h="269882">
                <a:moveTo>
                  <a:pt x="17145" y="16439"/>
                </a:moveTo>
                <a:lnTo>
                  <a:pt x="26247" y="7337"/>
                </a:lnTo>
                <a:lnTo>
                  <a:pt x="30833" y="4656"/>
                </a:lnTo>
                <a:lnTo>
                  <a:pt x="35795" y="2869"/>
                </a:lnTo>
                <a:lnTo>
                  <a:pt x="41008" y="1677"/>
                </a:lnTo>
                <a:lnTo>
                  <a:pt x="46389" y="882"/>
                </a:lnTo>
                <a:lnTo>
                  <a:pt x="51881" y="353"/>
                </a:lnTo>
                <a:lnTo>
                  <a:pt x="57447" y="0"/>
                </a:lnTo>
                <a:lnTo>
                  <a:pt x="64016" y="717"/>
                </a:lnTo>
                <a:lnTo>
                  <a:pt x="71252" y="2147"/>
                </a:lnTo>
                <a:lnTo>
                  <a:pt x="78934" y="4054"/>
                </a:lnTo>
                <a:lnTo>
                  <a:pt x="86913" y="5325"/>
                </a:lnTo>
                <a:lnTo>
                  <a:pt x="95089" y="6172"/>
                </a:lnTo>
                <a:lnTo>
                  <a:pt x="103398" y="6736"/>
                </a:lnTo>
                <a:lnTo>
                  <a:pt x="111794" y="8066"/>
                </a:lnTo>
                <a:lnTo>
                  <a:pt x="120250" y="9904"/>
                </a:lnTo>
                <a:lnTo>
                  <a:pt x="128744" y="12082"/>
                </a:lnTo>
                <a:lnTo>
                  <a:pt x="136312" y="14487"/>
                </a:lnTo>
                <a:lnTo>
                  <a:pt x="143262" y="17042"/>
                </a:lnTo>
                <a:lnTo>
                  <a:pt x="149800" y="19699"/>
                </a:lnTo>
                <a:lnTo>
                  <a:pt x="156065" y="22422"/>
                </a:lnTo>
                <a:lnTo>
                  <a:pt x="168104" y="27988"/>
                </a:lnTo>
                <a:lnTo>
                  <a:pt x="185593" y="36477"/>
                </a:lnTo>
                <a:lnTo>
                  <a:pt x="190403" y="39322"/>
                </a:lnTo>
                <a:lnTo>
                  <a:pt x="198289" y="45024"/>
                </a:lnTo>
                <a:lnTo>
                  <a:pt x="200772" y="49783"/>
                </a:lnTo>
                <a:lnTo>
                  <a:pt x="202428" y="55813"/>
                </a:lnTo>
                <a:lnTo>
                  <a:pt x="203532" y="62691"/>
                </a:lnTo>
                <a:lnTo>
                  <a:pt x="203316" y="69181"/>
                </a:lnTo>
                <a:lnTo>
                  <a:pt x="202219" y="75413"/>
                </a:lnTo>
                <a:lnTo>
                  <a:pt x="200535" y="81472"/>
                </a:lnTo>
                <a:lnTo>
                  <a:pt x="198460" y="86464"/>
                </a:lnTo>
                <a:lnTo>
                  <a:pt x="193614" y="94551"/>
                </a:lnTo>
                <a:lnTo>
                  <a:pt x="185746" y="101320"/>
                </a:lnTo>
                <a:lnTo>
                  <a:pt x="180980" y="104459"/>
                </a:lnTo>
                <a:lnTo>
                  <a:pt x="174946" y="107504"/>
                </a:lnTo>
                <a:lnTo>
                  <a:pt x="168066" y="110486"/>
                </a:lnTo>
                <a:lnTo>
                  <a:pt x="160621" y="113427"/>
                </a:lnTo>
                <a:lnTo>
                  <a:pt x="144730" y="119234"/>
                </a:lnTo>
                <a:lnTo>
                  <a:pt x="136491" y="122117"/>
                </a:lnTo>
                <a:lnTo>
                  <a:pt x="125284" y="124991"/>
                </a:lnTo>
                <a:lnTo>
                  <a:pt x="112098" y="127859"/>
                </a:lnTo>
                <a:lnTo>
                  <a:pt x="97592" y="130724"/>
                </a:lnTo>
                <a:lnTo>
                  <a:pt x="86016" y="133586"/>
                </a:lnTo>
                <a:lnTo>
                  <a:pt x="76394" y="136447"/>
                </a:lnTo>
                <a:lnTo>
                  <a:pt x="68074" y="139307"/>
                </a:lnTo>
                <a:lnTo>
                  <a:pt x="60623" y="142166"/>
                </a:lnTo>
                <a:lnTo>
                  <a:pt x="53750" y="145024"/>
                </a:lnTo>
                <a:lnTo>
                  <a:pt x="47264" y="147882"/>
                </a:lnTo>
                <a:lnTo>
                  <a:pt x="44844" y="148835"/>
                </a:lnTo>
                <a:lnTo>
                  <a:pt x="45136" y="148518"/>
                </a:lnTo>
                <a:lnTo>
                  <a:pt x="47236" y="147354"/>
                </a:lnTo>
                <a:lnTo>
                  <a:pt x="54649" y="146061"/>
                </a:lnTo>
                <a:lnTo>
                  <a:pt x="59292" y="145716"/>
                </a:lnTo>
                <a:lnTo>
                  <a:pt x="79692" y="145333"/>
                </a:lnTo>
                <a:lnTo>
                  <a:pt x="93133" y="145230"/>
                </a:lnTo>
                <a:lnTo>
                  <a:pt x="105904" y="146115"/>
                </a:lnTo>
                <a:lnTo>
                  <a:pt x="118228" y="147657"/>
                </a:lnTo>
                <a:lnTo>
                  <a:pt x="130253" y="149637"/>
                </a:lnTo>
                <a:lnTo>
                  <a:pt x="142081" y="150958"/>
                </a:lnTo>
                <a:lnTo>
                  <a:pt x="153775" y="151838"/>
                </a:lnTo>
                <a:lnTo>
                  <a:pt x="165382" y="152425"/>
                </a:lnTo>
                <a:lnTo>
                  <a:pt x="175977" y="153769"/>
                </a:lnTo>
                <a:lnTo>
                  <a:pt x="185898" y="155617"/>
                </a:lnTo>
                <a:lnTo>
                  <a:pt x="195370" y="157802"/>
                </a:lnTo>
                <a:lnTo>
                  <a:pt x="203589" y="160211"/>
                </a:lnTo>
                <a:lnTo>
                  <a:pt x="210973" y="162769"/>
                </a:lnTo>
                <a:lnTo>
                  <a:pt x="217801" y="165427"/>
                </a:lnTo>
                <a:lnTo>
                  <a:pt x="226163" y="168152"/>
                </a:lnTo>
                <a:lnTo>
                  <a:pt x="235548" y="170921"/>
                </a:lnTo>
                <a:lnTo>
                  <a:pt x="245615" y="173719"/>
                </a:lnTo>
                <a:lnTo>
                  <a:pt x="253278" y="176537"/>
                </a:lnTo>
                <a:lnTo>
                  <a:pt x="259340" y="179369"/>
                </a:lnTo>
                <a:lnTo>
                  <a:pt x="264333" y="182209"/>
                </a:lnTo>
                <a:lnTo>
                  <a:pt x="267662" y="185054"/>
                </a:lnTo>
                <a:lnTo>
                  <a:pt x="269881" y="187904"/>
                </a:lnTo>
                <a:lnTo>
                  <a:pt x="271361" y="190756"/>
                </a:lnTo>
                <a:lnTo>
                  <a:pt x="273005" y="199006"/>
                </a:lnTo>
                <a:lnTo>
                  <a:pt x="273443" y="203873"/>
                </a:lnTo>
                <a:lnTo>
                  <a:pt x="271830" y="208070"/>
                </a:lnTo>
                <a:lnTo>
                  <a:pt x="268850" y="211820"/>
                </a:lnTo>
                <a:lnTo>
                  <a:pt x="261411" y="218527"/>
                </a:lnTo>
                <a:lnTo>
                  <a:pt x="254930" y="224683"/>
                </a:lnTo>
                <a:lnTo>
                  <a:pt x="249964" y="227658"/>
                </a:lnTo>
                <a:lnTo>
                  <a:pt x="243795" y="230594"/>
                </a:lnTo>
                <a:lnTo>
                  <a:pt x="236825" y="233504"/>
                </a:lnTo>
                <a:lnTo>
                  <a:pt x="229321" y="236396"/>
                </a:lnTo>
                <a:lnTo>
                  <a:pt x="213363" y="242150"/>
                </a:lnTo>
                <a:lnTo>
                  <a:pt x="188314" y="250744"/>
                </a:lnTo>
                <a:lnTo>
                  <a:pt x="178882" y="253605"/>
                </a:lnTo>
                <a:lnTo>
                  <a:pt x="158243" y="259324"/>
                </a:lnTo>
                <a:lnTo>
                  <a:pt x="147405" y="261229"/>
                </a:lnTo>
                <a:lnTo>
                  <a:pt x="136370" y="262500"/>
                </a:lnTo>
                <a:lnTo>
                  <a:pt x="125204" y="263347"/>
                </a:lnTo>
                <a:lnTo>
                  <a:pt x="114901" y="263912"/>
                </a:lnTo>
                <a:lnTo>
                  <a:pt x="95835" y="264539"/>
                </a:lnTo>
                <a:lnTo>
                  <a:pt x="84845" y="265659"/>
                </a:lnTo>
                <a:lnTo>
                  <a:pt x="72756" y="267358"/>
                </a:lnTo>
                <a:lnTo>
                  <a:pt x="59934" y="269443"/>
                </a:lnTo>
                <a:lnTo>
                  <a:pt x="49481" y="269881"/>
                </a:lnTo>
                <a:lnTo>
                  <a:pt x="40607" y="269220"/>
                </a:lnTo>
                <a:lnTo>
                  <a:pt x="32786" y="267827"/>
                </a:lnTo>
                <a:lnTo>
                  <a:pt x="25668" y="266899"/>
                </a:lnTo>
                <a:lnTo>
                  <a:pt x="19017" y="266279"/>
                </a:lnTo>
                <a:lnTo>
                  <a:pt x="0" y="265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0"/>
          <p:cNvSpPr/>
          <p:nvPr/>
        </p:nvSpPr>
        <p:spPr>
          <a:xfrm>
            <a:off x="1314449" y="1062990"/>
            <a:ext cx="420054" cy="651511"/>
          </a:xfrm>
          <a:custGeom>
            <a:avLst/>
            <a:gdLst/>
            <a:ahLst/>
            <a:cxnLst/>
            <a:rect l="0" t="0" r="0" b="0"/>
            <a:pathLst>
              <a:path w="420054" h="651511">
                <a:moveTo>
                  <a:pt x="420053" y="0"/>
                </a:moveTo>
                <a:lnTo>
                  <a:pt x="410951" y="0"/>
                </a:lnTo>
                <a:lnTo>
                  <a:pt x="407318" y="952"/>
                </a:lnTo>
                <a:lnTo>
                  <a:pt x="400740" y="4550"/>
                </a:lnTo>
                <a:lnTo>
                  <a:pt x="391682" y="11931"/>
                </a:lnTo>
                <a:lnTo>
                  <a:pt x="382966" y="24702"/>
                </a:lnTo>
                <a:lnTo>
                  <a:pt x="372137" y="40188"/>
                </a:lnTo>
                <a:lnTo>
                  <a:pt x="359705" y="58819"/>
                </a:lnTo>
                <a:lnTo>
                  <a:pt x="346398" y="85372"/>
                </a:lnTo>
                <a:lnTo>
                  <a:pt x="336200" y="102713"/>
                </a:lnTo>
                <a:lnTo>
                  <a:pt x="325317" y="119945"/>
                </a:lnTo>
                <a:lnTo>
                  <a:pt x="314131" y="138081"/>
                </a:lnTo>
                <a:lnTo>
                  <a:pt x="308481" y="148251"/>
                </a:lnTo>
                <a:lnTo>
                  <a:pt x="295218" y="172569"/>
                </a:lnTo>
                <a:lnTo>
                  <a:pt x="276623" y="205602"/>
                </a:lnTo>
                <a:lnTo>
                  <a:pt x="266331" y="225650"/>
                </a:lnTo>
                <a:lnTo>
                  <a:pt x="244734" y="270786"/>
                </a:lnTo>
                <a:lnTo>
                  <a:pt x="234594" y="290062"/>
                </a:lnTo>
                <a:lnTo>
                  <a:pt x="224976" y="306722"/>
                </a:lnTo>
                <a:lnTo>
                  <a:pt x="215707" y="321638"/>
                </a:lnTo>
                <a:lnTo>
                  <a:pt x="207622" y="335393"/>
                </a:lnTo>
                <a:lnTo>
                  <a:pt x="200327" y="348373"/>
                </a:lnTo>
                <a:lnTo>
                  <a:pt x="193559" y="360836"/>
                </a:lnTo>
                <a:lnTo>
                  <a:pt x="188095" y="373907"/>
                </a:lnTo>
                <a:lnTo>
                  <a:pt x="183499" y="387384"/>
                </a:lnTo>
                <a:lnTo>
                  <a:pt x="179483" y="401131"/>
                </a:lnTo>
                <a:lnTo>
                  <a:pt x="173948" y="414105"/>
                </a:lnTo>
                <a:lnTo>
                  <a:pt x="167400" y="426565"/>
                </a:lnTo>
                <a:lnTo>
                  <a:pt x="153458" y="449617"/>
                </a:lnTo>
                <a:lnTo>
                  <a:pt x="140911" y="469387"/>
                </a:lnTo>
                <a:lnTo>
                  <a:pt x="121365" y="497859"/>
                </a:lnTo>
                <a:lnTo>
                  <a:pt x="83664" y="552261"/>
                </a:lnTo>
                <a:lnTo>
                  <a:pt x="76731" y="561531"/>
                </a:lnTo>
                <a:lnTo>
                  <a:pt x="36940" y="609933"/>
                </a:lnTo>
                <a:lnTo>
                  <a:pt x="28436" y="619982"/>
                </a:lnTo>
                <a:lnTo>
                  <a:pt x="20863" y="628586"/>
                </a:lnTo>
                <a:lnTo>
                  <a:pt x="0" y="651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1"/>
          <p:cNvSpPr/>
          <p:nvPr/>
        </p:nvSpPr>
        <p:spPr>
          <a:xfrm>
            <a:off x="1616259" y="1122997"/>
            <a:ext cx="306839" cy="385249"/>
          </a:xfrm>
          <a:custGeom>
            <a:avLst/>
            <a:gdLst/>
            <a:ahLst/>
            <a:cxnLst/>
            <a:rect l="0" t="0" r="0" b="0"/>
            <a:pathLst>
              <a:path w="306839" h="385249">
                <a:moveTo>
                  <a:pt x="306838" y="0"/>
                </a:moveTo>
                <a:lnTo>
                  <a:pt x="293185" y="9102"/>
                </a:lnTo>
                <a:lnTo>
                  <a:pt x="287259" y="12735"/>
                </a:lnTo>
                <a:lnTo>
                  <a:pt x="281403" y="16110"/>
                </a:lnTo>
                <a:lnTo>
                  <a:pt x="269816" y="22400"/>
                </a:lnTo>
                <a:lnTo>
                  <a:pt x="258316" y="28371"/>
                </a:lnTo>
                <a:lnTo>
                  <a:pt x="252583" y="32249"/>
                </a:lnTo>
                <a:lnTo>
                  <a:pt x="246855" y="36739"/>
                </a:lnTo>
                <a:lnTo>
                  <a:pt x="241132" y="41638"/>
                </a:lnTo>
                <a:lnTo>
                  <a:pt x="235412" y="46809"/>
                </a:lnTo>
                <a:lnTo>
                  <a:pt x="223975" y="57634"/>
                </a:lnTo>
                <a:lnTo>
                  <a:pt x="206827" y="74438"/>
                </a:lnTo>
                <a:lnTo>
                  <a:pt x="201111" y="79153"/>
                </a:lnTo>
                <a:lnTo>
                  <a:pt x="195396" y="83249"/>
                </a:lnTo>
                <a:lnTo>
                  <a:pt x="189681" y="86932"/>
                </a:lnTo>
                <a:lnTo>
                  <a:pt x="182061" y="94149"/>
                </a:lnTo>
                <a:lnTo>
                  <a:pt x="173171" y="103724"/>
                </a:lnTo>
                <a:lnTo>
                  <a:pt x="163434" y="114869"/>
                </a:lnTo>
                <a:lnTo>
                  <a:pt x="156943" y="123252"/>
                </a:lnTo>
                <a:lnTo>
                  <a:pt x="149730" y="135106"/>
                </a:lnTo>
                <a:lnTo>
                  <a:pt x="146525" y="143550"/>
                </a:lnTo>
                <a:lnTo>
                  <a:pt x="144720" y="153658"/>
                </a:lnTo>
                <a:lnTo>
                  <a:pt x="144467" y="156731"/>
                </a:lnTo>
                <a:lnTo>
                  <a:pt x="145251" y="159733"/>
                </a:lnTo>
                <a:lnTo>
                  <a:pt x="148661" y="165607"/>
                </a:lnTo>
                <a:lnTo>
                  <a:pt x="155892" y="171393"/>
                </a:lnTo>
                <a:lnTo>
                  <a:pt x="160487" y="174270"/>
                </a:lnTo>
                <a:lnTo>
                  <a:pt x="165456" y="176187"/>
                </a:lnTo>
                <a:lnTo>
                  <a:pt x="170673" y="177466"/>
                </a:lnTo>
                <a:lnTo>
                  <a:pt x="176056" y="178318"/>
                </a:lnTo>
                <a:lnTo>
                  <a:pt x="183455" y="180791"/>
                </a:lnTo>
                <a:lnTo>
                  <a:pt x="192198" y="184345"/>
                </a:lnTo>
                <a:lnTo>
                  <a:pt x="210167" y="192421"/>
                </a:lnTo>
                <a:lnTo>
                  <a:pt x="230993" y="202323"/>
                </a:lnTo>
                <a:lnTo>
                  <a:pt x="260914" y="217096"/>
                </a:lnTo>
                <a:lnTo>
                  <a:pt x="266697" y="220931"/>
                </a:lnTo>
                <a:lnTo>
                  <a:pt x="272457" y="225392"/>
                </a:lnTo>
                <a:lnTo>
                  <a:pt x="278202" y="230272"/>
                </a:lnTo>
                <a:lnTo>
                  <a:pt x="282033" y="235429"/>
                </a:lnTo>
                <a:lnTo>
                  <a:pt x="286288" y="246240"/>
                </a:lnTo>
                <a:lnTo>
                  <a:pt x="286471" y="253695"/>
                </a:lnTo>
                <a:lnTo>
                  <a:pt x="285640" y="262475"/>
                </a:lnTo>
                <a:lnTo>
                  <a:pt x="284133" y="272138"/>
                </a:lnTo>
                <a:lnTo>
                  <a:pt x="281224" y="280486"/>
                </a:lnTo>
                <a:lnTo>
                  <a:pt x="277380" y="287956"/>
                </a:lnTo>
                <a:lnTo>
                  <a:pt x="272912" y="294840"/>
                </a:lnTo>
                <a:lnTo>
                  <a:pt x="267075" y="301335"/>
                </a:lnTo>
                <a:lnTo>
                  <a:pt x="260327" y="307570"/>
                </a:lnTo>
                <a:lnTo>
                  <a:pt x="252971" y="313632"/>
                </a:lnTo>
                <a:lnTo>
                  <a:pt x="245209" y="319578"/>
                </a:lnTo>
                <a:lnTo>
                  <a:pt x="237177" y="325447"/>
                </a:lnTo>
                <a:lnTo>
                  <a:pt x="228965" y="331265"/>
                </a:lnTo>
                <a:lnTo>
                  <a:pt x="219680" y="337048"/>
                </a:lnTo>
                <a:lnTo>
                  <a:pt x="209680" y="342809"/>
                </a:lnTo>
                <a:lnTo>
                  <a:pt x="199204" y="348554"/>
                </a:lnTo>
                <a:lnTo>
                  <a:pt x="188409" y="353337"/>
                </a:lnTo>
                <a:lnTo>
                  <a:pt x="177403" y="357478"/>
                </a:lnTo>
                <a:lnTo>
                  <a:pt x="136914" y="370968"/>
                </a:lnTo>
                <a:lnTo>
                  <a:pt x="126880" y="373994"/>
                </a:lnTo>
                <a:lnTo>
                  <a:pt x="105572" y="379897"/>
                </a:lnTo>
                <a:lnTo>
                  <a:pt x="93603" y="381852"/>
                </a:lnTo>
                <a:lnTo>
                  <a:pt x="80862" y="383156"/>
                </a:lnTo>
                <a:lnTo>
                  <a:pt x="56861" y="384604"/>
                </a:lnTo>
                <a:lnTo>
                  <a:pt x="39845" y="385248"/>
                </a:lnTo>
                <a:lnTo>
                  <a:pt x="33593" y="384467"/>
                </a:lnTo>
                <a:lnTo>
                  <a:pt x="24105" y="381059"/>
                </a:lnTo>
                <a:lnTo>
                  <a:pt x="16714" y="376370"/>
                </a:lnTo>
                <a:lnTo>
                  <a:pt x="7198" y="368374"/>
                </a:lnTo>
                <a:lnTo>
                  <a:pt x="4208" y="365598"/>
                </a:lnTo>
                <a:lnTo>
                  <a:pt x="2215" y="361842"/>
                </a:lnTo>
                <a:lnTo>
                  <a:pt x="0" y="352589"/>
                </a:lnTo>
                <a:lnTo>
                  <a:pt x="362" y="348407"/>
                </a:lnTo>
                <a:lnTo>
                  <a:pt x="1555" y="344666"/>
                </a:lnTo>
                <a:lnTo>
                  <a:pt x="3304" y="341220"/>
                </a:lnTo>
                <a:lnTo>
                  <a:pt x="5246" y="332311"/>
                </a:lnTo>
                <a:lnTo>
                  <a:pt x="1537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2"/>
          <p:cNvSpPr/>
          <p:nvPr/>
        </p:nvSpPr>
        <p:spPr>
          <a:xfrm>
            <a:off x="1914525" y="1285875"/>
            <a:ext cx="265748" cy="177962"/>
          </a:xfrm>
          <a:custGeom>
            <a:avLst/>
            <a:gdLst/>
            <a:ahLst/>
            <a:cxnLst/>
            <a:rect l="0" t="0" r="0" b="0"/>
            <a:pathLst>
              <a:path w="265748" h="177962">
                <a:moveTo>
                  <a:pt x="0" y="0"/>
                </a:moveTo>
                <a:lnTo>
                  <a:pt x="36590" y="0"/>
                </a:lnTo>
                <a:lnTo>
                  <a:pt x="38680" y="1905"/>
                </a:lnTo>
                <a:lnTo>
                  <a:pt x="40074" y="5080"/>
                </a:lnTo>
                <a:lnTo>
                  <a:pt x="41003" y="9101"/>
                </a:lnTo>
                <a:lnTo>
                  <a:pt x="41623" y="12735"/>
                </a:lnTo>
                <a:lnTo>
                  <a:pt x="42036" y="16110"/>
                </a:lnTo>
                <a:lnTo>
                  <a:pt x="42311" y="19312"/>
                </a:lnTo>
                <a:lnTo>
                  <a:pt x="42617" y="38110"/>
                </a:lnTo>
                <a:lnTo>
                  <a:pt x="42699" y="51124"/>
                </a:lnTo>
                <a:lnTo>
                  <a:pt x="41801" y="67420"/>
                </a:lnTo>
                <a:lnTo>
                  <a:pt x="40250" y="85904"/>
                </a:lnTo>
                <a:lnTo>
                  <a:pt x="36939" y="121047"/>
                </a:lnTo>
                <a:lnTo>
                  <a:pt x="35467" y="143016"/>
                </a:lnTo>
                <a:lnTo>
                  <a:pt x="36027" y="150589"/>
                </a:lnTo>
                <a:lnTo>
                  <a:pt x="37353" y="156590"/>
                </a:lnTo>
                <a:lnTo>
                  <a:pt x="39189" y="161543"/>
                </a:lnTo>
                <a:lnTo>
                  <a:pt x="40414" y="165798"/>
                </a:lnTo>
                <a:lnTo>
                  <a:pt x="41230" y="169587"/>
                </a:lnTo>
                <a:lnTo>
                  <a:pt x="41774" y="173065"/>
                </a:lnTo>
                <a:lnTo>
                  <a:pt x="44042" y="175384"/>
                </a:lnTo>
                <a:lnTo>
                  <a:pt x="47458" y="176930"/>
                </a:lnTo>
                <a:lnTo>
                  <a:pt x="51641" y="177961"/>
                </a:lnTo>
                <a:lnTo>
                  <a:pt x="55382" y="177695"/>
                </a:lnTo>
                <a:lnTo>
                  <a:pt x="58829" y="176566"/>
                </a:lnTo>
                <a:lnTo>
                  <a:pt x="65198" y="173723"/>
                </a:lnTo>
                <a:lnTo>
                  <a:pt x="71204" y="172460"/>
                </a:lnTo>
                <a:lnTo>
                  <a:pt x="77049" y="169359"/>
                </a:lnTo>
                <a:lnTo>
                  <a:pt x="83774" y="164805"/>
                </a:lnTo>
                <a:lnTo>
                  <a:pt x="88234" y="162258"/>
                </a:lnTo>
                <a:lnTo>
                  <a:pt x="93112" y="159607"/>
                </a:lnTo>
                <a:lnTo>
                  <a:pt x="97317" y="155934"/>
                </a:lnTo>
                <a:lnTo>
                  <a:pt x="101073" y="151581"/>
                </a:lnTo>
                <a:lnTo>
                  <a:pt x="104529" y="146774"/>
                </a:lnTo>
                <a:lnTo>
                  <a:pt x="107786" y="141664"/>
                </a:lnTo>
                <a:lnTo>
                  <a:pt x="110910" y="136353"/>
                </a:lnTo>
                <a:lnTo>
                  <a:pt x="113944" y="130907"/>
                </a:lnTo>
                <a:lnTo>
                  <a:pt x="119857" y="119775"/>
                </a:lnTo>
                <a:lnTo>
                  <a:pt x="140008" y="79996"/>
                </a:lnTo>
                <a:lnTo>
                  <a:pt x="141916" y="73333"/>
                </a:lnTo>
                <a:lnTo>
                  <a:pt x="143188" y="66033"/>
                </a:lnTo>
                <a:lnTo>
                  <a:pt x="144036" y="58310"/>
                </a:lnTo>
                <a:lnTo>
                  <a:pt x="145554" y="52208"/>
                </a:lnTo>
                <a:lnTo>
                  <a:pt x="147518" y="47188"/>
                </a:lnTo>
                <a:lnTo>
                  <a:pt x="149780" y="42888"/>
                </a:lnTo>
                <a:lnTo>
                  <a:pt x="151288" y="39069"/>
                </a:lnTo>
                <a:lnTo>
                  <a:pt x="152294" y="35571"/>
                </a:lnTo>
                <a:lnTo>
                  <a:pt x="152964" y="32286"/>
                </a:lnTo>
                <a:lnTo>
                  <a:pt x="153411" y="32002"/>
                </a:lnTo>
                <a:lnTo>
                  <a:pt x="153907" y="36765"/>
                </a:lnTo>
                <a:lnTo>
                  <a:pt x="154040" y="40702"/>
                </a:lnTo>
                <a:lnTo>
                  <a:pt x="154187" y="50157"/>
                </a:lnTo>
                <a:lnTo>
                  <a:pt x="153273" y="55345"/>
                </a:lnTo>
                <a:lnTo>
                  <a:pt x="151712" y="60709"/>
                </a:lnTo>
                <a:lnTo>
                  <a:pt x="149719" y="66190"/>
                </a:lnTo>
                <a:lnTo>
                  <a:pt x="148390" y="74607"/>
                </a:lnTo>
                <a:lnTo>
                  <a:pt x="147504" y="84980"/>
                </a:lnTo>
                <a:lnTo>
                  <a:pt x="146519" y="106349"/>
                </a:lnTo>
                <a:lnTo>
                  <a:pt x="146082" y="122196"/>
                </a:lnTo>
                <a:lnTo>
                  <a:pt x="147870" y="130041"/>
                </a:lnTo>
                <a:lnTo>
                  <a:pt x="150968" y="138129"/>
                </a:lnTo>
                <a:lnTo>
                  <a:pt x="154937" y="146378"/>
                </a:lnTo>
                <a:lnTo>
                  <a:pt x="158536" y="151878"/>
                </a:lnTo>
                <a:lnTo>
                  <a:pt x="161888" y="155544"/>
                </a:lnTo>
                <a:lnTo>
                  <a:pt x="168153" y="160571"/>
                </a:lnTo>
                <a:lnTo>
                  <a:pt x="174112" y="165979"/>
                </a:lnTo>
                <a:lnTo>
                  <a:pt x="177987" y="167803"/>
                </a:lnTo>
                <a:lnTo>
                  <a:pt x="182475" y="169018"/>
                </a:lnTo>
                <a:lnTo>
                  <a:pt x="187372" y="169829"/>
                </a:lnTo>
                <a:lnTo>
                  <a:pt x="195354" y="170729"/>
                </a:lnTo>
                <a:lnTo>
                  <a:pt x="198816" y="170969"/>
                </a:lnTo>
                <a:lnTo>
                  <a:pt x="203029" y="170177"/>
                </a:lnTo>
                <a:lnTo>
                  <a:pt x="207742" y="168696"/>
                </a:lnTo>
                <a:lnTo>
                  <a:pt x="212790" y="166756"/>
                </a:lnTo>
                <a:lnTo>
                  <a:pt x="220938" y="162061"/>
                </a:lnTo>
                <a:lnTo>
                  <a:pt x="228687" y="156800"/>
                </a:lnTo>
                <a:lnTo>
                  <a:pt x="233420" y="154063"/>
                </a:lnTo>
                <a:lnTo>
                  <a:pt x="238481" y="151286"/>
                </a:lnTo>
                <a:lnTo>
                  <a:pt x="242807" y="147530"/>
                </a:lnTo>
                <a:lnTo>
                  <a:pt x="246644" y="143121"/>
                </a:lnTo>
                <a:lnTo>
                  <a:pt x="265747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3"/>
          <p:cNvSpPr/>
          <p:nvPr/>
        </p:nvSpPr>
        <p:spPr>
          <a:xfrm>
            <a:off x="2171710" y="1160623"/>
            <a:ext cx="178663" cy="304738"/>
          </a:xfrm>
          <a:custGeom>
            <a:avLst/>
            <a:gdLst/>
            <a:ahLst/>
            <a:cxnLst/>
            <a:rect l="0" t="0" r="0" b="0"/>
            <a:pathLst>
              <a:path w="178663" h="304738">
                <a:moveTo>
                  <a:pt x="42852" y="22382"/>
                </a:moveTo>
                <a:lnTo>
                  <a:pt x="42852" y="8729"/>
                </a:lnTo>
                <a:lnTo>
                  <a:pt x="43804" y="4707"/>
                </a:lnTo>
                <a:lnTo>
                  <a:pt x="45392" y="2026"/>
                </a:lnTo>
                <a:lnTo>
                  <a:pt x="47403" y="239"/>
                </a:lnTo>
                <a:lnTo>
                  <a:pt x="48744" y="0"/>
                </a:lnTo>
                <a:lnTo>
                  <a:pt x="49637" y="793"/>
                </a:lnTo>
                <a:lnTo>
                  <a:pt x="50233" y="2274"/>
                </a:lnTo>
                <a:lnTo>
                  <a:pt x="49678" y="7072"/>
                </a:lnTo>
                <a:lnTo>
                  <a:pt x="48355" y="14080"/>
                </a:lnTo>
                <a:lnTo>
                  <a:pt x="46521" y="22562"/>
                </a:lnTo>
                <a:lnTo>
                  <a:pt x="45298" y="31074"/>
                </a:lnTo>
                <a:lnTo>
                  <a:pt x="44483" y="39607"/>
                </a:lnTo>
                <a:lnTo>
                  <a:pt x="43939" y="48153"/>
                </a:lnTo>
                <a:lnTo>
                  <a:pt x="42624" y="60517"/>
                </a:lnTo>
                <a:lnTo>
                  <a:pt x="38623" y="92036"/>
                </a:lnTo>
                <a:lnTo>
                  <a:pt x="37175" y="106918"/>
                </a:lnTo>
                <a:lnTo>
                  <a:pt x="36210" y="120649"/>
                </a:lnTo>
                <a:lnTo>
                  <a:pt x="35138" y="145113"/>
                </a:lnTo>
                <a:lnTo>
                  <a:pt x="34661" y="165512"/>
                </a:lnTo>
                <a:lnTo>
                  <a:pt x="32629" y="176857"/>
                </a:lnTo>
                <a:lnTo>
                  <a:pt x="29369" y="189182"/>
                </a:lnTo>
                <a:lnTo>
                  <a:pt x="25291" y="202162"/>
                </a:lnTo>
                <a:lnTo>
                  <a:pt x="22572" y="213673"/>
                </a:lnTo>
                <a:lnTo>
                  <a:pt x="20760" y="224204"/>
                </a:lnTo>
                <a:lnTo>
                  <a:pt x="19551" y="234082"/>
                </a:lnTo>
                <a:lnTo>
                  <a:pt x="17793" y="242573"/>
                </a:lnTo>
                <a:lnTo>
                  <a:pt x="15669" y="250138"/>
                </a:lnTo>
                <a:lnTo>
                  <a:pt x="13300" y="257087"/>
                </a:lnTo>
                <a:lnTo>
                  <a:pt x="11720" y="263624"/>
                </a:lnTo>
                <a:lnTo>
                  <a:pt x="10668" y="269887"/>
                </a:lnTo>
                <a:lnTo>
                  <a:pt x="9966" y="275968"/>
                </a:lnTo>
                <a:lnTo>
                  <a:pt x="8545" y="281927"/>
                </a:lnTo>
                <a:lnTo>
                  <a:pt x="6646" y="287804"/>
                </a:lnTo>
                <a:lnTo>
                  <a:pt x="1304" y="301823"/>
                </a:lnTo>
                <a:lnTo>
                  <a:pt x="866" y="302021"/>
                </a:lnTo>
                <a:lnTo>
                  <a:pt x="574" y="301200"/>
                </a:lnTo>
                <a:lnTo>
                  <a:pt x="105" y="293039"/>
                </a:lnTo>
                <a:lnTo>
                  <a:pt x="0" y="264697"/>
                </a:lnTo>
                <a:lnTo>
                  <a:pt x="949" y="259172"/>
                </a:lnTo>
                <a:lnTo>
                  <a:pt x="2534" y="253585"/>
                </a:lnTo>
                <a:lnTo>
                  <a:pt x="4543" y="247954"/>
                </a:lnTo>
                <a:lnTo>
                  <a:pt x="8740" y="240391"/>
                </a:lnTo>
                <a:lnTo>
                  <a:pt x="14396" y="231539"/>
                </a:lnTo>
                <a:lnTo>
                  <a:pt x="21024" y="221827"/>
                </a:lnTo>
                <a:lnTo>
                  <a:pt x="29252" y="211543"/>
                </a:lnTo>
                <a:lnTo>
                  <a:pt x="38548" y="200876"/>
                </a:lnTo>
                <a:lnTo>
                  <a:pt x="48555" y="189956"/>
                </a:lnTo>
                <a:lnTo>
                  <a:pt x="57132" y="181723"/>
                </a:lnTo>
                <a:lnTo>
                  <a:pt x="64754" y="175281"/>
                </a:lnTo>
                <a:lnTo>
                  <a:pt x="71741" y="170035"/>
                </a:lnTo>
                <a:lnTo>
                  <a:pt x="77351" y="166537"/>
                </a:lnTo>
                <a:lnTo>
                  <a:pt x="82044" y="164205"/>
                </a:lnTo>
                <a:lnTo>
                  <a:pt x="86125" y="162651"/>
                </a:lnTo>
                <a:lnTo>
                  <a:pt x="90751" y="160662"/>
                </a:lnTo>
                <a:lnTo>
                  <a:pt x="100970" y="155912"/>
                </a:lnTo>
                <a:lnTo>
                  <a:pt x="106362" y="154264"/>
                </a:lnTo>
                <a:lnTo>
                  <a:pt x="111862" y="153166"/>
                </a:lnTo>
                <a:lnTo>
                  <a:pt x="117434" y="152434"/>
                </a:lnTo>
                <a:lnTo>
                  <a:pt x="122101" y="151945"/>
                </a:lnTo>
                <a:lnTo>
                  <a:pt x="126165" y="151620"/>
                </a:lnTo>
                <a:lnTo>
                  <a:pt x="129826" y="151403"/>
                </a:lnTo>
                <a:lnTo>
                  <a:pt x="134172" y="152211"/>
                </a:lnTo>
                <a:lnTo>
                  <a:pt x="138975" y="153702"/>
                </a:lnTo>
                <a:lnTo>
                  <a:pt x="144081" y="155648"/>
                </a:lnTo>
                <a:lnTo>
                  <a:pt x="148438" y="156946"/>
                </a:lnTo>
                <a:lnTo>
                  <a:pt x="152295" y="157811"/>
                </a:lnTo>
                <a:lnTo>
                  <a:pt x="155819" y="158388"/>
                </a:lnTo>
                <a:lnTo>
                  <a:pt x="159121" y="159725"/>
                </a:lnTo>
                <a:lnTo>
                  <a:pt x="162275" y="161569"/>
                </a:lnTo>
                <a:lnTo>
                  <a:pt x="165329" y="163751"/>
                </a:lnTo>
                <a:lnTo>
                  <a:pt x="167366" y="167110"/>
                </a:lnTo>
                <a:lnTo>
                  <a:pt x="169629" y="175923"/>
                </a:lnTo>
                <a:lnTo>
                  <a:pt x="173175" y="183650"/>
                </a:lnTo>
                <a:lnTo>
                  <a:pt x="175454" y="187044"/>
                </a:lnTo>
                <a:lnTo>
                  <a:pt x="177986" y="195895"/>
                </a:lnTo>
                <a:lnTo>
                  <a:pt x="178662" y="200922"/>
                </a:lnTo>
                <a:lnTo>
                  <a:pt x="178159" y="206178"/>
                </a:lnTo>
                <a:lnTo>
                  <a:pt x="176872" y="211588"/>
                </a:lnTo>
                <a:lnTo>
                  <a:pt x="175061" y="217099"/>
                </a:lnTo>
                <a:lnTo>
                  <a:pt x="172901" y="222678"/>
                </a:lnTo>
                <a:lnTo>
                  <a:pt x="170509" y="228303"/>
                </a:lnTo>
                <a:lnTo>
                  <a:pt x="167962" y="233957"/>
                </a:lnTo>
                <a:lnTo>
                  <a:pt x="164358" y="239632"/>
                </a:lnTo>
                <a:lnTo>
                  <a:pt x="160051" y="245320"/>
                </a:lnTo>
                <a:lnTo>
                  <a:pt x="155275" y="251017"/>
                </a:lnTo>
                <a:lnTo>
                  <a:pt x="150186" y="255768"/>
                </a:lnTo>
                <a:lnTo>
                  <a:pt x="144888" y="259887"/>
                </a:lnTo>
                <a:lnTo>
                  <a:pt x="118146" y="277894"/>
                </a:lnTo>
                <a:lnTo>
                  <a:pt x="108288" y="282258"/>
                </a:lnTo>
                <a:lnTo>
                  <a:pt x="96954" y="286120"/>
                </a:lnTo>
                <a:lnTo>
                  <a:pt x="84635" y="289647"/>
                </a:lnTo>
                <a:lnTo>
                  <a:pt x="74517" y="292951"/>
                </a:lnTo>
                <a:lnTo>
                  <a:pt x="65867" y="296106"/>
                </a:lnTo>
                <a:lnTo>
                  <a:pt x="58195" y="299162"/>
                </a:lnTo>
                <a:lnTo>
                  <a:pt x="49271" y="301200"/>
                </a:lnTo>
                <a:lnTo>
                  <a:pt x="39511" y="302558"/>
                </a:lnTo>
                <a:lnTo>
                  <a:pt x="14675" y="304737"/>
                </a:lnTo>
                <a:lnTo>
                  <a:pt x="12638" y="303964"/>
                </a:lnTo>
                <a:lnTo>
                  <a:pt x="11279" y="302496"/>
                </a:lnTo>
                <a:lnTo>
                  <a:pt x="8562" y="288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4"/>
          <p:cNvSpPr/>
          <p:nvPr/>
        </p:nvSpPr>
        <p:spPr>
          <a:xfrm>
            <a:off x="2480309" y="1105852"/>
            <a:ext cx="34292" cy="377191"/>
          </a:xfrm>
          <a:custGeom>
            <a:avLst/>
            <a:gdLst/>
            <a:ahLst/>
            <a:cxnLst/>
            <a:rect l="0" t="0" r="0" b="0"/>
            <a:pathLst>
              <a:path w="34292" h="377191">
                <a:moveTo>
                  <a:pt x="0" y="0"/>
                </a:moveTo>
                <a:lnTo>
                  <a:pt x="16483" y="49448"/>
                </a:lnTo>
                <a:lnTo>
                  <a:pt x="19561" y="61540"/>
                </a:lnTo>
                <a:lnTo>
                  <a:pt x="21614" y="72459"/>
                </a:lnTo>
                <a:lnTo>
                  <a:pt x="22982" y="82596"/>
                </a:lnTo>
                <a:lnTo>
                  <a:pt x="29458" y="142371"/>
                </a:lnTo>
                <a:lnTo>
                  <a:pt x="31069" y="160637"/>
                </a:lnTo>
                <a:lnTo>
                  <a:pt x="32143" y="175671"/>
                </a:lnTo>
                <a:lnTo>
                  <a:pt x="32859" y="188552"/>
                </a:lnTo>
                <a:lnTo>
                  <a:pt x="32383" y="201901"/>
                </a:lnTo>
                <a:lnTo>
                  <a:pt x="31114" y="215563"/>
                </a:lnTo>
                <a:lnTo>
                  <a:pt x="29315" y="229434"/>
                </a:lnTo>
                <a:lnTo>
                  <a:pt x="29069" y="241539"/>
                </a:lnTo>
                <a:lnTo>
                  <a:pt x="29857" y="252466"/>
                </a:lnTo>
                <a:lnTo>
                  <a:pt x="31335" y="262608"/>
                </a:lnTo>
                <a:lnTo>
                  <a:pt x="31367" y="271274"/>
                </a:lnTo>
                <a:lnTo>
                  <a:pt x="30437" y="278957"/>
                </a:lnTo>
                <a:lnTo>
                  <a:pt x="28864" y="285984"/>
                </a:lnTo>
                <a:lnTo>
                  <a:pt x="27815" y="294478"/>
                </a:lnTo>
                <a:lnTo>
                  <a:pt x="27116" y="303951"/>
                </a:lnTo>
                <a:lnTo>
                  <a:pt x="26650" y="314077"/>
                </a:lnTo>
                <a:lnTo>
                  <a:pt x="25387" y="321780"/>
                </a:lnTo>
                <a:lnTo>
                  <a:pt x="23592" y="327867"/>
                </a:lnTo>
                <a:lnTo>
                  <a:pt x="21443" y="332878"/>
                </a:lnTo>
                <a:lnTo>
                  <a:pt x="20011" y="338124"/>
                </a:lnTo>
                <a:lnTo>
                  <a:pt x="19056" y="343526"/>
                </a:lnTo>
                <a:lnTo>
                  <a:pt x="18419" y="349032"/>
                </a:lnTo>
                <a:lnTo>
                  <a:pt x="18947" y="353656"/>
                </a:lnTo>
                <a:lnTo>
                  <a:pt x="20252" y="357691"/>
                </a:lnTo>
                <a:lnTo>
                  <a:pt x="22074" y="361333"/>
                </a:lnTo>
                <a:lnTo>
                  <a:pt x="23288" y="364714"/>
                </a:lnTo>
                <a:lnTo>
                  <a:pt x="24098" y="367920"/>
                </a:lnTo>
                <a:lnTo>
                  <a:pt x="25238" y="374443"/>
                </a:lnTo>
                <a:lnTo>
                  <a:pt x="3429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5"/>
          <p:cNvSpPr/>
          <p:nvPr/>
        </p:nvSpPr>
        <p:spPr>
          <a:xfrm>
            <a:off x="2394584" y="1221303"/>
            <a:ext cx="402909" cy="214024"/>
          </a:xfrm>
          <a:custGeom>
            <a:avLst/>
            <a:gdLst/>
            <a:ahLst/>
            <a:cxnLst/>
            <a:rect l="0" t="0" r="0" b="0"/>
            <a:pathLst>
              <a:path w="402909" h="214024">
                <a:moveTo>
                  <a:pt x="0" y="90289"/>
                </a:moveTo>
                <a:lnTo>
                  <a:pt x="19313" y="70976"/>
                </a:lnTo>
                <a:lnTo>
                  <a:pt x="22401" y="68841"/>
                </a:lnTo>
                <a:lnTo>
                  <a:pt x="28371" y="66469"/>
                </a:lnTo>
                <a:lnTo>
                  <a:pt x="36740" y="65415"/>
                </a:lnTo>
                <a:lnTo>
                  <a:pt x="41638" y="65134"/>
                </a:lnTo>
                <a:lnTo>
                  <a:pt x="52161" y="62282"/>
                </a:lnTo>
                <a:lnTo>
                  <a:pt x="57634" y="60187"/>
                </a:lnTo>
                <a:lnTo>
                  <a:pt x="64141" y="58791"/>
                </a:lnTo>
                <a:lnTo>
                  <a:pt x="71336" y="57860"/>
                </a:lnTo>
                <a:lnTo>
                  <a:pt x="78990" y="57240"/>
                </a:lnTo>
                <a:lnTo>
                  <a:pt x="94570" y="53969"/>
                </a:lnTo>
                <a:lnTo>
                  <a:pt x="157032" y="38570"/>
                </a:lnTo>
                <a:lnTo>
                  <a:pt x="169458" y="35807"/>
                </a:lnTo>
                <a:lnTo>
                  <a:pt x="178695" y="33965"/>
                </a:lnTo>
                <a:lnTo>
                  <a:pt x="185805" y="32737"/>
                </a:lnTo>
                <a:lnTo>
                  <a:pt x="196245" y="31373"/>
                </a:lnTo>
                <a:lnTo>
                  <a:pt x="206600" y="28227"/>
                </a:lnTo>
                <a:lnTo>
                  <a:pt x="212029" y="26054"/>
                </a:lnTo>
                <a:lnTo>
                  <a:pt x="216600" y="25558"/>
                </a:lnTo>
                <a:lnTo>
                  <a:pt x="220600" y="26180"/>
                </a:lnTo>
                <a:lnTo>
                  <a:pt x="229313" y="29471"/>
                </a:lnTo>
                <a:lnTo>
                  <a:pt x="235374" y="34592"/>
                </a:lnTo>
                <a:lnTo>
                  <a:pt x="240501" y="39500"/>
                </a:lnTo>
                <a:lnTo>
                  <a:pt x="243201" y="42142"/>
                </a:lnTo>
                <a:lnTo>
                  <a:pt x="245002" y="44856"/>
                </a:lnTo>
                <a:lnTo>
                  <a:pt x="247003" y="50412"/>
                </a:lnTo>
                <a:lnTo>
                  <a:pt x="247892" y="56056"/>
                </a:lnTo>
                <a:lnTo>
                  <a:pt x="248287" y="62692"/>
                </a:lnTo>
                <a:lnTo>
                  <a:pt x="248509" y="76185"/>
                </a:lnTo>
                <a:lnTo>
                  <a:pt x="248602" y="159935"/>
                </a:lnTo>
                <a:lnTo>
                  <a:pt x="249555" y="169105"/>
                </a:lnTo>
                <a:lnTo>
                  <a:pt x="251142" y="179028"/>
                </a:lnTo>
                <a:lnTo>
                  <a:pt x="255984" y="204126"/>
                </a:lnTo>
                <a:lnTo>
                  <a:pt x="256646" y="210098"/>
                </a:lnTo>
                <a:lnTo>
                  <a:pt x="256940" y="214023"/>
                </a:lnTo>
                <a:lnTo>
                  <a:pt x="257018" y="213736"/>
                </a:lnTo>
                <a:lnTo>
                  <a:pt x="257129" y="208781"/>
                </a:lnTo>
                <a:lnTo>
                  <a:pt x="257145" y="206431"/>
                </a:lnTo>
                <a:lnTo>
                  <a:pt x="258107" y="202960"/>
                </a:lnTo>
                <a:lnTo>
                  <a:pt x="259702" y="198740"/>
                </a:lnTo>
                <a:lnTo>
                  <a:pt x="261717" y="194022"/>
                </a:lnTo>
                <a:lnTo>
                  <a:pt x="263061" y="187067"/>
                </a:lnTo>
                <a:lnTo>
                  <a:pt x="263956" y="178620"/>
                </a:lnTo>
                <a:lnTo>
                  <a:pt x="264554" y="169179"/>
                </a:lnTo>
                <a:lnTo>
                  <a:pt x="265904" y="160980"/>
                </a:lnTo>
                <a:lnTo>
                  <a:pt x="267757" y="153609"/>
                </a:lnTo>
                <a:lnTo>
                  <a:pt x="269945" y="146790"/>
                </a:lnTo>
                <a:lnTo>
                  <a:pt x="272356" y="136529"/>
                </a:lnTo>
                <a:lnTo>
                  <a:pt x="274916" y="123973"/>
                </a:lnTo>
                <a:lnTo>
                  <a:pt x="277575" y="109887"/>
                </a:lnTo>
                <a:lnTo>
                  <a:pt x="282205" y="94782"/>
                </a:lnTo>
                <a:lnTo>
                  <a:pt x="288149" y="78997"/>
                </a:lnTo>
                <a:lnTo>
                  <a:pt x="294970" y="62758"/>
                </a:lnTo>
                <a:lnTo>
                  <a:pt x="300469" y="50980"/>
                </a:lnTo>
                <a:lnTo>
                  <a:pt x="305088" y="42176"/>
                </a:lnTo>
                <a:lnTo>
                  <a:pt x="309119" y="35354"/>
                </a:lnTo>
                <a:lnTo>
                  <a:pt x="313712" y="29853"/>
                </a:lnTo>
                <a:lnTo>
                  <a:pt x="318679" y="25233"/>
                </a:lnTo>
                <a:lnTo>
                  <a:pt x="323895" y="21201"/>
                </a:lnTo>
                <a:lnTo>
                  <a:pt x="328325" y="17560"/>
                </a:lnTo>
                <a:lnTo>
                  <a:pt x="335788" y="10975"/>
                </a:lnTo>
                <a:lnTo>
                  <a:pt x="340064" y="8838"/>
                </a:lnTo>
                <a:lnTo>
                  <a:pt x="355183" y="4878"/>
                </a:lnTo>
                <a:lnTo>
                  <a:pt x="366139" y="576"/>
                </a:lnTo>
                <a:lnTo>
                  <a:pt x="370776" y="0"/>
                </a:lnTo>
                <a:lnTo>
                  <a:pt x="374819" y="569"/>
                </a:lnTo>
                <a:lnTo>
                  <a:pt x="381852" y="2789"/>
                </a:lnTo>
                <a:lnTo>
                  <a:pt x="385060" y="3380"/>
                </a:lnTo>
                <a:lnTo>
                  <a:pt x="402908" y="4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6"/>
          <p:cNvSpPr/>
          <p:nvPr/>
        </p:nvSpPr>
        <p:spPr>
          <a:xfrm>
            <a:off x="2799944" y="1235106"/>
            <a:ext cx="229007" cy="194279"/>
          </a:xfrm>
          <a:custGeom>
            <a:avLst/>
            <a:gdLst/>
            <a:ahLst/>
            <a:cxnLst/>
            <a:rect l="0" t="0" r="0" b="0"/>
            <a:pathLst>
              <a:path w="229007" h="194279">
                <a:moveTo>
                  <a:pt x="126135" y="33624"/>
                </a:moveTo>
                <a:lnTo>
                  <a:pt x="126135" y="6930"/>
                </a:lnTo>
                <a:lnTo>
                  <a:pt x="125183" y="4398"/>
                </a:lnTo>
                <a:lnTo>
                  <a:pt x="123595" y="2710"/>
                </a:lnTo>
                <a:lnTo>
                  <a:pt x="121585" y="1584"/>
                </a:lnTo>
                <a:lnTo>
                  <a:pt x="116810" y="334"/>
                </a:lnTo>
                <a:lnTo>
                  <a:pt x="114204" y="0"/>
                </a:lnTo>
                <a:lnTo>
                  <a:pt x="111513" y="731"/>
                </a:lnTo>
                <a:lnTo>
                  <a:pt x="105984" y="4082"/>
                </a:lnTo>
                <a:lnTo>
                  <a:pt x="102224" y="8214"/>
                </a:lnTo>
                <a:lnTo>
                  <a:pt x="97812" y="13826"/>
                </a:lnTo>
                <a:lnTo>
                  <a:pt x="92966" y="20425"/>
                </a:lnTo>
                <a:lnTo>
                  <a:pt x="86877" y="27682"/>
                </a:lnTo>
                <a:lnTo>
                  <a:pt x="79961" y="35378"/>
                </a:lnTo>
                <a:lnTo>
                  <a:pt x="65608" y="50596"/>
                </a:lnTo>
                <a:lnTo>
                  <a:pt x="52880" y="63709"/>
                </a:lnTo>
                <a:lnTo>
                  <a:pt x="47771" y="69873"/>
                </a:lnTo>
                <a:lnTo>
                  <a:pt x="43412" y="75887"/>
                </a:lnTo>
                <a:lnTo>
                  <a:pt x="39554" y="81802"/>
                </a:lnTo>
                <a:lnTo>
                  <a:pt x="20472" y="112880"/>
                </a:lnTo>
                <a:lnTo>
                  <a:pt x="14736" y="122656"/>
                </a:lnTo>
                <a:lnTo>
                  <a:pt x="5822" y="138599"/>
                </a:lnTo>
                <a:lnTo>
                  <a:pt x="3064" y="145517"/>
                </a:lnTo>
                <a:lnTo>
                  <a:pt x="1225" y="152034"/>
                </a:lnTo>
                <a:lnTo>
                  <a:pt x="0" y="158284"/>
                </a:lnTo>
                <a:lnTo>
                  <a:pt x="135" y="164355"/>
                </a:lnTo>
                <a:lnTo>
                  <a:pt x="1178" y="170308"/>
                </a:lnTo>
                <a:lnTo>
                  <a:pt x="2825" y="176182"/>
                </a:lnTo>
                <a:lnTo>
                  <a:pt x="4876" y="181050"/>
                </a:lnTo>
                <a:lnTo>
                  <a:pt x="7196" y="185248"/>
                </a:lnTo>
                <a:lnTo>
                  <a:pt x="9695" y="188999"/>
                </a:lnTo>
                <a:lnTo>
                  <a:pt x="12313" y="191500"/>
                </a:lnTo>
                <a:lnTo>
                  <a:pt x="15012" y="193167"/>
                </a:lnTo>
                <a:lnTo>
                  <a:pt x="17763" y="194278"/>
                </a:lnTo>
                <a:lnTo>
                  <a:pt x="21502" y="194067"/>
                </a:lnTo>
                <a:lnTo>
                  <a:pt x="25900" y="192973"/>
                </a:lnTo>
                <a:lnTo>
                  <a:pt x="30737" y="191292"/>
                </a:lnTo>
                <a:lnTo>
                  <a:pt x="35866" y="190171"/>
                </a:lnTo>
                <a:lnTo>
                  <a:pt x="41191" y="189423"/>
                </a:lnTo>
                <a:lnTo>
                  <a:pt x="46646" y="188925"/>
                </a:lnTo>
                <a:lnTo>
                  <a:pt x="51235" y="187640"/>
                </a:lnTo>
                <a:lnTo>
                  <a:pt x="55247" y="185831"/>
                </a:lnTo>
                <a:lnTo>
                  <a:pt x="58874" y="183673"/>
                </a:lnTo>
                <a:lnTo>
                  <a:pt x="62244" y="180329"/>
                </a:lnTo>
                <a:lnTo>
                  <a:pt x="65444" y="176195"/>
                </a:lnTo>
                <a:lnTo>
                  <a:pt x="68529" y="171533"/>
                </a:lnTo>
                <a:lnTo>
                  <a:pt x="72491" y="167473"/>
                </a:lnTo>
                <a:lnTo>
                  <a:pt x="77038" y="163814"/>
                </a:lnTo>
                <a:lnTo>
                  <a:pt x="81974" y="160422"/>
                </a:lnTo>
                <a:lnTo>
                  <a:pt x="86217" y="156256"/>
                </a:lnTo>
                <a:lnTo>
                  <a:pt x="89998" y="151574"/>
                </a:lnTo>
                <a:lnTo>
                  <a:pt x="93471" y="146547"/>
                </a:lnTo>
                <a:lnTo>
                  <a:pt x="95787" y="141291"/>
                </a:lnTo>
                <a:lnTo>
                  <a:pt x="97331" y="135882"/>
                </a:lnTo>
                <a:lnTo>
                  <a:pt x="98360" y="130371"/>
                </a:lnTo>
                <a:lnTo>
                  <a:pt x="99998" y="125744"/>
                </a:lnTo>
                <a:lnTo>
                  <a:pt x="102043" y="121707"/>
                </a:lnTo>
                <a:lnTo>
                  <a:pt x="104359" y="118064"/>
                </a:lnTo>
                <a:lnTo>
                  <a:pt x="105903" y="109919"/>
                </a:lnTo>
                <a:lnTo>
                  <a:pt x="106932" y="98775"/>
                </a:lnTo>
                <a:lnTo>
                  <a:pt x="107618" y="85630"/>
                </a:lnTo>
                <a:lnTo>
                  <a:pt x="107123" y="74010"/>
                </a:lnTo>
                <a:lnTo>
                  <a:pt x="105841" y="63405"/>
                </a:lnTo>
                <a:lnTo>
                  <a:pt x="104033" y="53478"/>
                </a:lnTo>
                <a:lnTo>
                  <a:pt x="102828" y="47812"/>
                </a:lnTo>
                <a:lnTo>
                  <a:pt x="102025" y="44988"/>
                </a:lnTo>
                <a:lnTo>
                  <a:pt x="101489" y="44057"/>
                </a:lnTo>
                <a:lnTo>
                  <a:pt x="101132" y="51057"/>
                </a:lnTo>
                <a:lnTo>
                  <a:pt x="100735" y="79154"/>
                </a:lnTo>
                <a:lnTo>
                  <a:pt x="101582" y="91600"/>
                </a:lnTo>
                <a:lnTo>
                  <a:pt x="103099" y="101802"/>
                </a:lnTo>
                <a:lnTo>
                  <a:pt x="105063" y="110508"/>
                </a:lnTo>
                <a:lnTo>
                  <a:pt x="107325" y="118218"/>
                </a:lnTo>
                <a:lnTo>
                  <a:pt x="109785" y="125262"/>
                </a:lnTo>
                <a:lnTo>
                  <a:pt x="112378" y="131863"/>
                </a:lnTo>
                <a:lnTo>
                  <a:pt x="116011" y="138169"/>
                </a:lnTo>
                <a:lnTo>
                  <a:pt x="120338" y="144278"/>
                </a:lnTo>
                <a:lnTo>
                  <a:pt x="125128" y="150256"/>
                </a:lnTo>
                <a:lnTo>
                  <a:pt x="129274" y="155193"/>
                </a:lnTo>
                <a:lnTo>
                  <a:pt x="132990" y="159438"/>
                </a:lnTo>
                <a:lnTo>
                  <a:pt x="139660" y="166693"/>
                </a:lnTo>
                <a:lnTo>
                  <a:pt x="145799" y="173093"/>
                </a:lnTo>
                <a:lnTo>
                  <a:pt x="149722" y="176133"/>
                </a:lnTo>
                <a:lnTo>
                  <a:pt x="154242" y="179113"/>
                </a:lnTo>
                <a:lnTo>
                  <a:pt x="159161" y="182051"/>
                </a:lnTo>
                <a:lnTo>
                  <a:pt x="166250" y="184010"/>
                </a:lnTo>
                <a:lnTo>
                  <a:pt x="174786" y="185316"/>
                </a:lnTo>
                <a:lnTo>
                  <a:pt x="184287" y="186187"/>
                </a:lnTo>
                <a:lnTo>
                  <a:pt x="192526" y="186768"/>
                </a:lnTo>
                <a:lnTo>
                  <a:pt x="199923" y="187155"/>
                </a:lnTo>
                <a:lnTo>
                  <a:pt x="229006" y="1793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7"/>
          <p:cNvSpPr/>
          <p:nvPr/>
        </p:nvSpPr>
        <p:spPr>
          <a:xfrm>
            <a:off x="3078139" y="1147505"/>
            <a:ext cx="242117" cy="326965"/>
          </a:xfrm>
          <a:custGeom>
            <a:avLst/>
            <a:gdLst/>
            <a:ahLst/>
            <a:cxnLst/>
            <a:rect l="0" t="0" r="0" b="0"/>
            <a:pathLst>
              <a:path w="242117" h="326965">
                <a:moveTo>
                  <a:pt x="113688" y="104080"/>
                </a:moveTo>
                <a:lnTo>
                  <a:pt x="98926" y="89318"/>
                </a:lnTo>
                <a:lnTo>
                  <a:pt x="97179" y="89476"/>
                </a:lnTo>
                <a:lnTo>
                  <a:pt x="95062" y="90534"/>
                </a:lnTo>
                <a:lnTo>
                  <a:pt x="88265" y="96154"/>
                </a:lnTo>
                <a:lnTo>
                  <a:pt x="75719" y="108177"/>
                </a:lnTo>
                <a:lnTo>
                  <a:pt x="66468" y="118241"/>
                </a:lnTo>
                <a:lnTo>
                  <a:pt x="43489" y="144664"/>
                </a:lnTo>
                <a:lnTo>
                  <a:pt x="33551" y="157806"/>
                </a:lnTo>
                <a:lnTo>
                  <a:pt x="25021" y="170377"/>
                </a:lnTo>
                <a:lnTo>
                  <a:pt x="17429" y="182568"/>
                </a:lnTo>
                <a:lnTo>
                  <a:pt x="11416" y="192600"/>
                </a:lnTo>
                <a:lnTo>
                  <a:pt x="6454" y="201193"/>
                </a:lnTo>
                <a:lnTo>
                  <a:pt x="2193" y="208827"/>
                </a:lnTo>
                <a:lnTo>
                  <a:pt x="306" y="214869"/>
                </a:lnTo>
                <a:lnTo>
                  <a:pt x="0" y="219849"/>
                </a:lnTo>
                <a:lnTo>
                  <a:pt x="2200" y="228875"/>
                </a:lnTo>
                <a:lnTo>
                  <a:pt x="4120" y="233949"/>
                </a:lnTo>
                <a:lnTo>
                  <a:pt x="8794" y="243714"/>
                </a:lnTo>
                <a:lnTo>
                  <a:pt x="14046" y="251229"/>
                </a:lnTo>
                <a:lnTo>
                  <a:pt x="17732" y="254567"/>
                </a:lnTo>
                <a:lnTo>
                  <a:pt x="22095" y="257744"/>
                </a:lnTo>
                <a:lnTo>
                  <a:pt x="26908" y="260815"/>
                </a:lnTo>
                <a:lnTo>
                  <a:pt x="32022" y="262863"/>
                </a:lnTo>
                <a:lnTo>
                  <a:pt x="37337" y="264227"/>
                </a:lnTo>
                <a:lnTo>
                  <a:pt x="42785" y="265137"/>
                </a:lnTo>
                <a:lnTo>
                  <a:pt x="49274" y="265744"/>
                </a:lnTo>
                <a:lnTo>
                  <a:pt x="56458" y="266148"/>
                </a:lnTo>
                <a:lnTo>
                  <a:pt x="72060" y="266598"/>
                </a:lnTo>
                <a:lnTo>
                  <a:pt x="88519" y="266797"/>
                </a:lnTo>
                <a:lnTo>
                  <a:pt x="95956" y="265898"/>
                </a:lnTo>
                <a:lnTo>
                  <a:pt x="102820" y="264346"/>
                </a:lnTo>
                <a:lnTo>
                  <a:pt x="109300" y="262359"/>
                </a:lnTo>
                <a:lnTo>
                  <a:pt x="116478" y="259129"/>
                </a:lnTo>
                <a:lnTo>
                  <a:pt x="124120" y="255071"/>
                </a:lnTo>
                <a:lnTo>
                  <a:pt x="132073" y="250460"/>
                </a:lnTo>
                <a:lnTo>
                  <a:pt x="145989" y="242798"/>
                </a:lnTo>
                <a:lnTo>
                  <a:pt x="152367" y="239421"/>
                </a:lnTo>
                <a:lnTo>
                  <a:pt x="158524" y="235265"/>
                </a:lnTo>
                <a:lnTo>
                  <a:pt x="164534" y="230589"/>
                </a:lnTo>
                <a:lnTo>
                  <a:pt x="170445" y="225567"/>
                </a:lnTo>
                <a:lnTo>
                  <a:pt x="176291" y="220313"/>
                </a:lnTo>
                <a:lnTo>
                  <a:pt x="187867" y="209396"/>
                </a:lnTo>
                <a:lnTo>
                  <a:pt x="192668" y="202866"/>
                </a:lnTo>
                <a:lnTo>
                  <a:pt x="196821" y="195655"/>
                </a:lnTo>
                <a:lnTo>
                  <a:pt x="200543" y="187990"/>
                </a:lnTo>
                <a:lnTo>
                  <a:pt x="204929" y="180022"/>
                </a:lnTo>
                <a:lnTo>
                  <a:pt x="209757" y="171853"/>
                </a:lnTo>
                <a:lnTo>
                  <a:pt x="214882" y="163549"/>
                </a:lnTo>
                <a:lnTo>
                  <a:pt x="219250" y="156109"/>
                </a:lnTo>
                <a:lnTo>
                  <a:pt x="226645" y="142761"/>
                </a:lnTo>
                <a:lnTo>
                  <a:pt x="229950" y="135582"/>
                </a:lnTo>
                <a:lnTo>
                  <a:pt x="233106" y="127939"/>
                </a:lnTo>
                <a:lnTo>
                  <a:pt x="236162" y="119986"/>
                </a:lnTo>
                <a:lnTo>
                  <a:pt x="238200" y="110874"/>
                </a:lnTo>
                <a:lnTo>
                  <a:pt x="239559" y="100989"/>
                </a:lnTo>
                <a:lnTo>
                  <a:pt x="240464" y="90589"/>
                </a:lnTo>
                <a:lnTo>
                  <a:pt x="241068" y="81751"/>
                </a:lnTo>
                <a:lnTo>
                  <a:pt x="241739" y="66851"/>
                </a:lnTo>
                <a:lnTo>
                  <a:pt x="242116" y="38650"/>
                </a:lnTo>
                <a:lnTo>
                  <a:pt x="241217" y="29980"/>
                </a:lnTo>
                <a:lnTo>
                  <a:pt x="239665" y="22295"/>
                </a:lnTo>
                <a:lnTo>
                  <a:pt x="237677" y="15266"/>
                </a:lnTo>
                <a:lnTo>
                  <a:pt x="236353" y="9628"/>
                </a:lnTo>
                <a:lnTo>
                  <a:pt x="234880" y="824"/>
                </a:lnTo>
                <a:lnTo>
                  <a:pt x="234488" y="0"/>
                </a:lnTo>
                <a:lnTo>
                  <a:pt x="234052" y="4164"/>
                </a:lnTo>
                <a:lnTo>
                  <a:pt x="232983" y="6989"/>
                </a:lnTo>
                <a:lnTo>
                  <a:pt x="229256" y="12668"/>
                </a:lnTo>
                <a:lnTo>
                  <a:pt x="226964" y="20907"/>
                </a:lnTo>
                <a:lnTo>
                  <a:pt x="226353" y="25772"/>
                </a:lnTo>
                <a:lnTo>
                  <a:pt x="225945" y="31872"/>
                </a:lnTo>
                <a:lnTo>
                  <a:pt x="225674" y="38796"/>
                </a:lnTo>
                <a:lnTo>
                  <a:pt x="225372" y="54110"/>
                </a:lnTo>
                <a:lnTo>
                  <a:pt x="225162" y="109352"/>
                </a:lnTo>
                <a:lnTo>
                  <a:pt x="226104" y="125692"/>
                </a:lnTo>
                <a:lnTo>
                  <a:pt x="227685" y="143253"/>
                </a:lnTo>
                <a:lnTo>
                  <a:pt x="229691" y="161628"/>
                </a:lnTo>
                <a:lnTo>
                  <a:pt x="231028" y="176735"/>
                </a:lnTo>
                <a:lnTo>
                  <a:pt x="231920" y="189664"/>
                </a:lnTo>
                <a:lnTo>
                  <a:pt x="232910" y="211650"/>
                </a:lnTo>
                <a:lnTo>
                  <a:pt x="233351" y="230946"/>
                </a:lnTo>
                <a:lnTo>
                  <a:pt x="231563" y="241997"/>
                </a:lnTo>
                <a:lnTo>
                  <a:pt x="228466" y="254127"/>
                </a:lnTo>
                <a:lnTo>
                  <a:pt x="224497" y="266976"/>
                </a:lnTo>
                <a:lnTo>
                  <a:pt x="221851" y="277447"/>
                </a:lnTo>
                <a:lnTo>
                  <a:pt x="220087" y="286333"/>
                </a:lnTo>
                <a:lnTo>
                  <a:pt x="218910" y="294162"/>
                </a:lnTo>
                <a:lnTo>
                  <a:pt x="217174" y="301286"/>
                </a:lnTo>
                <a:lnTo>
                  <a:pt x="215064" y="307941"/>
                </a:lnTo>
                <a:lnTo>
                  <a:pt x="207986" y="3269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8"/>
          <p:cNvSpPr/>
          <p:nvPr/>
        </p:nvSpPr>
        <p:spPr>
          <a:xfrm>
            <a:off x="3166110" y="1269299"/>
            <a:ext cx="377191" cy="59439"/>
          </a:xfrm>
          <a:custGeom>
            <a:avLst/>
            <a:gdLst/>
            <a:ahLst/>
            <a:cxnLst/>
            <a:rect l="0" t="0" r="0" b="0"/>
            <a:pathLst>
              <a:path w="377191" h="59439">
                <a:moveTo>
                  <a:pt x="0" y="59438"/>
                </a:moveTo>
                <a:lnTo>
                  <a:pt x="35795" y="47506"/>
                </a:lnTo>
                <a:lnTo>
                  <a:pt x="43865" y="45769"/>
                </a:lnTo>
                <a:lnTo>
                  <a:pt x="52104" y="44610"/>
                </a:lnTo>
                <a:lnTo>
                  <a:pt x="60453" y="43838"/>
                </a:lnTo>
                <a:lnTo>
                  <a:pt x="73640" y="41418"/>
                </a:lnTo>
                <a:lnTo>
                  <a:pt x="108611" y="33649"/>
                </a:lnTo>
                <a:lnTo>
                  <a:pt x="140987" y="27958"/>
                </a:lnTo>
                <a:lnTo>
                  <a:pt x="230301" y="14014"/>
                </a:lnTo>
                <a:lnTo>
                  <a:pt x="288411" y="5912"/>
                </a:lnTo>
                <a:lnTo>
                  <a:pt x="306574" y="3752"/>
                </a:lnTo>
                <a:lnTo>
                  <a:pt x="321540" y="2311"/>
                </a:lnTo>
                <a:lnTo>
                  <a:pt x="334375" y="1351"/>
                </a:lnTo>
                <a:lnTo>
                  <a:pt x="361011" y="0"/>
                </a:lnTo>
                <a:lnTo>
                  <a:pt x="377190" y="80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9"/>
          <p:cNvSpPr/>
          <p:nvPr/>
        </p:nvSpPr>
        <p:spPr>
          <a:xfrm>
            <a:off x="157356" y="3412325"/>
            <a:ext cx="497012" cy="436728"/>
          </a:xfrm>
          <a:custGeom>
            <a:avLst/>
            <a:gdLst/>
            <a:ahLst/>
            <a:cxnLst/>
            <a:rect l="0" t="0" r="0" b="0"/>
            <a:pathLst>
              <a:path w="497012" h="436728">
                <a:moveTo>
                  <a:pt x="119821" y="85254"/>
                </a:moveTo>
                <a:lnTo>
                  <a:pt x="119821" y="63112"/>
                </a:lnTo>
                <a:lnTo>
                  <a:pt x="124372" y="51494"/>
                </a:lnTo>
                <a:lnTo>
                  <a:pt x="126606" y="43898"/>
                </a:lnTo>
                <a:lnTo>
                  <a:pt x="127202" y="40538"/>
                </a:lnTo>
                <a:lnTo>
                  <a:pt x="130404" y="34266"/>
                </a:lnTo>
                <a:lnTo>
                  <a:pt x="140220" y="22478"/>
                </a:lnTo>
                <a:lnTo>
                  <a:pt x="143898" y="20543"/>
                </a:lnTo>
                <a:lnTo>
                  <a:pt x="173486" y="12633"/>
                </a:lnTo>
                <a:lnTo>
                  <a:pt x="183220" y="10170"/>
                </a:lnTo>
                <a:lnTo>
                  <a:pt x="206736" y="4894"/>
                </a:lnTo>
                <a:lnTo>
                  <a:pt x="217769" y="3106"/>
                </a:lnTo>
                <a:lnTo>
                  <a:pt x="227982" y="1914"/>
                </a:lnTo>
                <a:lnTo>
                  <a:pt x="237649" y="1119"/>
                </a:lnTo>
                <a:lnTo>
                  <a:pt x="248855" y="589"/>
                </a:lnTo>
                <a:lnTo>
                  <a:pt x="274007" y="0"/>
                </a:lnTo>
                <a:lnTo>
                  <a:pt x="285477" y="796"/>
                </a:lnTo>
                <a:lnTo>
                  <a:pt x="295981" y="2279"/>
                </a:lnTo>
                <a:lnTo>
                  <a:pt x="305841" y="4220"/>
                </a:lnTo>
                <a:lnTo>
                  <a:pt x="314319" y="6467"/>
                </a:lnTo>
                <a:lnTo>
                  <a:pt x="328820" y="11503"/>
                </a:lnTo>
                <a:lnTo>
                  <a:pt x="352244" y="19693"/>
                </a:lnTo>
                <a:lnTo>
                  <a:pt x="366313" y="25319"/>
                </a:lnTo>
                <a:lnTo>
                  <a:pt x="372731" y="28152"/>
                </a:lnTo>
                <a:lnTo>
                  <a:pt x="377963" y="31946"/>
                </a:lnTo>
                <a:lnTo>
                  <a:pt x="386316" y="41242"/>
                </a:lnTo>
                <a:lnTo>
                  <a:pt x="395743" y="51724"/>
                </a:lnTo>
                <a:lnTo>
                  <a:pt x="405330" y="62732"/>
                </a:lnTo>
                <a:lnTo>
                  <a:pt x="412767" y="73974"/>
                </a:lnTo>
                <a:lnTo>
                  <a:pt x="416707" y="85321"/>
                </a:lnTo>
                <a:lnTo>
                  <a:pt x="418458" y="96714"/>
                </a:lnTo>
                <a:lnTo>
                  <a:pt x="419236" y="108128"/>
                </a:lnTo>
                <a:lnTo>
                  <a:pt x="419582" y="122091"/>
                </a:lnTo>
                <a:lnTo>
                  <a:pt x="419674" y="129814"/>
                </a:lnTo>
                <a:lnTo>
                  <a:pt x="417830" y="136868"/>
                </a:lnTo>
                <a:lnTo>
                  <a:pt x="410702" y="149787"/>
                </a:lnTo>
                <a:lnTo>
                  <a:pt x="395979" y="172320"/>
                </a:lnTo>
                <a:lnTo>
                  <a:pt x="391556" y="179494"/>
                </a:lnTo>
                <a:lnTo>
                  <a:pt x="384102" y="192544"/>
                </a:lnTo>
                <a:lnTo>
                  <a:pt x="369994" y="204694"/>
                </a:lnTo>
                <a:lnTo>
                  <a:pt x="360898" y="210601"/>
                </a:lnTo>
                <a:lnTo>
                  <a:pt x="349119" y="219301"/>
                </a:lnTo>
                <a:lnTo>
                  <a:pt x="308094" y="251443"/>
                </a:lnTo>
                <a:lnTo>
                  <a:pt x="286365" y="267384"/>
                </a:lnTo>
                <a:lnTo>
                  <a:pt x="275618" y="273349"/>
                </a:lnTo>
                <a:lnTo>
                  <a:pt x="264643" y="278278"/>
                </a:lnTo>
                <a:lnTo>
                  <a:pt x="253516" y="282517"/>
                </a:lnTo>
                <a:lnTo>
                  <a:pt x="239431" y="287248"/>
                </a:lnTo>
                <a:lnTo>
                  <a:pt x="206001" y="297584"/>
                </a:lnTo>
                <a:lnTo>
                  <a:pt x="166378" y="308528"/>
                </a:lnTo>
                <a:lnTo>
                  <a:pt x="145144" y="314114"/>
                </a:lnTo>
                <a:lnTo>
                  <a:pt x="129083" y="317838"/>
                </a:lnTo>
                <a:lnTo>
                  <a:pt x="116471" y="320320"/>
                </a:lnTo>
                <a:lnTo>
                  <a:pt x="106157" y="321974"/>
                </a:lnTo>
                <a:lnTo>
                  <a:pt x="96424" y="323078"/>
                </a:lnTo>
                <a:lnTo>
                  <a:pt x="87078" y="323814"/>
                </a:lnTo>
                <a:lnTo>
                  <a:pt x="70026" y="324631"/>
                </a:lnTo>
                <a:lnTo>
                  <a:pt x="56097" y="324994"/>
                </a:lnTo>
                <a:lnTo>
                  <a:pt x="43557" y="322616"/>
                </a:lnTo>
                <a:lnTo>
                  <a:pt x="31633" y="318383"/>
                </a:lnTo>
                <a:lnTo>
                  <a:pt x="19984" y="313327"/>
                </a:lnTo>
                <a:lnTo>
                  <a:pt x="7266" y="309677"/>
                </a:lnTo>
                <a:lnTo>
                  <a:pt x="4779" y="308212"/>
                </a:lnTo>
                <a:lnTo>
                  <a:pt x="3122" y="306283"/>
                </a:lnTo>
                <a:lnTo>
                  <a:pt x="2016" y="304044"/>
                </a:lnTo>
                <a:lnTo>
                  <a:pt x="788" y="299017"/>
                </a:lnTo>
                <a:lnTo>
                  <a:pt x="0" y="288028"/>
                </a:lnTo>
                <a:lnTo>
                  <a:pt x="2432" y="279834"/>
                </a:lnTo>
                <a:lnTo>
                  <a:pt x="6688" y="270794"/>
                </a:lnTo>
                <a:lnTo>
                  <a:pt x="11755" y="263602"/>
                </a:lnTo>
                <a:lnTo>
                  <a:pt x="14439" y="261303"/>
                </a:lnTo>
                <a:lnTo>
                  <a:pt x="17182" y="259770"/>
                </a:lnTo>
                <a:lnTo>
                  <a:pt x="28132" y="255073"/>
                </a:lnTo>
                <a:lnTo>
                  <a:pt x="32977" y="252759"/>
                </a:lnTo>
                <a:lnTo>
                  <a:pt x="43441" y="250189"/>
                </a:lnTo>
                <a:lnTo>
                  <a:pt x="54442" y="248094"/>
                </a:lnTo>
                <a:lnTo>
                  <a:pt x="65681" y="243988"/>
                </a:lnTo>
                <a:lnTo>
                  <a:pt x="71345" y="243464"/>
                </a:lnTo>
                <a:lnTo>
                  <a:pt x="92229" y="246326"/>
                </a:lnTo>
                <a:lnTo>
                  <a:pt x="104283" y="246928"/>
                </a:lnTo>
                <a:lnTo>
                  <a:pt x="118035" y="247329"/>
                </a:lnTo>
                <a:lnTo>
                  <a:pt x="130060" y="248549"/>
                </a:lnTo>
                <a:lnTo>
                  <a:pt x="140935" y="250315"/>
                </a:lnTo>
                <a:lnTo>
                  <a:pt x="151042" y="252445"/>
                </a:lnTo>
                <a:lnTo>
                  <a:pt x="161590" y="255770"/>
                </a:lnTo>
                <a:lnTo>
                  <a:pt x="172432" y="259891"/>
                </a:lnTo>
                <a:lnTo>
                  <a:pt x="183470" y="264544"/>
                </a:lnTo>
                <a:lnTo>
                  <a:pt x="193686" y="268599"/>
                </a:lnTo>
                <a:lnTo>
                  <a:pt x="212657" y="275643"/>
                </a:lnTo>
                <a:lnTo>
                  <a:pt x="224574" y="280760"/>
                </a:lnTo>
                <a:lnTo>
                  <a:pt x="253056" y="294066"/>
                </a:lnTo>
                <a:lnTo>
                  <a:pt x="265794" y="300662"/>
                </a:lnTo>
                <a:lnTo>
                  <a:pt x="277144" y="306965"/>
                </a:lnTo>
                <a:lnTo>
                  <a:pt x="287568" y="313072"/>
                </a:lnTo>
                <a:lnTo>
                  <a:pt x="297375" y="320000"/>
                </a:lnTo>
                <a:lnTo>
                  <a:pt x="306770" y="327476"/>
                </a:lnTo>
                <a:lnTo>
                  <a:pt x="315891" y="335319"/>
                </a:lnTo>
                <a:lnTo>
                  <a:pt x="330544" y="345309"/>
                </a:lnTo>
                <a:lnTo>
                  <a:pt x="348886" y="356732"/>
                </a:lnTo>
                <a:lnTo>
                  <a:pt x="369686" y="369109"/>
                </a:lnTo>
                <a:lnTo>
                  <a:pt x="385457" y="379266"/>
                </a:lnTo>
                <a:lnTo>
                  <a:pt x="397877" y="387942"/>
                </a:lnTo>
                <a:lnTo>
                  <a:pt x="408062" y="395631"/>
                </a:lnTo>
                <a:lnTo>
                  <a:pt x="418661" y="402662"/>
                </a:lnTo>
                <a:lnTo>
                  <a:pt x="429538" y="409255"/>
                </a:lnTo>
                <a:lnTo>
                  <a:pt x="440599" y="415555"/>
                </a:lnTo>
                <a:lnTo>
                  <a:pt x="455429" y="422555"/>
                </a:lnTo>
                <a:lnTo>
                  <a:pt x="465195" y="426618"/>
                </a:lnTo>
                <a:lnTo>
                  <a:pt x="476048" y="433309"/>
                </a:lnTo>
                <a:lnTo>
                  <a:pt x="482297" y="435208"/>
                </a:lnTo>
                <a:lnTo>
                  <a:pt x="497011" y="4367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0"/>
          <p:cNvSpPr/>
          <p:nvPr/>
        </p:nvSpPr>
        <p:spPr>
          <a:xfrm>
            <a:off x="757237" y="3523297"/>
            <a:ext cx="308611" cy="240031"/>
          </a:xfrm>
          <a:custGeom>
            <a:avLst/>
            <a:gdLst/>
            <a:ahLst/>
            <a:cxnLst/>
            <a:rect l="0" t="0" r="0" b="0"/>
            <a:pathLst>
              <a:path w="308611" h="240031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3"/>
                </a:lnTo>
                <a:lnTo>
                  <a:pt x="8749" y="22418"/>
                </a:lnTo>
                <a:lnTo>
                  <a:pt x="14405" y="29233"/>
                </a:lnTo>
                <a:lnTo>
                  <a:pt x="21033" y="36634"/>
                </a:lnTo>
                <a:lnTo>
                  <a:pt x="31167" y="46330"/>
                </a:lnTo>
                <a:lnTo>
                  <a:pt x="43638" y="57557"/>
                </a:lnTo>
                <a:lnTo>
                  <a:pt x="57667" y="69804"/>
                </a:lnTo>
                <a:lnTo>
                  <a:pt x="69877" y="79873"/>
                </a:lnTo>
                <a:lnTo>
                  <a:pt x="80875" y="88491"/>
                </a:lnTo>
                <a:lnTo>
                  <a:pt x="91064" y="96142"/>
                </a:lnTo>
                <a:lnTo>
                  <a:pt x="99762" y="104100"/>
                </a:lnTo>
                <a:lnTo>
                  <a:pt x="107465" y="112262"/>
                </a:lnTo>
                <a:lnTo>
                  <a:pt x="114506" y="120561"/>
                </a:lnTo>
                <a:lnTo>
                  <a:pt x="122057" y="127047"/>
                </a:lnTo>
                <a:lnTo>
                  <a:pt x="129949" y="132323"/>
                </a:lnTo>
                <a:lnTo>
                  <a:pt x="138068" y="136793"/>
                </a:lnTo>
                <a:lnTo>
                  <a:pt x="149195" y="143583"/>
                </a:lnTo>
                <a:lnTo>
                  <a:pt x="176799" y="161287"/>
                </a:lnTo>
                <a:lnTo>
                  <a:pt x="187398" y="168485"/>
                </a:lnTo>
                <a:lnTo>
                  <a:pt x="195417" y="174236"/>
                </a:lnTo>
                <a:lnTo>
                  <a:pt x="201716" y="179022"/>
                </a:lnTo>
                <a:lnTo>
                  <a:pt x="212582" y="185071"/>
                </a:lnTo>
                <a:lnTo>
                  <a:pt x="226494" y="191961"/>
                </a:lnTo>
                <a:lnTo>
                  <a:pt x="242436" y="199411"/>
                </a:lnTo>
                <a:lnTo>
                  <a:pt x="254016" y="205331"/>
                </a:lnTo>
                <a:lnTo>
                  <a:pt x="262689" y="210230"/>
                </a:lnTo>
                <a:lnTo>
                  <a:pt x="269424" y="214448"/>
                </a:lnTo>
                <a:lnTo>
                  <a:pt x="274866" y="218213"/>
                </a:lnTo>
                <a:lnTo>
                  <a:pt x="283453" y="224936"/>
                </a:lnTo>
                <a:lnTo>
                  <a:pt x="290444" y="231099"/>
                </a:lnTo>
                <a:lnTo>
                  <a:pt x="298142" y="238266"/>
                </a:lnTo>
                <a:lnTo>
                  <a:pt x="299726" y="238854"/>
                </a:lnTo>
                <a:lnTo>
                  <a:pt x="30861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1"/>
          <p:cNvSpPr/>
          <p:nvPr/>
        </p:nvSpPr>
        <p:spPr>
          <a:xfrm>
            <a:off x="705802" y="3523297"/>
            <a:ext cx="274321" cy="214314"/>
          </a:xfrm>
          <a:custGeom>
            <a:avLst/>
            <a:gdLst/>
            <a:ahLst/>
            <a:cxnLst/>
            <a:rect l="0" t="0" r="0" b="0"/>
            <a:pathLst>
              <a:path w="274321" h="214314">
                <a:moveTo>
                  <a:pt x="274320" y="0"/>
                </a:moveTo>
                <a:lnTo>
                  <a:pt x="265218" y="4551"/>
                </a:lnTo>
                <a:lnTo>
                  <a:pt x="258210" y="9325"/>
                </a:lnTo>
                <a:lnTo>
                  <a:pt x="250967" y="14622"/>
                </a:lnTo>
                <a:lnTo>
                  <a:pt x="246369" y="17368"/>
                </a:lnTo>
                <a:lnTo>
                  <a:pt x="241399" y="20151"/>
                </a:lnTo>
                <a:lnTo>
                  <a:pt x="236180" y="23912"/>
                </a:lnTo>
                <a:lnTo>
                  <a:pt x="230796" y="28324"/>
                </a:lnTo>
                <a:lnTo>
                  <a:pt x="225301" y="33170"/>
                </a:lnTo>
                <a:lnTo>
                  <a:pt x="220686" y="38306"/>
                </a:lnTo>
                <a:lnTo>
                  <a:pt x="216656" y="43635"/>
                </a:lnTo>
                <a:lnTo>
                  <a:pt x="213018" y="49092"/>
                </a:lnTo>
                <a:lnTo>
                  <a:pt x="207734" y="54636"/>
                </a:lnTo>
                <a:lnTo>
                  <a:pt x="201354" y="60236"/>
                </a:lnTo>
                <a:lnTo>
                  <a:pt x="161482" y="92014"/>
                </a:lnTo>
                <a:lnTo>
                  <a:pt x="151470" y="100396"/>
                </a:lnTo>
                <a:lnTo>
                  <a:pt x="142890" y="107888"/>
                </a:lnTo>
                <a:lnTo>
                  <a:pt x="135265" y="114788"/>
                </a:lnTo>
                <a:lnTo>
                  <a:pt x="119704" y="126055"/>
                </a:lnTo>
                <a:lnTo>
                  <a:pt x="57270" y="168054"/>
                </a:lnTo>
                <a:lnTo>
                  <a:pt x="44847" y="176806"/>
                </a:lnTo>
                <a:lnTo>
                  <a:pt x="35613" y="183593"/>
                </a:lnTo>
                <a:lnTo>
                  <a:pt x="28504" y="189070"/>
                </a:lnTo>
                <a:lnTo>
                  <a:pt x="22813" y="193674"/>
                </a:lnTo>
                <a:lnTo>
                  <a:pt x="18066" y="197696"/>
                </a:lnTo>
                <a:lnTo>
                  <a:pt x="10252" y="202165"/>
                </a:lnTo>
                <a:lnTo>
                  <a:pt x="6835" y="203357"/>
                </a:lnTo>
                <a:lnTo>
                  <a:pt x="4556" y="205104"/>
                </a:lnTo>
                <a:lnTo>
                  <a:pt x="3037" y="207221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2"/>
          <p:cNvSpPr/>
          <p:nvPr/>
        </p:nvSpPr>
        <p:spPr>
          <a:xfrm>
            <a:off x="1134427" y="3557940"/>
            <a:ext cx="428626" cy="16793"/>
          </a:xfrm>
          <a:custGeom>
            <a:avLst/>
            <a:gdLst/>
            <a:ahLst/>
            <a:cxnLst/>
            <a:rect l="0" t="0" r="0" b="0"/>
            <a:pathLst>
              <a:path w="428626" h="16793">
                <a:moveTo>
                  <a:pt x="0" y="8220"/>
                </a:moveTo>
                <a:lnTo>
                  <a:pt x="13652" y="3669"/>
                </a:lnTo>
                <a:lnTo>
                  <a:pt x="19579" y="2328"/>
                </a:lnTo>
                <a:lnTo>
                  <a:pt x="25435" y="1434"/>
                </a:lnTo>
                <a:lnTo>
                  <a:pt x="31244" y="839"/>
                </a:lnTo>
                <a:lnTo>
                  <a:pt x="44642" y="442"/>
                </a:lnTo>
                <a:lnTo>
                  <a:pt x="84928" y="0"/>
                </a:lnTo>
                <a:lnTo>
                  <a:pt x="108054" y="835"/>
                </a:lnTo>
                <a:lnTo>
                  <a:pt x="132043" y="2344"/>
                </a:lnTo>
                <a:lnTo>
                  <a:pt x="156609" y="4303"/>
                </a:lnTo>
                <a:lnTo>
                  <a:pt x="180606" y="5608"/>
                </a:lnTo>
                <a:lnTo>
                  <a:pt x="227589" y="7059"/>
                </a:lnTo>
                <a:lnTo>
                  <a:pt x="278677" y="7876"/>
                </a:lnTo>
                <a:lnTo>
                  <a:pt x="299132" y="8943"/>
                </a:lnTo>
                <a:lnTo>
                  <a:pt x="428625" y="167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3"/>
          <p:cNvSpPr/>
          <p:nvPr/>
        </p:nvSpPr>
        <p:spPr>
          <a:xfrm>
            <a:off x="1358504" y="3463290"/>
            <a:ext cx="58816" cy="317183"/>
          </a:xfrm>
          <a:custGeom>
            <a:avLst/>
            <a:gdLst/>
            <a:ahLst/>
            <a:cxnLst/>
            <a:rect l="0" t="0" r="0" b="0"/>
            <a:pathLst>
              <a:path w="58816" h="317183">
                <a:moveTo>
                  <a:pt x="7380" y="0"/>
                </a:moveTo>
                <a:lnTo>
                  <a:pt x="2830" y="9101"/>
                </a:lnTo>
                <a:lnTo>
                  <a:pt x="1489" y="12735"/>
                </a:lnTo>
                <a:lnTo>
                  <a:pt x="0" y="19312"/>
                </a:lnTo>
                <a:lnTo>
                  <a:pt x="555" y="26210"/>
                </a:lnTo>
                <a:lnTo>
                  <a:pt x="1877" y="35570"/>
                </a:lnTo>
                <a:lnTo>
                  <a:pt x="3712" y="46574"/>
                </a:lnTo>
                <a:lnTo>
                  <a:pt x="4935" y="55814"/>
                </a:lnTo>
                <a:lnTo>
                  <a:pt x="5750" y="63879"/>
                </a:lnTo>
                <a:lnTo>
                  <a:pt x="6293" y="71161"/>
                </a:lnTo>
                <a:lnTo>
                  <a:pt x="6898" y="102112"/>
                </a:lnTo>
                <a:lnTo>
                  <a:pt x="7372" y="235004"/>
                </a:lnTo>
                <a:lnTo>
                  <a:pt x="8327" y="241441"/>
                </a:lnTo>
                <a:lnTo>
                  <a:pt x="9917" y="247638"/>
                </a:lnTo>
                <a:lnTo>
                  <a:pt x="11929" y="253674"/>
                </a:lnTo>
                <a:lnTo>
                  <a:pt x="13270" y="258651"/>
                </a:lnTo>
                <a:lnTo>
                  <a:pt x="14761" y="266721"/>
                </a:lnTo>
                <a:lnTo>
                  <a:pt x="17063" y="272111"/>
                </a:lnTo>
                <a:lnTo>
                  <a:pt x="20503" y="278562"/>
                </a:lnTo>
                <a:lnTo>
                  <a:pt x="24701" y="285721"/>
                </a:lnTo>
                <a:lnTo>
                  <a:pt x="27500" y="291445"/>
                </a:lnTo>
                <a:lnTo>
                  <a:pt x="29366" y="296214"/>
                </a:lnTo>
                <a:lnTo>
                  <a:pt x="30610" y="300346"/>
                </a:lnTo>
                <a:lnTo>
                  <a:pt x="32392" y="303101"/>
                </a:lnTo>
                <a:lnTo>
                  <a:pt x="34532" y="304937"/>
                </a:lnTo>
                <a:lnTo>
                  <a:pt x="36912" y="306161"/>
                </a:lnTo>
                <a:lnTo>
                  <a:pt x="39450" y="306977"/>
                </a:lnTo>
                <a:lnTo>
                  <a:pt x="42096" y="307522"/>
                </a:lnTo>
                <a:lnTo>
                  <a:pt x="58815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4"/>
          <p:cNvSpPr/>
          <p:nvPr/>
        </p:nvSpPr>
        <p:spPr>
          <a:xfrm>
            <a:off x="1588769" y="3351881"/>
            <a:ext cx="325169" cy="394302"/>
          </a:xfrm>
          <a:custGeom>
            <a:avLst/>
            <a:gdLst/>
            <a:ahLst/>
            <a:cxnLst/>
            <a:rect l="0" t="0" r="0" b="0"/>
            <a:pathLst>
              <a:path w="325169" h="394302">
                <a:moveTo>
                  <a:pt x="0" y="51401"/>
                </a:moveTo>
                <a:lnTo>
                  <a:pt x="9102" y="37748"/>
                </a:lnTo>
                <a:lnTo>
                  <a:pt x="16111" y="28506"/>
                </a:lnTo>
                <a:lnTo>
                  <a:pt x="19313" y="24707"/>
                </a:lnTo>
                <a:lnTo>
                  <a:pt x="24305" y="22175"/>
                </a:lnTo>
                <a:lnTo>
                  <a:pt x="30491" y="20487"/>
                </a:lnTo>
                <a:lnTo>
                  <a:pt x="37473" y="19362"/>
                </a:lnTo>
                <a:lnTo>
                  <a:pt x="44032" y="17659"/>
                </a:lnTo>
                <a:lnTo>
                  <a:pt x="50310" y="15571"/>
                </a:lnTo>
                <a:lnTo>
                  <a:pt x="56400" y="13227"/>
                </a:lnTo>
                <a:lnTo>
                  <a:pt x="63318" y="11664"/>
                </a:lnTo>
                <a:lnTo>
                  <a:pt x="70787" y="10622"/>
                </a:lnTo>
                <a:lnTo>
                  <a:pt x="78624" y="9928"/>
                </a:lnTo>
                <a:lnTo>
                  <a:pt x="87658" y="8512"/>
                </a:lnTo>
                <a:lnTo>
                  <a:pt x="97492" y="6616"/>
                </a:lnTo>
                <a:lnTo>
                  <a:pt x="107857" y="4399"/>
                </a:lnTo>
                <a:lnTo>
                  <a:pt x="121435" y="2922"/>
                </a:lnTo>
                <a:lnTo>
                  <a:pt x="137154" y="1937"/>
                </a:lnTo>
                <a:lnTo>
                  <a:pt x="168590" y="842"/>
                </a:lnTo>
                <a:lnTo>
                  <a:pt x="202353" y="226"/>
                </a:lnTo>
                <a:lnTo>
                  <a:pt x="261809" y="0"/>
                </a:lnTo>
                <a:lnTo>
                  <a:pt x="273600" y="941"/>
                </a:lnTo>
                <a:lnTo>
                  <a:pt x="283365" y="2521"/>
                </a:lnTo>
                <a:lnTo>
                  <a:pt x="291780" y="4527"/>
                </a:lnTo>
                <a:lnTo>
                  <a:pt x="298343" y="6817"/>
                </a:lnTo>
                <a:lnTo>
                  <a:pt x="308175" y="11901"/>
                </a:lnTo>
                <a:lnTo>
                  <a:pt x="315719" y="17336"/>
                </a:lnTo>
                <a:lnTo>
                  <a:pt x="319065" y="20118"/>
                </a:lnTo>
                <a:lnTo>
                  <a:pt x="321295" y="22926"/>
                </a:lnTo>
                <a:lnTo>
                  <a:pt x="322782" y="25750"/>
                </a:lnTo>
                <a:lnTo>
                  <a:pt x="323773" y="28585"/>
                </a:lnTo>
                <a:lnTo>
                  <a:pt x="324434" y="34285"/>
                </a:lnTo>
                <a:lnTo>
                  <a:pt x="324874" y="41896"/>
                </a:lnTo>
                <a:lnTo>
                  <a:pt x="325168" y="50779"/>
                </a:lnTo>
                <a:lnTo>
                  <a:pt x="324411" y="58606"/>
                </a:lnTo>
                <a:lnTo>
                  <a:pt x="322954" y="65730"/>
                </a:lnTo>
                <a:lnTo>
                  <a:pt x="321031" y="72384"/>
                </a:lnTo>
                <a:lnTo>
                  <a:pt x="318795" y="78724"/>
                </a:lnTo>
                <a:lnTo>
                  <a:pt x="313772" y="90850"/>
                </a:lnTo>
                <a:lnTo>
                  <a:pt x="291937" y="140242"/>
                </a:lnTo>
                <a:lnTo>
                  <a:pt x="264370" y="197884"/>
                </a:lnTo>
                <a:lnTo>
                  <a:pt x="219650" y="288933"/>
                </a:lnTo>
                <a:lnTo>
                  <a:pt x="214061" y="303101"/>
                </a:lnTo>
                <a:lnTo>
                  <a:pt x="209383" y="317308"/>
                </a:lnTo>
                <a:lnTo>
                  <a:pt x="205311" y="331543"/>
                </a:lnTo>
                <a:lnTo>
                  <a:pt x="202597" y="342937"/>
                </a:lnTo>
                <a:lnTo>
                  <a:pt x="200787" y="352439"/>
                </a:lnTo>
                <a:lnTo>
                  <a:pt x="199581" y="360678"/>
                </a:lnTo>
                <a:lnTo>
                  <a:pt x="198776" y="368076"/>
                </a:lnTo>
                <a:lnTo>
                  <a:pt x="198240" y="374912"/>
                </a:lnTo>
                <a:lnTo>
                  <a:pt x="197168" y="3943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5"/>
          <p:cNvSpPr/>
          <p:nvPr/>
        </p:nvSpPr>
        <p:spPr>
          <a:xfrm>
            <a:off x="2043112" y="348900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49448" y="17145"/>
                </a:lnTo>
                <a:lnTo>
                  <a:pt x="68208" y="16193"/>
                </a:lnTo>
                <a:lnTo>
                  <a:pt x="135356" y="11254"/>
                </a:lnTo>
                <a:lnTo>
                  <a:pt x="171283" y="9764"/>
                </a:lnTo>
                <a:lnTo>
                  <a:pt x="213734" y="8926"/>
                </a:lnTo>
                <a:lnTo>
                  <a:pt x="224404" y="7855"/>
                </a:lnTo>
                <a:lnTo>
                  <a:pt x="233423" y="619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6"/>
          <p:cNvSpPr/>
          <p:nvPr/>
        </p:nvSpPr>
        <p:spPr>
          <a:xfrm>
            <a:off x="2068829" y="3566160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30136" y="34290"/>
                </a:lnTo>
                <a:lnTo>
                  <a:pt x="42951" y="33337"/>
                </a:lnTo>
                <a:lnTo>
                  <a:pt x="57209" y="31750"/>
                </a:lnTo>
                <a:lnTo>
                  <a:pt x="88291" y="27446"/>
                </a:lnTo>
                <a:lnTo>
                  <a:pt x="121156" y="22358"/>
                </a:lnTo>
                <a:lnTo>
                  <a:pt x="136016" y="20620"/>
                </a:lnTo>
                <a:lnTo>
                  <a:pt x="149732" y="19462"/>
                </a:lnTo>
                <a:lnTo>
                  <a:pt x="162687" y="18689"/>
                </a:lnTo>
                <a:lnTo>
                  <a:pt x="194860" y="17831"/>
                </a:lnTo>
                <a:lnTo>
                  <a:pt x="212775" y="17602"/>
                </a:lnTo>
                <a:lnTo>
                  <a:pt x="227575" y="16497"/>
                </a:lnTo>
                <a:lnTo>
                  <a:pt x="240299" y="14808"/>
                </a:lnTo>
                <a:lnTo>
                  <a:pt x="251640" y="12729"/>
                </a:lnTo>
                <a:lnTo>
                  <a:pt x="263010" y="11344"/>
                </a:lnTo>
                <a:lnTo>
                  <a:pt x="274400" y="1042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7"/>
          <p:cNvSpPr/>
          <p:nvPr/>
        </p:nvSpPr>
        <p:spPr>
          <a:xfrm>
            <a:off x="2498999" y="3377565"/>
            <a:ext cx="15602" cy="342901"/>
          </a:xfrm>
          <a:custGeom>
            <a:avLst/>
            <a:gdLst/>
            <a:ahLst/>
            <a:cxnLst/>
            <a:rect l="0" t="0" r="0" b="0"/>
            <a:pathLst>
              <a:path w="15602" h="342901">
                <a:moveTo>
                  <a:pt x="15601" y="0"/>
                </a:moveTo>
                <a:lnTo>
                  <a:pt x="15601" y="121381"/>
                </a:lnTo>
                <a:lnTo>
                  <a:pt x="14648" y="143786"/>
                </a:lnTo>
                <a:lnTo>
                  <a:pt x="13061" y="167294"/>
                </a:lnTo>
                <a:lnTo>
                  <a:pt x="11050" y="191540"/>
                </a:lnTo>
                <a:lnTo>
                  <a:pt x="8757" y="213418"/>
                </a:lnTo>
                <a:lnTo>
                  <a:pt x="773" y="276895"/>
                </a:lnTo>
                <a:lnTo>
                  <a:pt x="0" y="284609"/>
                </a:lnTo>
                <a:lnTo>
                  <a:pt x="438" y="292609"/>
                </a:lnTo>
                <a:lnTo>
                  <a:pt x="1682" y="300800"/>
                </a:lnTo>
                <a:lnTo>
                  <a:pt x="3464" y="309118"/>
                </a:lnTo>
                <a:lnTo>
                  <a:pt x="4652" y="315616"/>
                </a:lnTo>
                <a:lnTo>
                  <a:pt x="5444" y="320901"/>
                </a:lnTo>
                <a:lnTo>
                  <a:pt x="5972" y="325376"/>
                </a:lnTo>
                <a:lnTo>
                  <a:pt x="6324" y="329312"/>
                </a:lnTo>
                <a:lnTo>
                  <a:pt x="6715" y="336226"/>
                </a:lnTo>
                <a:lnTo>
                  <a:pt x="7772" y="338450"/>
                </a:lnTo>
                <a:lnTo>
                  <a:pt x="9429" y="339934"/>
                </a:lnTo>
                <a:lnTo>
                  <a:pt x="1560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8"/>
          <p:cNvSpPr/>
          <p:nvPr/>
        </p:nvSpPr>
        <p:spPr>
          <a:xfrm>
            <a:off x="2583179" y="3369009"/>
            <a:ext cx="373637" cy="325694"/>
          </a:xfrm>
          <a:custGeom>
            <a:avLst/>
            <a:gdLst/>
            <a:ahLst/>
            <a:cxnLst/>
            <a:rect l="0" t="0" r="0" b="0"/>
            <a:pathLst>
              <a:path w="373637" h="325694">
                <a:moveTo>
                  <a:pt x="34290" y="34273"/>
                </a:moveTo>
                <a:lnTo>
                  <a:pt x="43392" y="20620"/>
                </a:lnTo>
                <a:lnTo>
                  <a:pt x="50401" y="11378"/>
                </a:lnTo>
                <a:lnTo>
                  <a:pt x="58110" y="2234"/>
                </a:lnTo>
                <a:lnTo>
                  <a:pt x="60648" y="1484"/>
                </a:lnTo>
                <a:lnTo>
                  <a:pt x="68547" y="650"/>
                </a:lnTo>
                <a:lnTo>
                  <a:pt x="86028" y="279"/>
                </a:lnTo>
                <a:lnTo>
                  <a:pt x="153821" y="0"/>
                </a:lnTo>
                <a:lnTo>
                  <a:pt x="163508" y="947"/>
                </a:lnTo>
                <a:lnTo>
                  <a:pt x="173775" y="2531"/>
                </a:lnTo>
                <a:lnTo>
                  <a:pt x="184431" y="4539"/>
                </a:lnTo>
                <a:lnTo>
                  <a:pt x="194391" y="6831"/>
                </a:lnTo>
                <a:lnTo>
                  <a:pt x="203889" y="9311"/>
                </a:lnTo>
                <a:lnTo>
                  <a:pt x="213079" y="11916"/>
                </a:lnTo>
                <a:lnTo>
                  <a:pt x="230910" y="17352"/>
                </a:lnTo>
                <a:lnTo>
                  <a:pt x="239665" y="20135"/>
                </a:lnTo>
                <a:lnTo>
                  <a:pt x="249312" y="23895"/>
                </a:lnTo>
                <a:lnTo>
                  <a:pt x="259553" y="28307"/>
                </a:lnTo>
                <a:lnTo>
                  <a:pt x="270190" y="33153"/>
                </a:lnTo>
                <a:lnTo>
                  <a:pt x="278235" y="38289"/>
                </a:lnTo>
                <a:lnTo>
                  <a:pt x="284550" y="43618"/>
                </a:lnTo>
                <a:lnTo>
                  <a:pt x="295060" y="54619"/>
                </a:lnTo>
                <a:lnTo>
                  <a:pt x="306080" y="65858"/>
                </a:lnTo>
                <a:lnTo>
                  <a:pt x="308829" y="70570"/>
                </a:lnTo>
                <a:lnTo>
                  <a:pt x="309708" y="74663"/>
                </a:lnTo>
                <a:lnTo>
                  <a:pt x="309342" y="78345"/>
                </a:lnTo>
                <a:lnTo>
                  <a:pt x="308146" y="81752"/>
                </a:lnTo>
                <a:lnTo>
                  <a:pt x="304277" y="88077"/>
                </a:lnTo>
                <a:lnTo>
                  <a:pt x="296743" y="96994"/>
                </a:lnTo>
                <a:lnTo>
                  <a:pt x="286191" y="102789"/>
                </a:lnTo>
                <a:lnTo>
                  <a:pt x="279377" y="105668"/>
                </a:lnTo>
                <a:lnTo>
                  <a:pt x="271976" y="108539"/>
                </a:lnTo>
                <a:lnTo>
                  <a:pt x="256134" y="114271"/>
                </a:lnTo>
                <a:lnTo>
                  <a:pt x="231149" y="122852"/>
                </a:lnTo>
                <a:lnTo>
                  <a:pt x="216965" y="126663"/>
                </a:lnTo>
                <a:lnTo>
                  <a:pt x="178344" y="135978"/>
                </a:lnTo>
                <a:lnTo>
                  <a:pt x="158901" y="139224"/>
                </a:lnTo>
                <a:lnTo>
                  <a:pt x="140224" y="141388"/>
                </a:lnTo>
                <a:lnTo>
                  <a:pt x="96491" y="144861"/>
                </a:lnTo>
                <a:lnTo>
                  <a:pt x="93050" y="145336"/>
                </a:lnTo>
                <a:lnTo>
                  <a:pt x="98506" y="147451"/>
                </a:lnTo>
                <a:lnTo>
                  <a:pt x="116806" y="154742"/>
                </a:lnTo>
                <a:lnTo>
                  <a:pt x="130258" y="158401"/>
                </a:lnTo>
                <a:lnTo>
                  <a:pt x="145894" y="161792"/>
                </a:lnTo>
                <a:lnTo>
                  <a:pt x="162985" y="165006"/>
                </a:lnTo>
                <a:lnTo>
                  <a:pt x="181047" y="169054"/>
                </a:lnTo>
                <a:lnTo>
                  <a:pt x="218896" y="178631"/>
                </a:lnTo>
                <a:lnTo>
                  <a:pt x="247782" y="186697"/>
                </a:lnTo>
                <a:lnTo>
                  <a:pt x="270146" y="193457"/>
                </a:lnTo>
                <a:lnTo>
                  <a:pt x="289610" y="199636"/>
                </a:lnTo>
                <a:lnTo>
                  <a:pt x="298801" y="203570"/>
                </a:lnTo>
                <a:lnTo>
                  <a:pt x="307786" y="208098"/>
                </a:lnTo>
                <a:lnTo>
                  <a:pt x="316633" y="213021"/>
                </a:lnTo>
                <a:lnTo>
                  <a:pt x="325389" y="219161"/>
                </a:lnTo>
                <a:lnTo>
                  <a:pt x="334084" y="226112"/>
                </a:lnTo>
                <a:lnTo>
                  <a:pt x="342737" y="233603"/>
                </a:lnTo>
                <a:lnTo>
                  <a:pt x="350412" y="241455"/>
                </a:lnTo>
                <a:lnTo>
                  <a:pt x="357433" y="249547"/>
                </a:lnTo>
                <a:lnTo>
                  <a:pt x="364019" y="257799"/>
                </a:lnTo>
                <a:lnTo>
                  <a:pt x="368410" y="264253"/>
                </a:lnTo>
                <a:lnTo>
                  <a:pt x="373288" y="273964"/>
                </a:lnTo>
                <a:lnTo>
                  <a:pt x="373636" y="278840"/>
                </a:lnTo>
                <a:lnTo>
                  <a:pt x="372916" y="283995"/>
                </a:lnTo>
                <a:lnTo>
                  <a:pt x="371483" y="289337"/>
                </a:lnTo>
                <a:lnTo>
                  <a:pt x="368623" y="293850"/>
                </a:lnTo>
                <a:lnTo>
                  <a:pt x="360365" y="301406"/>
                </a:lnTo>
                <a:lnTo>
                  <a:pt x="350345" y="307939"/>
                </a:lnTo>
                <a:lnTo>
                  <a:pt x="345006" y="311014"/>
                </a:lnTo>
                <a:lnTo>
                  <a:pt x="338589" y="314017"/>
                </a:lnTo>
                <a:lnTo>
                  <a:pt x="331454" y="316972"/>
                </a:lnTo>
                <a:lnTo>
                  <a:pt x="323839" y="319894"/>
                </a:lnTo>
                <a:lnTo>
                  <a:pt x="314953" y="321842"/>
                </a:lnTo>
                <a:lnTo>
                  <a:pt x="305219" y="323141"/>
                </a:lnTo>
                <a:lnTo>
                  <a:pt x="294919" y="324007"/>
                </a:lnTo>
                <a:lnTo>
                  <a:pt x="285196" y="324584"/>
                </a:lnTo>
                <a:lnTo>
                  <a:pt x="266771" y="325225"/>
                </a:lnTo>
                <a:lnTo>
                  <a:pt x="221006" y="325637"/>
                </a:lnTo>
                <a:lnTo>
                  <a:pt x="184268" y="325693"/>
                </a:lnTo>
                <a:lnTo>
                  <a:pt x="164755" y="324755"/>
                </a:lnTo>
                <a:lnTo>
                  <a:pt x="145080" y="323178"/>
                </a:lnTo>
                <a:lnTo>
                  <a:pt x="125295" y="321174"/>
                </a:lnTo>
                <a:lnTo>
                  <a:pt x="88072" y="316407"/>
                </a:lnTo>
                <a:lnTo>
                  <a:pt x="70145" y="313802"/>
                </a:lnTo>
                <a:lnTo>
                  <a:pt x="55336" y="311114"/>
                </a:lnTo>
                <a:lnTo>
                  <a:pt x="42606" y="308368"/>
                </a:lnTo>
                <a:lnTo>
                  <a:pt x="31261" y="305586"/>
                </a:lnTo>
                <a:lnTo>
                  <a:pt x="22746" y="303731"/>
                </a:lnTo>
                <a:lnTo>
                  <a:pt x="16117" y="302494"/>
                </a:lnTo>
                <a:lnTo>
                  <a:pt x="10745" y="301670"/>
                </a:lnTo>
                <a:lnTo>
                  <a:pt x="7163" y="300167"/>
                </a:lnTo>
                <a:lnTo>
                  <a:pt x="4776" y="298214"/>
                </a:lnTo>
                <a:lnTo>
                  <a:pt x="0" y="300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9"/>
          <p:cNvSpPr/>
          <p:nvPr/>
        </p:nvSpPr>
        <p:spPr>
          <a:xfrm>
            <a:off x="545184" y="3994937"/>
            <a:ext cx="244602" cy="170679"/>
          </a:xfrm>
          <a:custGeom>
            <a:avLst/>
            <a:gdLst/>
            <a:ahLst/>
            <a:cxnLst/>
            <a:rect l="0" t="0" r="0" b="0"/>
            <a:pathLst>
              <a:path w="244602" h="170679">
                <a:moveTo>
                  <a:pt x="92038" y="25565"/>
                </a:moveTo>
                <a:lnTo>
                  <a:pt x="78385" y="25565"/>
                </a:lnTo>
                <a:lnTo>
                  <a:pt x="73411" y="27470"/>
                </a:lnTo>
                <a:lnTo>
                  <a:pt x="69143" y="30645"/>
                </a:lnTo>
                <a:lnTo>
                  <a:pt x="58584" y="41675"/>
                </a:lnTo>
                <a:lnTo>
                  <a:pt x="55448" y="44878"/>
                </a:lnTo>
                <a:lnTo>
                  <a:pt x="50500" y="50823"/>
                </a:lnTo>
                <a:lnTo>
                  <a:pt x="37381" y="67588"/>
                </a:lnTo>
                <a:lnTo>
                  <a:pt x="30835" y="75488"/>
                </a:lnTo>
                <a:lnTo>
                  <a:pt x="24566" y="82659"/>
                </a:lnTo>
                <a:lnTo>
                  <a:pt x="18482" y="89346"/>
                </a:lnTo>
                <a:lnTo>
                  <a:pt x="13473" y="95708"/>
                </a:lnTo>
                <a:lnTo>
                  <a:pt x="9181" y="101855"/>
                </a:lnTo>
                <a:lnTo>
                  <a:pt x="5368" y="107857"/>
                </a:lnTo>
                <a:lnTo>
                  <a:pt x="2825" y="113764"/>
                </a:lnTo>
                <a:lnTo>
                  <a:pt x="1130" y="119607"/>
                </a:lnTo>
                <a:lnTo>
                  <a:pt x="0" y="125407"/>
                </a:lnTo>
                <a:lnTo>
                  <a:pt x="200" y="130226"/>
                </a:lnTo>
                <a:lnTo>
                  <a:pt x="1285" y="134392"/>
                </a:lnTo>
                <a:lnTo>
                  <a:pt x="2961" y="138121"/>
                </a:lnTo>
                <a:lnTo>
                  <a:pt x="7363" y="147345"/>
                </a:lnTo>
                <a:lnTo>
                  <a:pt x="9871" y="152472"/>
                </a:lnTo>
                <a:lnTo>
                  <a:pt x="13447" y="156842"/>
                </a:lnTo>
                <a:lnTo>
                  <a:pt x="17737" y="160708"/>
                </a:lnTo>
                <a:lnTo>
                  <a:pt x="22501" y="164238"/>
                </a:lnTo>
                <a:lnTo>
                  <a:pt x="28535" y="166591"/>
                </a:lnTo>
                <a:lnTo>
                  <a:pt x="35415" y="168160"/>
                </a:lnTo>
                <a:lnTo>
                  <a:pt x="42859" y="169206"/>
                </a:lnTo>
                <a:lnTo>
                  <a:pt x="49727" y="169903"/>
                </a:lnTo>
                <a:lnTo>
                  <a:pt x="56211" y="170368"/>
                </a:lnTo>
                <a:lnTo>
                  <a:pt x="62438" y="170678"/>
                </a:lnTo>
                <a:lnTo>
                  <a:pt x="69447" y="169932"/>
                </a:lnTo>
                <a:lnTo>
                  <a:pt x="76977" y="168482"/>
                </a:lnTo>
                <a:lnTo>
                  <a:pt x="84855" y="166563"/>
                </a:lnTo>
                <a:lnTo>
                  <a:pt x="92964" y="165284"/>
                </a:lnTo>
                <a:lnTo>
                  <a:pt x="101228" y="164431"/>
                </a:lnTo>
                <a:lnTo>
                  <a:pt x="109595" y="163862"/>
                </a:lnTo>
                <a:lnTo>
                  <a:pt x="118982" y="162531"/>
                </a:lnTo>
                <a:lnTo>
                  <a:pt x="129051" y="160691"/>
                </a:lnTo>
                <a:lnTo>
                  <a:pt x="139573" y="158511"/>
                </a:lnTo>
                <a:lnTo>
                  <a:pt x="149446" y="156106"/>
                </a:lnTo>
                <a:lnTo>
                  <a:pt x="158885" y="153550"/>
                </a:lnTo>
                <a:lnTo>
                  <a:pt x="168035" y="150893"/>
                </a:lnTo>
                <a:lnTo>
                  <a:pt x="176040" y="147217"/>
                </a:lnTo>
                <a:lnTo>
                  <a:pt x="183282" y="142861"/>
                </a:lnTo>
                <a:lnTo>
                  <a:pt x="190015" y="138053"/>
                </a:lnTo>
                <a:lnTo>
                  <a:pt x="196408" y="133894"/>
                </a:lnTo>
                <a:lnTo>
                  <a:pt x="202576" y="130170"/>
                </a:lnTo>
                <a:lnTo>
                  <a:pt x="208592" y="126734"/>
                </a:lnTo>
                <a:lnTo>
                  <a:pt x="213556" y="122539"/>
                </a:lnTo>
                <a:lnTo>
                  <a:pt x="217817" y="117837"/>
                </a:lnTo>
                <a:lnTo>
                  <a:pt x="221611" y="112797"/>
                </a:lnTo>
                <a:lnTo>
                  <a:pt x="225092" y="107532"/>
                </a:lnTo>
                <a:lnTo>
                  <a:pt x="228366" y="102117"/>
                </a:lnTo>
                <a:lnTo>
                  <a:pt x="231501" y="96602"/>
                </a:lnTo>
                <a:lnTo>
                  <a:pt x="237524" y="85395"/>
                </a:lnTo>
                <a:lnTo>
                  <a:pt x="240464" y="79739"/>
                </a:lnTo>
                <a:lnTo>
                  <a:pt x="242423" y="74064"/>
                </a:lnTo>
                <a:lnTo>
                  <a:pt x="243730" y="68375"/>
                </a:lnTo>
                <a:lnTo>
                  <a:pt x="244601" y="62678"/>
                </a:lnTo>
                <a:lnTo>
                  <a:pt x="244229" y="57927"/>
                </a:lnTo>
                <a:lnTo>
                  <a:pt x="243029" y="53807"/>
                </a:lnTo>
                <a:lnTo>
                  <a:pt x="236788" y="40918"/>
                </a:lnTo>
                <a:lnTo>
                  <a:pt x="234258" y="35800"/>
                </a:lnTo>
                <a:lnTo>
                  <a:pt x="229714" y="31436"/>
                </a:lnTo>
                <a:lnTo>
                  <a:pt x="223827" y="27574"/>
                </a:lnTo>
                <a:lnTo>
                  <a:pt x="217045" y="24047"/>
                </a:lnTo>
                <a:lnTo>
                  <a:pt x="209666" y="20743"/>
                </a:lnTo>
                <a:lnTo>
                  <a:pt x="201889" y="17588"/>
                </a:lnTo>
                <a:lnTo>
                  <a:pt x="193847" y="14532"/>
                </a:lnTo>
                <a:lnTo>
                  <a:pt x="177291" y="8596"/>
                </a:lnTo>
                <a:lnTo>
                  <a:pt x="168876" y="5680"/>
                </a:lnTo>
                <a:lnTo>
                  <a:pt x="160408" y="3736"/>
                </a:lnTo>
                <a:lnTo>
                  <a:pt x="151906" y="2440"/>
                </a:lnTo>
                <a:lnTo>
                  <a:pt x="143380" y="1576"/>
                </a:lnTo>
                <a:lnTo>
                  <a:pt x="134838" y="1000"/>
                </a:lnTo>
                <a:lnTo>
                  <a:pt x="126287" y="616"/>
                </a:lnTo>
                <a:lnTo>
                  <a:pt x="109164" y="189"/>
                </a:lnTo>
                <a:lnTo>
                  <a:pt x="92030" y="0"/>
                </a:lnTo>
                <a:lnTo>
                  <a:pt x="84412" y="901"/>
                </a:lnTo>
                <a:lnTo>
                  <a:pt x="77429" y="2455"/>
                </a:lnTo>
                <a:lnTo>
                  <a:pt x="70869" y="4444"/>
                </a:lnTo>
                <a:lnTo>
                  <a:pt x="64590" y="6722"/>
                </a:lnTo>
                <a:lnTo>
                  <a:pt x="58499" y="9193"/>
                </a:lnTo>
                <a:lnTo>
                  <a:pt x="44138" y="15452"/>
                </a:lnTo>
                <a:lnTo>
                  <a:pt x="39634" y="16308"/>
                </a:lnTo>
                <a:lnTo>
                  <a:pt x="32030" y="169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0"/>
          <p:cNvSpPr/>
          <p:nvPr/>
        </p:nvSpPr>
        <p:spPr>
          <a:xfrm>
            <a:off x="800099" y="3986212"/>
            <a:ext cx="214161" cy="304804"/>
          </a:xfrm>
          <a:custGeom>
            <a:avLst/>
            <a:gdLst/>
            <a:ahLst/>
            <a:cxnLst/>
            <a:rect l="0" t="0" r="0" b="0"/>
            <a:pathLst>
              <a:path w="214161" h="304804">
                <a:moveTo>
                  <a:pt x="0" y="0"/>
                </a:moveTo>
                <a:lnTo>
                  <a:pt x="13653" y="4551"/>
                </a:lnTo>
                <a:lnTo>
                  <a:pt x="18627" y="7796"/>
                </a:lnTo>
                <a:lnTo>
                  <a:pt x="22896" y="11865"/>
                </a:lnTo>
                <a:lnTo>
                  <a:pt x="26694" y="16482"/>
                </a:lnTo>
                <a:lnTo>
                  <a:pt x="30179" y="20513"/>
                </a:lnTo>
                <a:lnTo>
                  <a:pt x="36591" y="27532"/>
                </a:lnTo>
                <a:lnTo>
                  <a:pt x="38681" y="31690"/>
                </a:lnTo>
                <a:lnTo>
                  <a:pt x="40075" y="36366"/>
                </a:lnTo>
                <a:lnTo>
                  <a:pt x="41004" y="41389"/>
                </a:lnTo>
                <a:lnTo>
                  <a:pt x="41624" y="46643"/>
                </a:lnTo>
                <a:lnTo>
                  <a:pt x="42037" y="52050"/>
                </a:lnTo>
                <a:lnTo>
                  <a:pt x="42312" y="57560"/>
                </a:lnTo>
                <a:lnTo>
                  <a:pt x="43448" y="65996"/>
                </a:lnTo>
                <a:lnTo>
                  <a:pt x="47251" y="88069"/>
                </a:lnTo>
                <a:lnTo>
                  <a:pt x="48646" y="99670"/>
                </a:lnTo>
                <a:lnTo>
                  <a:pt x="49575" y="111215"/>
                </a:lnTo>
                <a:lnTo>
                  <a:pt x="50195" y="122720"/>
                </a:lnTo>
                <a:lnTo>
                  <a:pt x="51561" y="133249"/>
                </a:lnTo>
                <a:lnTo>
                  <a:pt x="53424" y="143125"/>
                </a:lnTo>
                <a:lnTo>
                  <a:pt x="55619" y="152567"/>
                </a:lnTo>
                <a:lnTo>
                  <a:pt x="58034" y="161719"/>
                </a:lnTo>
                <a:lnTo>
                  <a:pt x="63258" y="179508"/>
                </a:lnTo>
                <a:lnTo>
                  <a:pt x="74373" y="214211"/>
                </a:lnTo>
                <a:lnTo>
                  <a:pt x="80045" y="231412"/>
                </a:lnTo>
                <a:lnTo>
                  <a:pt x="81938" y="239047"/>
                </a:lnTo>
                <a:lnTo>
                  <a:pt x="83201" y="246042"/>
                </a:lnTo>
                <a:lnTo>
                  <a:pt x="84042" y="252611"/>
                </a:lnTo>
                <a:lnTo>
                  <a:pt x="89777" y="289160"/>
                </a:lnTo>
                <a:lnTo>
                  <a:pt x="91284" y="297549"/>
                </a:lnTo>
                <a:lnTo>
                  <a:pt x="92959" y="304329"/>
                </a:lnTo>
                <a:lnTo>
                  <a:pt x="93405" y="304803"/>
                </a:lnTo>
                <a:lnTo>
                  <a:pt x="93703" y="304167"/>
                </a:lnTo>
                <a:lnTo>
                  <a:pt x="93901" y="302790"/>
                </a:lnTo>
                <a:lnTo>
                  <a:pt x="93081" y="300920"/>
                </a:lnTo>
                <a:lnTo>
                  <a:pt x="89630" y="296302"/>
                </a:lnTo>
                <a:lnTo>
                  <a:pt x="87376" y="289928"/>
                </a:lnTo>
                <a:lnTo>
                  <a:pt x="84921" y="280915"/>
                </a:lnTo>
                <a:lnTo>
                  <a:pt x="82331" y="270144"/>
                </a:lnTo>
                <a:lnTo>
                  <a:pt x="79653" y="260106"/>
                </a:lnTo>
                <a:lnTo>
                  <a:pt x="74136" y="241333"/>
                </a:lnTo>
                <a:lnTo>
                  <a:pt x="71332" y="233279"/>
                </a:lnTo>
                <a:lnTo>
                  <a:pt x="68510" y="226004"/>
                </a:lnTo>
                <a:lnTo>
                  <a:pt x="65676" y="219249"/>
                </a:lnTo>
                <a:lnTo>
                  <a:pt x="62834" y="210936"/>
                </a:lnTo>
                <a:lnTo>
                  <a:pt x="59987" y="201584"/>
                </a:lnTo>
                <a:lnTo>
                  <a:pt x="57136" y="191539"/>
                </a:lnTo>
                <a:lnTo>
                  <a:pt x="55236" y="182938"/>
                </a:lnTo>
                <a:lnTo>
                  <a:pt x="53969" y="175299"/>
                </a:lnTo>
                <a:lnTo>
                  <a:pt x="53125" y="168301"/>
                </a:lnTo>
                <a:lnTo>
                  <a:pt x="52562" y="160778"/>
                </a:lnTo>
                <a:lnTo>
                  <a:pt x="52186" y="152905"/>
                </a:lnTo>
                <a:lnTo>
                  <a:pt x="51936" y="144800"/>
                </a:lnTo>
                <a:lnTo>
                  <a:pt x="52722" y="134633"/>
                </a:lnTo>
                <a:lnTo>
                  <a:pt x="54198" y="123093"/>
                </a:lnTo>
                <a:lnTo>
                  <a:pt x="56135" y="110637"/>
                </a:lnTo>
                <a:lnTo>
                  <a:pt x="57426" y="100428"/>
                </a:lnTo>
                <a:lnTo>
                  <a:pt x="58286" y="91717"/>
                </a:lnTo>
                <a:lnTo>
                  <a:pt x="58860" y="84005"/>
                </a:lnTo>
                <a:lnTo>
                  <a:pt x="61148" y="76006"/>
                </a:lnTo>
                <a:lnTo>
                  <a:pt x="64578" y="67816"/>
                </a:lnTo>
                <a:lnTo>
                  <a:pt x="79220" y="38690"/>
                </a:lnTo>
                <a:lnTo>
                  <a:pt x="83293" y="33413"/>
                </a:lnTo>
                <a:lnTo>
                  <a:pt x="87914" y="28943"/>
                </a:lnTo>
                <a:lnTo>
                  <a:pt x="92899" y="25010"/>
                </a:lnTo>
                <a:lnTo>
                  <a:pt x="98128" y="22389"/>
                </a:lnTo>
                <a:lnTo>
                  <a:pt x="103519" y="20641"/>
                </a:lnTo>
                <a:lnTo>
                  <a:pt x="109018" y="19476"/>
                </a:lnTo>
                <a:lnTo>
                  <a:pt x="114589" y="17746"/>
                </a:lnTo>
                <a:lnTo>
                  <a:pt x="120208" y="15641"/>
                </a:lnTo>
                <a:lnTo>
                  <a:pt x="125859" y="13285"/>
                </a:lnTo>
                <a:lnTo>
                  <a:pt x="131531" y="12667"/>
                </a:lnTo>
                <a:lnTo>
                  <a:pt x="137217" y="13207"/>
                </a:lnTo>
                <a:lnTo>
                  <a:pt x="142913" y="14520"/>
                </a:lnTo>
                <a:lnTo>
                  <a:pt x="148616" y="15395"/>
                </a:lnTo>
                <a:lnTo>
                  <a:pt x="154322" y="15978"/>
                </a:lnTo>
                <a:lnTo>
                  <a:pt x="160032" y="16367"/>
                </a:lnTo>
                <a:lnTo>
                  <a:pt x="165743" y="17579"/>
                </a:lnTo>
                <a:lnTo>
                  <a:pt x="171455" y="19340"/>
                </a:lnTo>
                <a:lnTo>
                  <a:pt x="177169" y="21465"/>
                </a:lnTo>
                <a:lnTo>
                  <a:pt x="181930" y="23835"/>
                </a:lnTo>
                <a:lnTo>
                  <a:pt x="186057" y="26368"/>
                </a:lnTo>
                <a:lnTo>
                  <a:pt x="189761" y="29009"/>
                </a:lnTo>
                <a:lnTo>
                  <a:pt x="196416" y="37023"/>
                </a:lnTo>
                <a:lnTo>
                  <a:pt x="202549" y="45982"/>
                </a:lnTo>
                <a:lnTo>
                  <a:pt x="208449" y="53139"/>
                </a:lnTo>
                <a:lnTo>
                  <a:pt x="210404" y="57334"/>
                </a:lnTo>
                <a:lnTo>
                  <a:pt x="211707" y="62035"/>
                </a:lnTo>
                <a:lnTo>
                  <a:pt x="213155" y="71386"/>
                </a:lnTo>
                <a:lnTo>
                  <a:pt x="213798" y="78717"/>
                </a:lnTo>
                <a:lnTo>
                  <a:pt x="214160" y="88200"/>
                </a:lnTo>
                <a:lnTo>
                  <a:pt x="212306" y="92137"/>
                </a:lnTo>
                <a:lnTo>
                  <a:pt x="209165" y="96667"/>
                </a:lnTo>
                <a:lnTo>
                  <a:pt x="205166" y="101592"/>
                </a:lnTo>
                <a:lnTo>
                  <a:pt x="200595" y="105828"/>
                </a:lnTo>
                <a:lnTo>
                  <a:pt x="195643" y="109605"/>
                </a:lnTo>
                <a:lnTo>
                  <a:pt x="190436" y="113075"/>
                </a:lnTo>
                <a:lnTo>
                  <a:pt x="184108" y="116341"/>
                </a:lnTo>
                <a:lnTo>
                  <a:pt x="177031" y="119471"/>
                </a:lnTo>
                <a:lnTo>
                  <a:pt x="169456" y="122510"/>
                </a:lnTo>
                <a:lnTo>
                  <a:pt x="153419" y="128426"/>
                </a:lnTo>
                <a:lnTo>
                  <a:pt x="145142" y="131338"/>
                </a:lnTo>
                <a:lnTo>
                  <a:pt x="137719" y="133278"/>
                </a:lnTo>
                <a:lnTo>
                  <a:pt x="130865" y="134572"/>
                </a:lnTo>
                <a:lnTo>
                  <a:pt x="124391" y="135435"/>
                </a:lnTo>
                <a:lnTo>
                  <a:pt x="117218" y="136010"/>
                </a:lnTo>
                <a:lnTo>
                  <a:pt x="109578" y="136393"/>
                </a:lnTo>
                <a:lnTo>
                  <a:pt x="101627" y="136649"/>
                </a:lnTo>
                <a:lnTo>
                  <a:pt x="67683" y="137009"/>
                </a:lnTo>
                <a:lnTo>
                  <a:pt x="58457" y="136106"/>
                </a:lnTo>
                <a:lnTo>
                  <a:pt x="51354" y="134553"/>
                </a:lnTo>
                <a:lnTo>
                  <a:pt x="45666" y="132564"/>
                </a:lnTo>
                <a:lnTo>
                  <a:pt x="40922" y="131239"/>
                </a:lnTo>
                <a:lnTo>
                  <a:pt x="36806" y="130355"/>
                </a:lnTo>
                <a:lnTo>
                  <a:pt x="33110" y="129766"/>
                </a:lnTo>
                <a:lnTo>
                  <a:pt x="31599" y="128421"/>
                </a:lnTo>
                <a:lnTo>
                  <a:pt x="31543" y="126571"/>
                </a:lnTo>
                <a:lnTo>
                  <a:pt x="3429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1"/>
          <p:cNvSpPr/>
          <p:nvPr/>
        </p:nvSpPr>
        <p:spPr>
          <a:xfrm>
            <a:off x="1074926" y="3961008"/>
            <a:ext cx="211952" cy="296473"/>
          </a:xfrm>
          <a:custGeom>
            <a:avLst/>
            <a:gdLst/>
            <a:ahLst/>
            <a:cxnLst/>
            <a:rect l="0" t="0" r="0" b="0"/>
            <a:pathLst>
              <a:path w="211952" h="296473">
                <a:moveTo>
                  <a:pt x="42356" y="25204"/>
                </a:moveTo>
                <a:lnTo>
                  <a:pt x="46907" y="38857"/>
                </a:lnTo>
                <a:lnTo>
                  <a:pt x="48247" y="44783"/>
                </a:lnTo>
                <a:lnTo>
                  <a:pt x="49141" y="50639"/>
                </a:lnTo>
                <a:lnTo>
                  <a:pt x="55126" y="114683"/>
                </a:lnTo>
                <a:lnTo>
                  <a:pt x="57537" y="133435"/>
                </a:lnTo>
                <a:lnTo>
                  <a:pt x="60097" y="148793"/>
                </a:lnTo>
                <a:lnTo>
                  <a:pt x="62756" y="161889"/>
                </a:lnTo>
                <a:lnTo>
                  <a:pt x="64528" y="177287"/>
                </a:lnTo>
                <a:lnTo>
                  <a:pt x="65710" y="194220"/>
                </a:lnTo>
                <a:lnTo>
                  <a:pt x="66498" y="212177"/>
                </a:lnTo>
                <a:lnTo>
                  <a:pt x="68928" y="229862"/>
                </a:lnTo>
                <a:lnTo>
                  <a:pt x="72453" y="247368"/>
                </a:lnTo>
                <a:lnTo>
                  <a:pt x="76708" y="264753"/>
                </a:lnTo>
                <a:lnTo>
                  <a:pt x="78592" y="276344"/>
                </a:lnTo>
                <a:lnTo>
                  <a:pt x="78896" y="284071"/>
                </a:lnTo>
                <a:lnTo>
                  <a:pt x="77090" y="296472"/>
                </a:lnTo>
                <a:lnTo>
                  <a:pt x="75990" y="294632"/>
                </a:lnTo>
                <a:lnTo>
                  <a:pt x="74303" y="290547"/>
                </a:lnTo>
                <a:lnTo>
                  <a:pt x="72227" y="284967"/>
                </a:lnTo>
                <a:lnTo>
                  <a:pt x="70842" y="279342"/>
                </a:lnTo>
                <a:lnTo>
                  <a:pt x="69919" y="273687"/>
                </a:lnTo>
                <a:lnTo>
                  <a:pt x="69304" y="268012"/>
                </a:lnTo>
                <a:lnTo>
                  <a:pt x="67941" y="262323"/>
                </a:lnTo>
                <a:lnTo>
                  <a:pt x="66080" y="256626"/>
                </a:lnTo>
                <a:lnTo>
                  <a:pt x="63887" y="250923"/>
                </a:lnTo>
                <a:lnTo>
                  <a:pt x="59568" y="242359"/>
                </a:lnTo>
                <a:lnTo>
                  <a:pt x="53830" y="231886"/>
                </a:lnTo>
                <a:lnTo>
                  <a:pt x="47148" y="220142"/>
                </a:lnTo>
                <a:lnTo>
                  <a:pt x="41741" y="209455"/>
                </a:lnTo>
                <a:lnTo>
                  <a:pt x="37183" y="199473"/>
                </a:lnTo>
                <a:lnTo>
                  <a:pt x="33192" y="189961"/>
                </a:lnTo>
                <a:lnTo>
                  <a:pt x="29579" y="179810"/>
                </a:lnTo>
                <a:lnTo>
                  <a:pt x="26218" y="169232"/>
                </a:lnTo>
                <a:lnTo>
                  <a:pt x="23025" y="158370"/>
                </a:lnTo>
                <a:lnTo>
                  <a:pt x="19944" y="149224"/>
                </a:lnTo>
                <a:lnTo>
                  <a:pt x="16937" y="141222"/>
                </a:lnTo>
                <a:lnTo>
                  <a:pt x="13980" y="133981"/>
                </a:lnTo>
                <a:lnTo>
                  <a:pt x="11056" y="124393"/>
                </a:lnTo>
                <a:lnTo>
                  <a:pt x="8154" y="113237"/>
                </a:lnTo>
                <a:lnTo>
                  <a:pt x="5267" y="101038"/>
                </a:lnTo>
                <a:lnTo>
                  <a:pt x="3343" y="90047"/>
                </a:lnTo>
                <a:lnTo>
                  <a:pt x="2060" y="79863"/>
                </a:lnTo>
                <a:lnTo>
                  <a:pt x="634" y="62832"/>
                </a:lnTo>
                <a:lnTo>
                  <a:pt x="0" y="52088"/>
                </a:lnTo>
                <a:lnTo>
                  <a:pt x="784" y="46936"/>
                </a:lnTo>
                <a:lnTo>
                  <a:pt x="2259" y="41598"/>
                </a:lnTo>
                <a:lnTo>
                  <a:pt x="4195" y="36133"/>
                </a:lnTo>
                <a:lnTo>
                  <a:pt x="7390" y="31537"/>
                </a:lnTo>
                <a:lnTo>
                  <a:pt x="11425" y="27521"/>
                </a:lnTo>
                <a:lnTo>
                  <a:pt x="16020" y="23892"/>
                </a:lnTo>
                <a:lnTo>
                  <a:pt x="20989" y="20519"/>
                </a:lnTo>
                <a:lnTo>
                  <a:pt x="26206" y="17318"/>
                </a:lnTo>
                <a:lnTo>
                  <a:pt x="31589" y="14232"/>
                </a:lnTo>
                <a:lnTo>
                  <a:pt x="42651" y="8263"/>
                </a:lnTo>
                <a:lnTo>
                  <a:pt x="48268" y="5337"/>
                </a:lnTo>
                <a:lnTo>
                  <a:pt x="54869" y="3387"/>
                </a:lnTo>
                <a:lnTo>
                  <a:pt x="62128" y="2087"/>
                </a:lnTo>
                <a:lnTo>
                  <a:pt x="69825" y="1220"/>
                </a:lnTo>
                <a:lnTo>
                  <a:pt x="77814" y="642"/>
                </a:lnTo>
                <a:lnTo>
                  <a:pt x="85997" y="257"/>
                </a:lnTo>
                <a:lnTo>
                  <a:pt x="94310" y="0"/>
                </a:lnTo>
                <a:lnTo>
                  <a:pt x="102709" y="781"/>
                </a:lnTo>
                <a:lnTo>
                  <a:pt x="111167" y="2255"/>
                </a:lnTo>
                <a:lnTo>
                  <a:pt x="119662" y="4189"/>
                </a:lnTo>
                <a:lnTo>
                  <a:pt x="128183" y="5479"/>
                </a:lnTo>
                <a:lnTo>
                  <a:pt x="136722" y="6339"/>
                </a:lnTo>
                <a:lnTo>
                  <a:pt x="145272" y="6912"/>
                </a:lnTo>
                <a:lnTo>
                  <a:pt x="152876" y="8247"/>
                </a:lnTo>
                <a:lnTo>
                  <a:pt x="159851" y="10089"/>
                </a:lnTo>
                <a:lnTo>
                  <a:pt x="166406" y="12270"/>
                </a:lnTo>
                <a:lnTo>
                  <a:pt x="172681" y="15629"/>
                </a:lnTo>
                <a:lnTo>
                  <a:pt x="178769" y="19773"/>
                </a:lnTo>
                <a:lnTo>
                  <a:pt x="184733" y="24441"/>
                </a:lnTo>
                <a:lnTo>
                  <a:pt x="189662" y="28505"/>
                </a:lnTo>
                <a:lnTo>
                  <a:pt x="193900" y="32168"/>
                </a:lnTo>
                <a:lnTo>
                  <a:pt x="197678" y="35561"/>
                </a:lnTo>
                <a:lnTo>
                  <a:pt x="204415" y="41872"/>
                </a:lnTo>
                <a:lnTo>
                  <a:pt x="207546" y="44889"/>
                </a:lnTo>
                <a:lnTo>
                  <a:pt x="209632" y="47852"/>
                </a:lnTo>
                <a:lnTo>
                  <a:pt x="211951" y="53685"/>
                </a:lnTo>
                <a:lnTo>
                  <a:pt x="211617" y="57526"/>
                </a:lnTo>
                <a:lnTo>
                  <a:pt x="210442" y="61992"/>
                </a:lnTo>
                <a:lnTo>
                  <a:pt x="206596" y="71082"/>
                </a:lnTo>
                <a:lnTo>
                  <a:pt x="201711" y="78296"/>
                </a:lnTo>
                <a:lnTo>
                  <a:pt x="198123" y="81554"/>
                </a:lnTo>
                <a:lnTo>
                  <a:pt x="193826" y="84678"/>
                </a:lnTo>
                <a:lnTo>
                  <a:pt x="189056" y="87713"/>
                </a:lnTo>
                <a:lnTo>
                  <a:pt x="183018" y="90690"/>
                </a:lnTo>
                <a:lnTo>
                  <a:pt x="176136" y="93626"/>
                </a:lnTo>
                <a:lnTo>
                  <a:pt x="168690" y="96536"/>
                </a:lnTo>
                <a:lnTo>
                  <a:pt x="158964" y="99429"/>
                </a:lnTo>
                <a:lnTo>
                  <a:pt x="147717" y="102310"/>
                </a:lnTo>
                <a:lnTo>
                  <a:pt x="135456" y="105183"/>
                </a:lnTo>
                <a:lnTo>
                  <a:pt x="124426" y="108051"/>
                </a:lnTo>
                <a:lnTo>
                  <a:pt x="114214" y="110915"/>
                </a:lnTo>
                <a:lnTo>
                  <a:pt x="104549" y="113777"/>
                </a:lnTo>
                <a:lnTo>
                  <a:pt x="96200" y="115685"/>
                </a:lnTo>
                <a:lnTo>
                  <a:pt x="88730" y="116957"/>
                </a:lnTo>
                <a:lnTo>
                  <a:pt x="81844" y="117806"/>
                </a:lnTo>
                <a:lnTo>
                  <a:pt x="76301" y="117419"/>
                </a:lnTo>
                <a:lnTo>
                  <a:pt x="71654" y="116208"/>
                </a:lnTo>
                <a:lnTo>
                  <a:pt x="59501" y="110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2"/>
          <p:cNvSpPr/>
          <p:nvPr/>
        </p:nvSpPr>
        <p:spPr>
          <a:xfrm>
            <a:off x="1348739" y="3827009"/>
            <a:ext cx="497767" cy="22044"/>
          </a:xfrm>
          <a:custGeom>
            <a:avLst/>
            <a:gdLst/>
            <a:ahLst/>
            <a:cxnLst/>
            <a:rect l="0" t="0" r="0" b="0"/>
            <a:pathLst>
              <a:path w="497767" h="22044">
                <a:moveTo>
                  <a:pt x="0" y="22043"/>
                </a:moveTo>
                <a:lnTo>
                  <a:pt x="13653" y="12942"/>
                </a:lnTo>
                <a:lnTo>
                  <a:pt x="20532" y="10260"/>
                </a:lnTo>
                <a:lnTo>
                  <a:pt x="27976" y="8473"/>
                </a:lnTo>
                <a:lnTo>
                  <a:pt x="35796" y="7281"/>
                </a:lnTo>
                <a:lnTo>
                  <a:pt x="45771" y="6487"/>
                </a:lnTo>
                <a:lnTo>
                  <a:pt x="57184" y="5957"/>
                </a:lnTo>
                <a:lnTo>
                  <a:pt x="81613" y="5369"/>
                </a:lnTo>
                <a:lnTo>
                  <a:pt x="105170" y="5107"/>
                </a:lnTo>
                <a:lnTo>
                  <a:pt x="221768" y="409"/>
                </a:lnTo>
                <a:lnTo>
                  <a:pt x="258335" y="0"/>
                </a:lnTo>
                <a:lnTo>
                  <a:pt x="287476" y="681"/>
                </a:lnTo>
                <a:lnTo>
                  <a:pt x="311666" y="2087"/>
                </a:lnTo>
                <a:lnTo>
                  <a:pt x="369023" y="3649"/>
                </a:lnTo>
                <a:lnTo>
                  <a:pt x="497766" y="4825"/>
                </a:lnTo>
                <a:lnTo>
                  <a:pt x="130470" y="4896"/>
                </a:lnTo>
                <a:lnTo>
                  <a:pt x="101268" y="5849"/>
                </a:lnTo>
                <a:lnTo>
                  <a:pt x="78942" y="7437"/>
                </a:lnTo>
                <a:lnTo>
                  <a:pt x="61201" y="9448"/>
                </a:lnTo>
                <a:lnTo>
                  <a:pt x="47468" y="10789"/>
                </a:lnTo>
                <a:lnTo>
                  <a:pt x="36408" y="11683"/>
                </a:lnTo>
                <a:lnTo>
                  <a:pt x="21897" y="12676"/>
                </a:lnTo>
                <a:lnTo>
                  <a:pt x="19361" y="12941"/>
                </a:lnTo>
                <a:lnTo>
                  <a:pt x="51435" y="13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3"/>
          <p:cNvSpPr/>
          <p:nvPr/>
        </p:nvSpPr>
        <p:spPr>
          <a:xfrm>
            <a:off x="1443037" y="4063365"/>
            <a:ext cx="274321" cy="15923"/>
          </a:xfrm>
          <a:custGeom>
            <a:avLst/>
            <a:gdLst/>
            <a:ahLst/>
            <a:cxnLst/>
            <a:rect l="0" t="0" r="0" b="0"/>
            <a:pathLst>
              <a:path w="274321" h="15923">
                <a:moveTo>
                  <a:pt x="0" y="0"/>
                </a:moveTo>
                <a:lnTo>
                  <a:pt x="49448" y="0"/>
                </a:lnTo>
                <a:lnTo>
                  <a:pt x="70112" y="952"/>
                </a:lnTo>
                <a:lnTo>
                  <a:pt x="162545" y="6785"/>
                </a:lnTo>
                <a:lnTo>
                  <a:pt x="190352" y="7778"/>
                </a:lnTo>
                <a:lnTo>
                  <a:pt x="215411" y="8219"/>
                </a:lnTo>
                <a:lnTo>
                  <a:pt x="225522" y="9289"/>
                </a:lnTo>
                <a:lnTo>
                  <a:pt x="234168" y="10955"/>
                </a:lnTo>
                <a:lnTo>
                  <a:pt x="241837" y="13018"/>
                </a:lnTo>
                <a:lnTo>
                  <a:pt x="247902" y="14394"/>
                </a:lnTo>
                <a:lnTo>
                  <a:pt x="252898" y="15311"/>
                </a:lnTo>
                <a:lnTo>
                  <a:pt x="257181" y="15922"/>
                </a:lnTo>
                <a:lnTo>
                  <a:pt x="260989" y="15377"/>
                </a:lnTo>
                <a:lnTo>
                  <a:pt x="264480" y="14061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4"/>
          <p:cNvSpPr/>
          <p:nvPr/>
        </p:nvSpPr>
        <p:spPr>
          <a:xfrm>
            <a:off x="1725929" y="3909096"/>
            <a:ext cx="282470" cy="308575"/>
          </a:xfrm>
          <a:custGeom>
            <a:avLst/>
            <a:gdLst/>
            <a:ahLst/>
            <a:cxnLst/>
            <a:rect l="0" t="0" r="0" b="0"/>
            <a:pathLst>
              <a:path w="282470" h="308575">
                <a:moveTo>
                  <a:pt x="0" y="25681"/>
                </a:moveTo>
                <a:lnTo>
                  <a:pt x="13653" y="16579"/>
                </a:lnTo>
                <a:lnTo>
                  <a:pt x="18627" y="13898"/>
                </a:lnTo>
                <a:lnTo>
                  <a:pt x="26694" y="10919"/>
                </a:lnTo>
                <a:lnTo>
                  <a:pt x="33454" y="7055"/>
                </a:lnTo>
                <a:lnTo>
                  <a:pt x="36590" y="4691"/>
                </a:lnTo>
                <a:lnTo>
                  <a:pt x="42491" y="3115"/>
                </a:lnTo>
                <a:lnTo>
                  <a:pt x="50235" y="2065"/>
                </a:lnTo>
                <a:lnTo>
                  <a:pt x="59208" y="1364"/>
                </a:lnTo>
                <a:lnTo>
                  <a:pt x="71857" y="897"/>
                </a:lnTo>
                <a:lnTo>
                  <a:pt x="122468" y="240"/>
                </a:lnTo>
                <a:lnTo>
                  <a:pt x="216024" y="0"/>
                </a:lnTo>
                <a:lnTo>
                  <a:pt x="228788" y="940"/>
                </a:lnTo>
                <a:lnTo>
                  <a:pt x="239203" y="2520"/>
                </a:lnTo>
                <a:lnTo>
                  <a:pt x="248051" y="4525"/>
                </a:lnTo>
                <a:lnTo>
                  <a:pt x="254903" y="6814"/>
                </a:lnTo>
                <a:lnTo>
                  <a:pt x="260423" y="9293"/>
                </a:lnTo>
                <a:lnTo>
                  <a:pt x="271575" y="15565"/>
                </a:lnTo>
                <a:lnTo>
                  <a:pt x="275641" y="21503"/>
                </a:lnTo>
                <a:lnTo>
                  <a:pt x="279670" y="29539"/>
                </a:lnTo>
                <a:lnTo>
                  <a:pt x="281460" y="36286"/>
                </a:lnTo>
                <a:lnTo>
                  <a:pt x="282469" y="45439"/>
                </a:lnTo>
                <a:lnTo>
                  <a:pt x="280705" y="53140"/>
                </a:lnTo>
                <a:lnTo>
                  <a:pt x="277624" y="63990"/>
                </a:lnTo>
                <a:lnTo>
                  <a:pt x="273666" y="76938"/>
                </a:lnTo>
                <a:lnTo>
                  <a:pt x="270074" y="87475"/>
                </a:lnTo>
                <a:lnTo>
                  <a:pt x="266727" y="96404"/>
                </a:lnTo>
                <a:lnTo>
                  <a:pt x="263543" y="104262"/>
                </a:lnTo>
                <a:lnTo>
                  <a:pt x="257610" y="117121"/>
                </a:lnTo>
                <a:lnTo>
                  <a:pt x="240859" y="151729"/>
                </a:lnTo>
                <a:lnTo>
                  <a:pt x="233915" y="166863"/>
                </a:lnTo>
                <a:lnTo>
                  <a:pt x="228334" y="179810"/>
                </a:lnTo>
                <a:lnTo>
                  <a:pt x="223660" y="191299"/>
                </a:lnTo>
                <a:lnTo>
                  <a:pt x="219592" y="200863"/>
                </a:lnTo>
                <a:lnTo>
                  <a:pt x="212532" y="216570"/>
                </a:lnTo>
                <a:lnTo>
                  <a:pt x="209315" y="224378"/>
                </a:lnTo>
                <a:lnTo>
                  <a:pt x="206219" y="232441"/>
                </a:lnTo>
                <a:lnTo>
                  <a:pt x="203202" y="240673"/>
                </a:lnTo>
                <a:lnTo>
                  <a:pt x="200238" y="248067"/>
                </a:lnTo>
                <a:lnTo>
                  <a:pt x="197310" y="254901"/>
                </a:lnTo>
                <a:lnTo>
                  <a:pt x="194405" y="261361"/>
                </a:lnTo>
                <a:lnTo>
                  <a:pt x="192469" y="266621"/>
                </a:lnTo>
                <a:lnTo>
                  <a:pt x="190317" y="275005"/>
                </a:lnTo>
                <a:lnTo>
                  <a:pt x="190695" y="279528"/>
                </a:lnTo>
                <a:lnTo>
                  <a:pt x="191900" y="284447"/>
                </a:lnTo>
                <a:lnTo>
                  <a:pt x="196127" y="296929"/>
                </a:lnTo>
                <a:lnTo>
                  <a:pt x="196706" y="301176"/>
                </a:lnTo>
                <a:lnTo>
                  <a:pt x="197168" y="308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5"/>
          <p:cNvSpPr/>
          <p:nvPr/>
        </p:nvSpPr>
        <p:spPr>
          <a:xfrm>
            <a:off x="1803082" y="4029075"/>
            <a:ext cx="437198" cy="42863"/>
          </a:xfrm>
          <a:custGeom>
            <a:avLst/>
            <a:gdLst/>
            <a:ahLst/>
            <a:cxnLst/>
            <a:rect l="0" t="0" r="0" b="0"/>
            <a:pathLst>
              <a:path w="437198" h="42863">
                <a:moveTo>
                  <a:pt x="0" y="0"/>
                </a:moveTo>
                <a:lnTo>
                  <a:pt x="35795" y="0"/>
                </a:lnTo>
                <a:lnTo>
                  <a:pt x="44818" y="952"/>
                </a:lnTo>
                <a:lnTo>
                  <a:pt x="54644" y="2540"/>
                </a:lnTo>
                <a:lnTo>
                  <a:pt x="65004" y="4550"/>
                </a:lnTo>
                <a:lnTo>
                  <a:pt x="76674" y="5891"/>
                </a:lnTo>
                <a:lnTo>
                  <a:pt x="89216" y="6785"/>
                </a:lnTo>
                <a:lnTo>
                  <a:pt x="114899" y="7778"/>
                </a:lnTo>
                <a:lnTo>
                  <a:pt x="139014" y="8219"/>
                </a:lnTo>
                <a:lnTo>
                  <a:pt x="157446" y="10242"/>
                </a:lnTo>
                <a:lnTo>
                  <a:pt x="180211" y="13495"/>
                </a:lnTo>
                <a:lnTo>
                  <a:pt x="205866" y="17569"/>
                </a:lnTo>
                <a:lnTo>
                  <a:pt x="277551" y="27176"/>
                </a:lnTo>
                <a:lnTo>
                  <a:pt x="437197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6"/>
          <p:cNvSpPr/>
          <p:nvPr/>
        </p:nvSpPr>
        <p:spPr>
          <a:xfrm>
            <a:off x="1297409" y="394335"/>
            <a:ext cx="25614" cy="462916"/>
          </a:xfrm>
          <a:custGeom>
            <a:avLst/>
            <a:gdLst/>
            <a:ahLst/>
            <a:cxnLst/>
            <a:rect l="0" t="0" r="0" b="0"/>
            <a:pathLst>
              <a:path w="25614" h="462916">
                <a:moveTo>
                  <a:pt x="8468" y="0"/>
                </a:moveTo>
                <a:lnTo>
                  <a:pt x="3917" y="9101"/>
                </a:lnTo>
                <a:lnTo>
                  <a:pt x="2576" y="14640"/>
                </a:lnTo>
                <a:lnTo>
                  <a:pt x="1683" y="21190"/>
                </a:lnTo>
                <a:lnTo>
                  <a:pt x="1087" y="28414"/>
                </a:lnTo>
                <a:lnTo>
                  <a:pt x="690" y="36087"/>
                </a:lnTo>
                <a:lnTo>
                  <a:pt x="248" y="52234"/>
                </a:lnTo>
                <a:lnTo>
                  <a:pt x="0" y="81940"/>
                </a:lnTo>
                <a:lnTo>
                  <a:pt x="918" y="91774"/>
                </a:lnTo>
                <a:lnTo>
                  <a:pt x="2482" y="101187"/>
                </a:lnTo>
                <a:lnTo>
                  <a:pt x="4477" y="110321"/>
                </a:lnTo>
                <a:lnTo>
                  <a:pt x="5808" y="119267"/>
                </a:lnTo>
                <a:lnTo>
                  <a:pt x="6694" y="128089"/>
                </a:lnTo>
                <a:lnTo>
                  <a:pt x="7285" y="136827"/>
                </a:lnTo>
                <a:lnTo>
                  <a:pt x="7680" y="145510"/>
                </a:lnTo>
                <a:lnTo>
                  <a:pt x="8118" y="162779"/>
                </a:lnTo>
                <a:lnTo>
                  <a:pt x="9187" y="171384"/>
                </a:lnTo>
                <a:lnTo>
                  <a:pt x="10852" y="179978"/>
                </a:lnTo>
                <a:lnTo>
                  <a:pt x="12915" y="188565"/>
                </a:lnTo>
                <a:lnTo>
                  <a:pt x="14290" y="198100"/>
                </a:lnTo>
                <a:lnTo>
                  <a:pt x="15207" y="208267"/>
                </a:lnTo>
                <a:lnTo>
                  <a:pt x="15818" y="218854"/>
                </a:lnTo>
                <a:lnTo>
                  <a:pt x="15273" y="228770"/>
                </a:lnTo>
                <a:lnTo>
                  <a:pt x="13957" y="238238"/>
                </a:lnTo>
                <a:lnTo>
                  <a:pt x="12127" y="247408"/>
                </a:lnTo>
                <a:lnTo>
                  <a:pt x="10907" y="257331"/>
                </a:lnTo>
                <a:lnTo>
                  <a:pt x="10094" y="267756"/>
                </a:lnTo>
                <a:lnTo>
                  <a:pt x="9552" y="278517"/>
                </a:lnTo>
                <a:lnTo>
                  <a:pt x="8950" y="298092"/>
                </a:lnTo>
                <a:lnTo>
                  <a:pt x="8532" y="341691"/>
                </a:lnTo>
                <a:lnTo>
                  <a:pt x="8496" y="355380"/>
                </a:lnTo>
                <a:lnTo>
                  <a:pt x="9439" y="362650"/>
                </a:lnTo>
                <a:lnTo>
                  <a:pt x="11020" y="370354"/>
                </a:lnTo>
                <a:lnTo>
                  <a:pt x="13027" y="378347"/>
                </a:lnTo>
                <a:lnTo>
                  <a:pt x="14365" y="388439"/>
                </a:lnTo>
                <a:lnTo>
                  <a:pt x="15257" y="399929"/>
                </a:lnTo>
                <a:lnTo>
                  <a:pt x="15851" y="412352"/>
                </a:lnTo>
                <a:lnTo>
                  <a:pt x="17200" y="424443"/>
                </a:lnTo>
                <a:lnTo>
                  <a:pt x="19052" y="436315"/>
                </a:lnTo>
                <a:lnTo>
                  <a:pt x="21239" y="448039"/>
                </a:lnTo>
                <a:lnTo>
                  <a:pt x="22697" y="454902"/>
                </a:lnTo>
                <a:lnTo>
                  <a:pt x="23669" y="458526"/>
                </a:lnTo>
                <a:lnTo>
                  <a:pt x="25613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7"/>
          <p:cNvSpPr/>
          <p:nvPr/>
        </p:nvSpPr>
        <p:spPr>
          <a:xfrm>
            <a:off x="1490851" y="522922"/>
            <a:ext cx="284615" cy="278108"/>
          </a:xfrm>
          <a:custGeom>
            <a:avLst/>
            <a:gdLst/>
            <a:ahLst/>
            <a:cxnLst/>
            <a:rect l="0" t="0" r="0" b="0"/>
            <a:pathLst>
              <a:path w="284615" h="278108">
                <a:moveTo>
                  <a:pt x="175071" y="0"/>
                </a:moveTo>
                <a:lnTo>
                  <a:pt x="152317" y="9102"/>
                </a:lnTo>
                <a:lnTo>
                  <a:pt x="143709" y="12735"/>
                </a:lnTo>
                <a:lnTo>
                  <a:pt x="129065" y="19313"/>
                </a:lnTo>
                <a:lnTo>
                  <a:pt x="121540" y="23353"/>
                </a:lnTo>
                <a:lnTo>
                  <a:pt x="113666" y="27951"/>
                </a:lnTo>
                <a:lnTo>
                  <a:pt x="105560" y="32921"/>
                </a:lnTo>
                <a:lnTo>
                  <a:pt x="94440" y="39093"/>
                </a:lnTo>
                <a:lnTo>
                  <a:pt x="55295" y="59526"/>
                </a:lnTo>
                <a:lnTo>
                  <a:pt x="37382" y="68683"/>
                </a:lnTo>
                <a:lnTo>
                  <a:pt x="30891" y="73411"/>
                </a:lnTo>
                <a:lnTo>
                  <a:pt x="25611" y="78468"/>
                </a:lnTo>
                <a:lnTo>
                  <a:pt x="21138" y="83745"/>
                </a:lnTo>
                <a:lnTo>
                  <a:pt x="13629" y="92147"/>
                </a:lnTo>
                <a:lnTo>
                  <a:pt x="7116" y="99057"/>
                </a:lnTo>
                <a:lnTo>
                  <a:pt x="1047" y="105303"/>
                </a:lnTo>
                <a:lnTo>
                  <a:pt x="0" y="108302"/>
                </a:lnTo>
                <a:lnTo>
                  <a:pt x="254" y="111254"/>
                </a:lnTo>
                <a:lnTo>
                  <a:pt x="1377" y="114174"/>
                </a:lnTo>
                <a:lnTo>
                  <a:pt x="4030" y="116121"/>
                </a:lnTo>
                <a:lnTo>
                  <a:pt x="12058" y="118284"/>
                </a:lnTo>
                <a:lnTo>
                  <a:pt x="17818" y="118861"/>
                </a:lnTo>
                <a:lnTo>
                  <a:pt x="24516" y="119246"/>
                </a:lnTo>
                <a:lnTo>
                  <a:pt x="31838" y="119502"/>
                </a:lnTo>
                <a:lnTo>
                  <a:pt x="60348" y="119863"/>
                </a:lnTo>
                <a:lnTo>
                  <a:pt x="131258" y="120002"/>
                </a:lnTo>
                <a:lnTo>
                  <a:pt x="143957" y="120959"/>
                </a:lnTo>
                <a:lnTo>
                  <a:pt x="156234" y="122549"/>
                </a:lnTo>
                <a:lnTo>
                  <a:pt x="168228" y="124562"/>
                </a:lnTo>
                <a:lnTo>
                  <a:pt x="180034" y="125904"/>
                </a:lnTo>
                <a:lnTo>
                  <a:pt x="191714" y="126798"/>
                </a:lnTo>
                <a:lnTo>
                  <a:pt x="203312" y="127395"/>
                </a:lnTo>
                <a:lnTo>
                  <a:pt x="213901" y="128745"/>
                </a:lnTo>
                <a:lnTo>
                  <a:pt x="223817" y="130597"/>
                </a:lnTo>
                <a:lnTo>
                  <a:pt x="233286" y="132785"/>
                </a:lnTo>
                <a:lnTo>
                  <a:pt x="241504" y="136148"/>
                </a:lnTo>
                <a:lnTo>
                  <a:pt x="248887" y="140296"/>
                </a:lnTo>
                <a:lnTo>
                  <a:pt x="255714" y="144965"/>
                </a:lnTo>
                <a:lnTo>
                  <a:pt x="261218" y="149031"/>
                </a:lnTo>
                <a:lnTo>
                  <a:pt x="269874" y="156089"/>
                </a:lnTo>
                <a:lnTo>
                  <a:pt x="273515" y="160257"/>
                </a:lnTo>
                <a:lnTo>
                  <a:pt x="276895" y="164940"/>
                </a:lnTo>
                <a:lnTo>
                  <a:pt x="280101" y="169968"/>
                </a:lnTo>
                <a:lnTo>
                  <a:pt x="283664" y="178094"/>
                </a:lnTo>
                <a:lnTo>
                  <a:pt x="284614" y="181594"/>
                </a:lnTo>
                <a:lnTo>
                  <a:pt x="283342" y="185833"/>
                </a:lnTo>
                <a:lnTo>
                  <a:pt x="280589" y="190564"/>
                </a:lnTo>
                <a:lnTo>
                  <a:pt x="276849" y="195622"/>
                </a:lnTo>
                <a:lnTo>
                  <a:pt x="272451" y="200900"/>
                </a:lnTo>
                <a:lnTo>
                  <a:pt x="267613" y="206323"/>
                </a:lnTo>
                <a:lnTo>
                  <a:pt x="262483" y="211844"/>
                </a:lnTo>
                <a:lnTo>
                  <a:pt x="256206" y="216477"/>
                </a:lnTo>
                <a:lnTo>
                  <a:pt x="249163" y="220518"/>
                </a:lnTo>
                <a:lnTo>
                  <a:pt x="241611" y="224164"/>
                </a:lnTo>
                <a:lnTo>
                  <a:pt x="233718" y="228500"/>
                </a:lnTo>
                <a:lnTo>
                  <a:pt x="225599" y="233296"/>
                </a:lnTo>
                <a:lnTo>
                  <a:pt x="217329" y="238398"/>
                </a:lnTo>
                <a:lnTo>
                  <a:pt x="208005" y="242752"/>
                </a:lnTo>
                <a:lnTo>
                  <a:pt x="197980" y="246607"/>
                </a:lnTo>
                <a:lnTo>
                  <a:pt x="187486" y="250130"/>
                </a:lnTo>
                <a:lnTo>
                  <a:pt x="175728" y="253431"/>
                </a:lnTo>
                <a:lnTo>
                  <a:pt x="163126" y="256584"/>
                </a:lnTo>
                <a:lnTo>
                  <a:pt x="149963" y="259638"/>
                </a:lnTo>
                <a:lnTo>
                  <a:pt x="135472" y="262627"/>
                </a:lnTo>
                <a:lnTo>
                  <a:pt x="104131" y="268488"/>
                </a:lnTo>
                <a:lnTo>
                  <a:pt x="90630" y="271385"/>
                </a:lnTo>
                <a:lnTo>
                  <a:pt x="78772" y="274268"/>
                </a:lnTo>
                <a:lnTo>
                  <a:pt x="68009" y="277143"/>
                </a:lnTo>
                <a:lnTo>
                  <a:pt x="58929" y="278107"/>
                </a:lnTo>
                <a:lnTo>
                  <a:pt x="50971" y="277797"/>
                </a:lnTo>
                <a:lnTo>
                  <a:pt x="43760" y="276638"/>
                </a:lnTo>
                <a:lnTo>
                  <a:pt x="38000" y="275865"/>
                </a:lnTo>
                <a:lnTo>
                  <a:pt x="33208" y="275350"/>
                </a:lnTo>
                <a:lnTo>
                  <a:pt x="29061" y="275007"/>
                </a:lnTo>
                <a:lnTo>
                  <a:pt x="25343" y="273825"/>
                </a:lnTo>
                <a:lnTo>
                  <a:pt x="18673" y="269973"/>
                </a:lnTo>
                <a:lnTo>
                  <a:pt x="12533" y="265085"/>
                </a:lnTo>
                <a:lnTo>
                  <a:pt x="9562" y="262449"/>
                </a:lnTo>
                <a:lnTo>
                  <a:pt x="7582" y="259738"/>
                </a:lnTo>
                <a:lnTo>
                  <a:pt x="4403" y="251084"/>
                </a:lnTo>
                <a:lnTo>
                  <a:pt x="3621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8"/>
          <p:cNvSpPr/>
          <p:nvPr/>
        </p:nvSpPr>
        <p:spPr>
          <a:xfrm>
            <a:off x="1880234" y="342900"/>
            <a:ext cx="60009" cy="531495"/>
          </a:xfrm>
          <a:custGeom>
            <a:avLst/>
            <a:gdLst/>
            <a:ahLst/>
            <a:cxnLst/>
            <a:rect l="0" t="0" r="0" b="0"/>
            <a:pathLst>
              <a:path w="60009" h="531495">
                <a:moveTo>
                  <a:pt x="0" y="0"/>
                </a:moveTo>
                <a:lnTo>
                  <a:pt x="4551" y="9101"/>
                </a:lnTo>
                <a:lnTo>
                  <a:pt x="5892" y="14640"/>
                </a:lnTo>
                <a:lnTo>
                  <a:pt x="7381" y="28414"/>
                </a:lnTo>
                <a:lnTo>
                  <a:pt x="6826" y="40850"/>
                </a:lnTo>
                <a:lnTo>
                  <a:pt x="5503" y="56761"/>
                </a:lnTo>
                <a:lnTo>
                  <a:pt x="3669" y="74988"/>
                </a:lnTo>
                <a:lnTo>
                  <a:pt x="2446" y="90949"/>
                </a:lnTo>
                <a:lnTo>
                  <a:pt x="1631" y="105400"/>
                </a:lnTo>
                <a:lnTo>
                  <a:pt x="725" y="131617"/>
                </a:lnTo>
                <a:lnTo>
                  <a:pt x="144" y="179492"/>
                </a:lnTo>
                <a:lnTo>
                  <a:pt x="96" y="191098"/>
                </a:lnTo>
                <a:lnTo>
                  <a:pt x="1017" y="203599"/>
                </a:lnTo>
                <a:lnTo>
                  <a:pt x="2583" y="216695"/>
                </a:lnTo>
                <a:lnTo>
                  <a:pt x="4579" y="230188"/>
                </a:lnTo>
                <a:lnTo>
                  <a:pt x="20519" y="355807"/>
                </a:lnTo>
                <a:lnTo>
                  <a:pt x="24157" y="379127"/>
                </a:lnTo>
                <a:lnTo>
                  <a:pt x="27535" y="398484"/>
                </a:lnTo>
                <a:lnTo>
                  <a:pt x="32644" y="421866"/>
                </a:lnTo>
                <a:lnTo>
                  <a:pt x="60008" y="5314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9"/>
          <p:cNvSpPr/>
          <p:nvPr/>
        </p:nvSpPr>
        <p:spPr>
          <a:xfrm>
            <a:off x="1794509" y="566976"/>
            <a:ext cx="514351" cy="33100"/>
          </a:xfrm>
          <a:custGeom>
            <a:avLst/>
            <a:gdLst/>
            <a:ahLst/>
            <a:cxnLst/>
            <a:rect l="0" t="0" r="0" b="0"/>
            <a:pathLst>
              <a:path w="514351" h="33100">
                <a:moveTo>
                  <a:pt x="0" y="7381"/>
                </a:moveTo>
                <a:lnTo>
                  <a:pt x="18204" y="2830"/>
                </a:lnTo>
                <a:lnTo>
                  <a:pt x="25471" y="1490"/>
                </a:lnTo>
                <a:lnTo>
                  <a:pt x="32221" y="596"/>
                </a:lnTo>
                <a:lnTo>
                  <a:pt x="38626" y="0"/>
                </a:lnTo>
                <a:lnTo>
                  <a:pt x="60993" y="555"/>
                </a:lnTo>
                <a:lnTo>
                  <a:pt x="191365" y="5751"/>
                </a:lnTo>
                <a:lnTo>
                  <a:pt x="213302" y="6294"/>
                </a:lnTo>
                <a:lnTo>
                  <a:pt x="353249" y="13058"/>
                </a:lnTo>
                <a:lnTo>
                  <a:pt x="421477" y="14667"/>
                </a:lnTo>
                <a:lnTo>
                  <a:pt x="445768" y="16048"/>
                </a:lnTo>
                <a:lnTo>
                  <a:pt x="463866" y="17921"/>
                </a:lnTo>
                <a:lnTo>
                  <a:pt x="477837" y="20123"/>
                </a:lnTo>
                <a:lnTo>
                  <a:pt x="487150" y="22543"/>
                </a:lnTo>
                <a:lnTo>
                  <a:pt x="493360" y="25109"/>
                </a:lnTo>
                <a:lnTo>
                  <a:pt x="514350" y="330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0"/>
          <p:cNvSpPr/>
          <p:nvPr/>
        </p:nvSpPr>
        <p:spPr>
          <a:xfrm>
            <a:off x="1185862" y="823503"/>
            <a:ext cx="1094597" cy="153763"/>
          </a:xfrm>
          <a:custGeom>
            <a:avLst/>
            <a:gdLst/>
            <a:ahLst/>
            <a:cxnLst/>
            <a:rect l="0" t="0" r="0" b="0"/>
            <a:pathLst>
              <a:path w="1094597" h="153763">
                <a:moveTo>
                  <a:pt x="0" y="153762"/>
                </a:moveTo>
                <a:lnTo>
                  <a:pt x="13652" y="144660"/>
                </a:lnTo>
                <a:lnTo>
                  <a:pt x="22895" y="140191"/>
                </a:lnTo>
                <a:lnTo>
                  <a:pt x="33036" y="136300"/>
                </a:lnTo>
                <a:lnTo>
                  <a:pt x="50242" y="128221"/>
                </a:lnTo>
                <a:lnTo>
                  <a:pt x="62070" y="124352"/>
                </a:lnTo>
                <a:lnTo>
                  <a:pt x="75670" y="120820"/>
                </a:lnTo>
                <a:lnTo>
                  <a:pt x="206003" y="91674"/>
                </a:lnTo>
                <a:lnTo>
                  <a:pt x="286185" y="75684"/>
                </a:lnTo>
                <a:lnTo>
                  <a:pt x="352301" y="64133"/>
                </a:lnTo>
                <a:lnTo>
                  <a:pt x="380600" y="59719"/>
                </a:lnTo>
                <a:lnTo>
                  <a:pt x="457763" y="49735"/>
                </a:lnTo>
                <a:lnTo>
                  <a:pt x="752938" y="15370"/>
                </a:lnTo>
                <a:lnTo>
                  <a:pt x="794376" y="11970"/>
                </a:lnTo>
                <a:lnTo>
                  <a:pt x="935670" y="3588"/>
                </a:lnTo>
                <a:lnTo>
                  <a:pt x="989576" y="1293"/>
                </a:lnTo>
                <a:lnTo>
                  <a:pt x="1041344" y="0"/>
                </a:lnTo>
                <a:lnTo>
                  <a:pt x="1063212" y="2238"/>
                </a:lnTo>
                <a:lnTo>
                  <a:pt x="1088222" y="6885"/>
                </a:lnTo>
                <a:lnTo>
                  <a:pt x="1091241" y="8219"/>
                </a:lnTo>
                <a:lnTo>
                  <a:pt x="1093254" y="10061"/>
                </a:lnTo>
                <a:lnTo>
                  <a:pt x="1094596" y="12241"/>
                </a:lnTo>
                <a:lnTo>
                  <a:pt x="1094538" y="14647"/>
                </a:lnTo>
                <a:lnTo>
                  <a:pt x="1093547" y="17204"/>
                </a:lnTo>
                <a:lnTo>
                  <a:pt x="1088707" y="251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1"/>
          <p:cNvSpPr/>
          <p:nvPr/>
        </p:nvSpPr>
        <p:spPr>
          <a:xfrm>
            <a:off x="1288732" y="868763"/>
            <a:ext cx="1191578" cy="168510"/>
          </a:xfrm>
          <a:custGeom>
            <a:avLst/>
            <a:gdLst/>
            <a:ahLst/>
            <a:cxnLst/>
            <a:rect l="0" t="0" r="0" b="0"/>
            <a:pathLst>
              <a:path w="1191578" h="168510">
                <a:moveTo>
                  <a:pt x="0" y="168509"/>
                </a:moveTo>
                <a:lnTo>
                  <a:pt x="22754" y="159407"/>
                </a:lnTo>
                <a:lnTo>
                  <a:pt x="34219" y="155774"/>
                </a:lnTo>
                <a:lnTo>
                  <a:pt x="46625" y="152399"/>
                </a:lnTo>
                <a:lnTo>
                  <a:pt x="59659" y="149196"/>
                </a:lnTo>
                <a:lnTo>
                  <a:pt x="80730" y="145156"/>
                </a:lnTo>
                <a:lnTo>
                  <a:pt x="137163" y="135588"/>
                </a:lnTo>
                <a:lnTo>
                  <a:pt x="193359" y="127525"/>
                </a:lnTo>
                <a:lnTo>
                  <a:pt x="220346" y="124041"/>
                </a:lnTo>
                <a:lnTo>
                  <a:pt x="245957" y="119814"/>
                </a:lnTo>
                <a:lnTo>
                  <a:pt x="270651" y="115090"/>
                </a:lnTo>
                <a:lnTo>
                  <a:pt x="294734" y="110037"/>
                </a:lnTo>
                <a:lnTo>
                  <a:pt x="410544" y="89271"/>
                </a:lnTo>
                <a:lnTo>
                  <a:pt x="448956" y="83299"/>
                </a:lnTo>
                <a:lnTo>
                  <a:pt x="968525" y="7127"/>
                </a:lnTo>
                <a:lnTo>
                  <a:pt x="998108" y="3771"/>
                </a:lnTo>
                <a:lnTo>
                  <a:pt x="1024498" y="1534"/>
                </a:lnTo>
                <a:lnTo>
                  <a:pt x="1048759" y="42"/>
                </a:lnTo>
                <a:lnTo>
                  <a:pt x="1069695" y="0"/>
                </a:lnTo>
                <a:lnTo>
                  <a:pt x="1140056" y="4237"/>
                </a:lnTo>
                <a:lnTo>
                  <a:pt x="1191577" y="56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2"/>
          <p:cNvSpPr/>
          <p:nvPr/>
        </p:nvSpPr>
        <p:spPr>
          <a:xfrm>
            <a:off x="6158812" y="409884"/>
            <a:ext cx="1472610" cy="455392"/>
          </a:xfrm>
          <a:custGeom>
            <a:avLst/>
            <a:gdLst/>
            <a:ahLst/>
            <a:cxnLst/>
            <a:rect l="0" t="0" r="0" b="0"/>
            <a:pathLst>
              <a:path w="1472610" h="455392">
                <a:moveTo>
                  <a:pt x="33390" y="173046"/>
                </a:moveTo>
                <a:lnTo>
                  <a:pt x="33390" y="146352"/>
                </a:lnTo>
                <a:lnTo>
                  <a:pt x="34343" y="142867"/>
                </a:lnTo>
                <a:lnTo>
                  <a:pt x="37941" y="136456"/>
                </a:lnTo>
                <a:lnTo>
                  <a:pt x="45255" y="130431"/>
                </a:lnTo>
                <a:lnTo>
                  <a:pt x="65473" y="118802"/>
                </a:lnTo>
                <a:lnTo>
                  <a:pt x="79082" y="115600"/>
                </a:lnTo>
                <a:lnTo>
                  <a:pt x="102808" y="111257"/>
                </a:lnTo>
                <a:lnTo>
                  <a:pt x="120440" y="107484"/>
                </a:lnTo>
                <a:lnTo>
                  <a:pt x="160264" y="102522"/>
                </a:lnTo>
                <a:lnTo>
                  <a:pt x="169407" y="100312"/>
                </a:lnTo>
                <a:lnTo>
                  <a:pt x="187187" y="100397"/>
                </a:lnTo>
                <a:lnTo>
                  <a:pt x="212234" y="102657"/>
                </a:lnTo>
                <a:lnTo>
                  <a:pt x="258292" y="103662"/>
                </a:lnTo>
                <a:lnTo>
                  <a:pt x="311270" y="104227"/>
                </a:lnTo>
                <a:lnTo>
                  <a:pt x="346548" y="108946"/>
                </a:lnTo>
                <a:lnTo>
                  <a:pt x="390365" y="121824"/>
                </a:lnTo>
                <a:lnTo>
                  <a:pt x="420239" y="133083"/>
                </a:lnTo>
                <a:lnTo>
                  <a:pt x="434241" y="141314"/>
                </a:lnTo>
                <a:lnTo>
                  <a:pt x="450293" y="154119"/>
                </a:lnTo>
                <a:lnTo>
                  <a:pt x="454201" y="157570"/>
                </a:lnTo>
                <a:lnTo>
                  <a:pt x="461082" y="169025"/>
                </a:lnTo>
                <a:lnTo>
                  <a:pt x="466363" y="182689"/>
                </a:lnTo>
                <a:lnTo>
                  <a:pt x="468709" y="195111"/>
                </a:lnTo>
                <a:lnTo>
                  <a:pt x="469753" y="206983"/>
                </a:lnTo>
                <a:lnTo>
                  <a:pt x="470031" y="212815"/>
                </a:lnTo>
                <a:lnTo>
                  <a:pt x="467800" y="226916"/>
                </a:lnTo>
                <a:lnTo>
                  <a:pt x="465872" y="234677"/>
                </a:lnTo>
                <a:lnTo>
                  <a:pt x="458649" y="248380"/>
                </a:lnTo>
                <a:lnTo>
                  <a:pt x="449090" y="261772"/>
                </a:lnTo>
                <a:lnTo>
                  <a:pt x="438490" y="277250"/>
                </a:lnTo>
                <a:lnTo>
                  <a:pt x="432044" y="285377"/>
                </a:lnTo>
                <a:lnTo>
                  <a:pt x="424890" y="293653"/>
                </a:lnTo>
                <a:lnTo>
                  <a:pt x="417263" y="302028"/>
                </a:lnTo>
                <a:lnTo>
                  <a:pt x="409320" y="309517"/>
                </a:lnTo>
                <a:lnTo>
                  <a:pt x="392875" y="322917"/>
                </a:lnTo>
                <a:lnTo>
                  <a:pt x="330019" y="370576"/>
                </a:lnTo>
                <a:lnTo>
                  <a:pt x="317820" y="378075"/>
                </a:lnTo>
                <a:lnTo>
                  <a:pt x="291567" y="391487"/>
                </a:lnTo>
                <a:lnTo>
                  <a:pt x="254561" y="409748"/>
                </a:lnTo>
                <a:lnTo>
                  <a:pt x="233606" y="421439"/>
                </a:lnTo>
                <a:lnTo>
                  <a:pt x="212862" y="432033"/>
                </a:lnTo>
                <a:lnTo>
                  <a:pt x="175361" y="443352"/>
                </a:lnTo>
                <a:lnTo>
                  <a:pt x="130613" y="453170"/>
                </a:lnTo>
                <a:lnTo>
                  <a:pt x="93976" y="455391"/>
                </a:lnTo>
                <a:lnTo>
                  <a:pt x="79050" y="453155"/>
                </a:lnTo>
                <a:lnTo>
                  <a:pt x="59936" y="449081"/>
                </a:lnTo>
                <a:lnTo>
                  <a:pt x="48046" y="447175"/>
                </a:lnTo>
                <a:lnTo>
                  <a:pt x="36411" y="443154"/>
                </a:lnTo>
                <a:lnTo>
                  <a:pt x="27430" y="438191"/>
                </a:lnTo>
                <a:lnTo>
                  <a:pt x="23702" y="435534"/>
                </a:lnTo>
                <a:lnTo>
                  <a:pt x="14479" y="424962"/>
                </a:lnTo>
                <a:lnTo>
                  <a:pt x="5935" y="412643"/>
                </a:lnTo>
                <a:lnTo>
                  <a:pt x="2138" y="403994"/>
                </a:lnTo>
                <a:lnTo>
                  <a:pt x="0" y="393769"/>
                </a:lnTo>
                <a:lnTo>
                  <a:pt x="652" y="390679"/>
                </a:lnTo>
                <a:lnTo>
                  <a:pt x="3918" y="384707"/>
                </a:lnTo>
                <a:lnTo>
                  <a:pt x="15680" y="371206"/>
                </a:lnTo>
                <a:lnTo>
                  <a:pt x="28377" y="358272"/>
                </a:lnTo>
                <a:lnTo>
                  <a:pt x="41004" y="348078"/>
                </a:lnTo>
                <a:lnTo>
                  <a:pt x="47039" y="344027"/>
                </a:lnTo>
                <a:lnTo>
                  <a:pt x="58824" y="339525"/>
                </a:lnTo>
                <a:lnTo>
                  <a:pt x="100158" y="329454"/>
                </a:lnTo>
                <a:lnTo>
                  <a:pt x="142886" y="327535"/>
                </a:lnTo>
                <a:lnTo>
                  <a:pt x="185511" y="327387"/>
                </a:lnTo>
                <a:lnTo>
                  <a:pt x="206092" y="329907"/>
                </a:lnTo>
                <a:lnTo>
                  <a:pt x="230928" y="334140"/>
                </a:lnTo>
                <a:lnTo>
                  <a:pt x="256385" y="337935"/>
                </a:lnTo>
                <a:lnTo>
                  <a:pt x="295138" y="347750"/>
                </a:lnTo>
                <a:lnTo>
                  <a:pt x="334542" y="357909"/>
                </a:lnTo>
                <a:lnTo>
                  <a:pt x="370694" y="361487"/>
                </a:lnTo>
                <a:lnTo>
                  <a:pt x="412014" y="368207"/>
                </a:lnTo>
                <a:lnTo>
                  <a:pt x="456584" y="369817"/>
                </a:lnTo>
                <a:lnTo>
                  <a:pt x="501124" y="364243"/>
                </a:lnTo>
                <a:lnTo>
                  <a:pt x="538426" y="359615"/>
                </a:lnTo>
                <a:lnTo>
                  <a:pt x="567206" y="349928"/>
                </a:lnTo>
                <a:lnTo>
                  <a:pt x="594782" y="337533"/>
                </a:lnTo>
                <a:lnTo>
                  <a:pt x="625718" y="324811"/>
                </a:lnTo>
                <a:lnTo>
                  <a:pt x="639865" y="316379"/>
                </a:lnTo>
                <a:lnTo>
                  <a:pt x="655999" y="303462"/>
                </a:lnTo>
                <a:lnTo>
                  <a:pt x="663483" y="295779"/>
                </a:lnTo>
                <a:lnTo>
                  <a:pt x="669984" y="286014"/>
                </a:lnTo>
                <a:lnTo>
                  <a:pt x="676048" y="275324"/>
                </a:lnTo>
                <a:lnTo>
                  <a:pt x="678999" y="269806"/>
                </a:lnTo>
                <a:lnTo>
                  <a:pt x="682277" y="258595"/>
                </a:lnTo>
                <a:lnTo>
                  <a:pt x="683734" y="246310"/>
                </a:lnTo>
                <a:lnTo>
                  <a:pt x="684123" y="239034"/>
                </a:lnTo>
                <a:lnTo>
                  <a:pt x="684382" y="231325"/>
                </a:lnTo>
                <a:lnTo>
                  <a:pt x="682130" y="217680"/>
                </a:lnTo>
                <a:lnTo>
                  <a:pt x="677954" y="206218"/>
                </a:lnTo>
                <a:lnTo>
                  <a:pt x="672923" y="197949"/>
                </a:lnTo>
                <a:lnTo>
                  <a:pt x="670247" y="195363"/>
                </a:lnTo>
                <a:lnTo>
                  <a:pt x="667512" y="193639"/>
                </a:lnTo>
                <a:lnTo>
                  <a:pt x="664735" y="192489"/>
                </a:lnTo>
                <a:lnTo>
                  <a:pt x="662884" y="192676"/>
                </a:lnTo>
                <a:lnTo>
                  <a:pt x="661650" y="193752"/>
                </a:lnTo>
                <a:lnTo>
                  <a:pt x="659671" y="197773"/>
                </a:lnTo>
                <a:lnTo>
                  <a:pt x="659399" y="211023"/>
                </a:lnTo>
                <a:lnTo>
                  <a:pt x="659226" y="244682"/>
                </a:lnTo>
                <a:lnTo>
                  <a:pt x="660164" y="257951"/>
                </a:lnTo>
                <a:lnTo>
                  <a:pt x="665083" y="310915"/>
                </a:lnTo>
                <a:lnTo>
                  <a:pt x="666567" y="333063"/>
                </a:lnTo>
                <a:lnTo>
                  <a:pt x="666010" y="341637"/>
                </a:lnTo>
                <a:lnTo>
                  <a:pt x="664687" y="349257"/>
                </a:lnTo>
                <a:lnTo>
                  <a:pt x="661629" y="361852"/>
                </a:lnTo>
                <a:lnTo>
                  <a:pt x="660270" y="370624"/>
                </a:lnTo>
                <a:lnTo>
                  <a:pt x="662206" y="382778"/>
                </a:lnTo>
                <a:lnTo>
                  <a:pt x="665289" y="393895"/>
                </a:lnTo>
                <a:lnTo>
                  <a:pt x="666111" y="395526"/>
                </a:lnTo>
                <a:lnTo>
                  <a:pt x="666658" y="395661"/>
                </a:lnTo>
                <a:lnTo>
                  <a:pt x="667431" y="382198"/>
                </a:lnTo>
                <a:lnTo>
                  <a:pt x="667658" y="369213"/>
                </a:lnTo>
                <a:lnTo>
                  <a:pt x="670252" y="359926"/>
                </a:lnTo>
                <a:lnTo>
                  <a:pt x="673628" y="349449"/>
                </a:lnTo>
                <a:lnTo>
                  <a:pt x="675128" y="338442"/>
                </a:lnTo>
                <a:lnTo>
                  <a:pt x="677432" y="329030"/>
                </a:lnTo>
                <a:lnTo>
                  <a:pt x="680875" y="317040"/>
                </a:lnTo>
                <a:lnTo>
                  <a:pt x="685074" y="303332"/>
                </a:lnTo>
                <a:lnTo>
                  <a:pt x="690731" y="291336"/>
                </a:lnTo>
                <a:lnTo>
                  <a:pt x="697360" y="280481"/>
                </a:lnTo>
                <a:lnTo>
                  <a:pt x="704637" y="270386"/>
                </a:lnTo>
                <a:lnTo>
                  <a:pt x="710440" y="261752"/>
                </a:lnTo>
                <a:lnTo>
                  <a:pt x="715262" y="254091"/>
                </a:lnTo>
                <a:lnTo>
                  <a:pt x="723159" y="241451"/>
                </a:lnTo>
                <a:lnTo>
                  <a:pt x="729845" y="232658"/>
                </a:lnTo>
                <a:lnTo>
                  <a:pt x="738531" y="225575"/>
                </a:lnTo>
                <a:lnTo>
                  <a:pt x="755078" y="213267"/>
                </a:lnTo>
                <a:lnTo>
                  <a:pt x="761493" y="209972"/>
                </a:lnTo>
                <a:lnTo>
                  <a:pt x="767519" y="208507"/>
                </a:lnTo>
                <a:lnTo>
                  <a:pt x="773372" y="207856"/>
                </a:lnTo>
                <a:lnTo>
                  <a:pt x="775314" y="208635"/>
                </a:lnTo>
                <a:lnTo>
                  <a:pt x="776608" y="210107"/>
                </a:lnTo>
                <a:lnTo>
                  <a:pt x="777472" y="212041"/>
                </a:lnTo>
                <a:lnTo>
                  <a:pt x="783237" y="219313"/>
                </a:lnTo>
                <a:lnTo>
                  <a:pt x="784748" y="222940"/>
                </a:lnTo>
                <a:lnTo>
                  <a:pt x="786427" y="232051"/>
                </a:lnTo>
                <a:lnTo>
                  <a:pt x="787827" y="239053"/>
                </a:lnTo>
                <a:lnTo>
                  <a:pt x="791923" y="256992"/>
                </a:lnTo>
                <a:lnTo>
                  <a:pt x="793396" y="274730"/>
                </a:lnTo>
                <a:lnTo>
                  <a:pt x="794379" y="297985"/>
                </a:lnTo>
                <a:lnTo>
                  <a:pt x="795033" y="324919"/>
                </a:lnTo>
                <a:lnTo>
                  <a:pt x="796422" y="344779"/>
                </a:lnTo>
                <a:lnTo>
                  <a:pt x="798300" y="359925"/>
                </a:lnTo>
                <a:lnTo>
                  <a:pt x="800505" y="371927"/>
                </a:lnTo>
                <a:lnTo>
                  <a:pt x="802928" y="380880"/>
                </a:lnTo>
                <a:lnTo>
                  <a:pt x="808159" y="393369"/>
                </a:lnTo>
                <a:lnTo>
                  <a:pt x="810888" y="397080"/>
                </a:lnTo>
                <a:lnTo>
                  <a:pt x="813660" y="399555"/>
                </a:lnTo>
                <a:lnTo>
                  <a:pt x="829503" y="408076"/>
                </a:lnTo>
                <a:lnTo>
                  <a:pt x="833689" y="408790"/>
                </a:lnTo>
                <a:lnTo>
                  <a:pt x="837433" y="408314"/>
                </a:lnTo>
                <a:lnTo>
                  <a:pt x="840881" y="407043"/>
                </a:lnTo>
                <a:lnTo>
                  <a:pt x="859151" y="404052"/>
                </a:lnTo>
                <a:lnTo>
                  <a:pt x="885070" y="392637"/>
                </a:lnTo>
                <a:lnTo>
                  <a:pt x="917776" y="379821"/>
                </a:lnTo>
                <a:lnTo>
                  <a:pt x="938896" y="369403"/>
                </a:lnTo>
                <a:lnTo>
                  <a:pt x="948528" y="363958"/>
                </a:lnTo>
                <a:lnTo>
                  <a:pt x="964310" y="350288"/>
                </a:lnTo>
                <a:lnTo>
                  <a:pt x="971186" y="342642"/>
                </a:lnTo>
                <a:lnTo>
                  <a:pt x="986446" y="329067"/>
                </a:lnTo>
                <a:lnTo>
                  <a:pt x="1001801" y="316683"/>
                </a:lnTo>
                <a:lnTo>
                  <a:pt x="1014974" y="304830"/>
                </a:lnTo>
                <a:lnTo>
                  <a:pt x="1024641" y="293211"/>
                </a:lnTo>
                <a:lnTo>
                  <a:pt x="1043156" y="265679"/>
                </a:lnTo>
                <a:lnTo>
                  <a:pt x="1051453" y="251999"/>
                </a:lnTo>
                <a:lnTo>
                  <a:pt x="1058315" y="238616"/>
                </a:lnTo>
                <a:lnTo>
                  <a:pt x="1061479" y="231047"/>
                </a:lnTo>
                <a:lnTo>
                  <a:pt x="1064540" y="223143"/>
                </a:lnTo>
                <a:lnTo>
                  <a:pt x="1066581" y="214064"/>
                </a:lnTo>
                <a:lnTo>
                  <a:pt x="1067941" y="204201"/>
                </a:lnTo>
                <a:lnTo>
                  <a:pt x="1068848" y="193816"/>
                </a:lnTo>
                <a:lnTo>
                  <a:pt x="1069452" y="182130"/>
                </a:lnTo>
                <a:lnTo>
                  <a:pt x="1070125" y="156446"/>
                </a:lnTo>
                <a:lnTo>
                  <a:pt x="1069352" y="146739"/>
                </a:lnTo>
                <a:lnTo>
                  <a:pt x="1065953" y="133414"/>
                </a:lnTo>
                <a:lnTo>
                  <a:pt x="1063713" y="129479"/>
                </a:lnTo>
                <a:lnTo>
                  <a:pt x="1061267" y="126856"/>
                </a:lnTo>
                <a:lnTo>
                  <a:pt x="1058684" y="125108"/>
                </a:lnTo>
                <a:lnTo>
                  <a:pt x="1053274" y="123165"/>
                </a:lnTo>
                <a:lnTo>
                  <a:pt x="1050498" y="122647"/>
                </a:lnTo>
                <a:lnTo>
                  <a:pt x="1046741" y="124206"/>
                </a:lnTo>
                <a:lnTo>
                  <a:pt x="1032354" y="135503"/>
                </a:lnTo>
                <a:lnTo>
                  <a:pt x="1021569" y="145565"/>
                </a:lnTo>
                <a:lnTo>
                  <a:pt x="1004787" y="157389"/>
                </a:lnTo>
                <a:lnTo>
                  <a:pt x="1000076" y="162608"/>
                </a:lnTo>
                <a:lnTo>
                  <a:pt x="987941" y="182653"/>
                </a:lnTo>
                <a:lnTo>
                  <a:pt x="978018" y="195095"/>
                </a:lnTo>
                <a:lnTo>
                  <a:pt x="969797" y="206975"/>
                </a:lnTo>
                <a:lnTo>
                  <a:pt x="962016" y="218605"/>
                </a:lnTo>
                <a:lnTo>
                  <a:pt x="952208" y="230124"/>
                </a:lnTo>
                <a:lnTo>
                  <a:pt x="948830" y="235863"/>
                </a:lnTo>
                <a:lnTo>
                  <a:pt x="945078" y="247319"/>
                </a:lnTo>
                <a:lnTo>
                  <a:pt x="943410" y="258761"/>
                </a:lnTo>
                <a:lnTo>
                  <a:pt x="942668" y="270196"/>
                </a:lnTo>
                <a:lnTo>
                  <a:pt x="942339" y="281629"/>
                </a:lnTo>
                <a:lnTo>
                  <a:pt x="942153" y="298775"/>
                </a:lnTo>
                <a:lnTo>
                  <a:pt x="944032" y="306395"/>
                </a:lnTo>
                <a:lnTo>
                  <a:pt x="947190" y="315285"/>
                </a:lnTo>
                <a:lnTo>
                  <a:pt x="951200" y="325022"/>
                </a:lnTo>
                <a:lnTo>
                  <a:pt x="956731" y="333418"/>
                </a:lnTo>
                <a:lnTo>
                  <a:pt x="963275" y="340921"/>
                </a:lnTo>
                <a:lnTo>
                  <a:pt x="985210" y="362099"/>
                </a:lnTo>
                <a:lnTo>
                  <a:pt x="989881" y="364803"/>
                </a:lnTo>
                <a:lnTo>
                  <a:pt x="1004605" y="369563"/>
                </a:lnTo>
                <a:lnTo>
                  <a:pt x="1012094" y="374051"/>
                </a:lnTo>
                <a:lnTo>
                  <a:pt x="1015424" y="374677"/>
                </a:lnTo>
                <a:lnTo>
                  <a:pt x="1018597" y="374142"/>
                </a:lnTo>
                <a:lnTo>
                  <a:pt x="1021665" y="372832"/>
                </a:lnTo>
                <a:lnTo>
                  <a:pt x="1045215" y="369778"/>
                </a:lnTo>
                <a:lnTo>
                  <a:pt x="1053956" y="365892"/>
                </a:lnTo>
                <a:lnTo>
                  <a:pt x="1064230" y="358349"/>
                </a:lnTo>
                <a:lnTo>
                  <a:pt x="1077858" y="345531"/>
                </a:lnTo>
                <a:lnTo>
                  <a:pt x="1085926" y="335113"/>
                </a:lnTo>
                <a:lnTo>
                  <a:pt x="1092686" y="324133"/>
                </a:lnTo>
                <a:lnTo>
                  <a:pt x="1098866" y="312903"/>
                </a:lnTo>
                <a:lnTo>
                  <a:pt x="1102800" y="304384"/>
                </a:lnTo>
                <a:lnTo>
                  <a:pt x="1120262" y="264112"/>
                </a:lnTo>
                <a:lnTo>
                  <a:pt x="1123731" y="256616"/>
                </a:lnTo>
                <a:lnTo>
                  <a:pt x="1126044" y="248762"/>
                </a:lnTo>
                <a:lnTo>
                  <a:pt x="1127586" y="240668"/>
                </a:lnTo>
                <a:lnTo>
                  <a:pt x="1128614" y="232415"/>
                </a:lnTo>
                <a:lnTo>
                  <a:pt x="1129300" y="224055"/>
                </a:lnTo>
                <a:lnTo>
                  <a:pt x="1129757" y="215624"/>
                </a:lnTo>
                <a:lnTo>
                  <a:pt x="1130061" y="207146"/>
                </a:lnTo>
                <a:lnTo>
                  <a:pt x="1128359" y="195779"/>
                </a:lnTo>
                <a:lnTo>
                  <a:pt x="1125320" y="182486"/>
                </a:lnTo>
                <a:lnTo>
                  <a:pt x="1111940" y="131393"/>
                </a:lnTo>
                <a:lnTo>
                  <a:pt x="1102344" y="94526"/>
                </a:lnTo>
                <a:lnTo>
                  <a:pt x="1094903" y="68615"/>
                </a:lnTo>
                <a:lnTo>
                  <a:pt x="1091585" y="58658"/>
                </a:lnTo>
                <a:lnTo>
                  <a:pt x="1088421" y="50115"/>
                </a:lnTo>
                <a:lnTo>
                  <a:pt x="1082366" y="36495"/>
                </a:lnTo>
                <a:lnTo>
                  <a:pt x="1074554" y="23472"/>
                </a:lnTo>
                <a:lnTo>
                  <a:pt x="1070863" y="12628"/>
                </a:lnTo>
                <a:lnTo>
                  <a:pt x="1066624" y="3006"/>
                </a:lnTo>
                <a:lnTo>
                  <a:pt x="1065112" y="631"/>
                </a:lnTo>
                <a:lnTo>
                  <a:pt x="1064106" y="0"/>
                </a:lnTo>
                <a:lnTo>
                  <a:pt x="1063433" y="532"/>
                </a:lnTo>
                <a:lnTo>
                  <a:pt x="1063939" y="1839"/>
                </a:lnTo>
                <a:lnTo>
                  <a:pt x="1067039" y="5831"/>
                </a:lnTo>
                <a:lnTo>
                  <a:pt x="1068247" y="8229"/>
                </a:lnTo>
                <a:lnTo>
                  <a:pt x="1069590" y="13434"/>
                </a:lnTo>
                <a:lnTo>
                  <a:pt x="1070185" y="26542"/>
                </a:lnTo>
                <a:lnTo>
                  <a:pt x="1070345" y="35372"/>
                </a:lnTo>
                <a:lnTo>
                  <a:pt x="1071403" y="46973"/>
                </a:lnTo>
                <a:lnTo>
                  <a:pt x="1073062" y="60422"/>
                </a:lnTo>
                <a:lnTo>
                  <a:pt x="1075120" y="75103"/>
                </a:lnTo>
                <a:lnTo>
                  <a:pt x="1077444" y="87748"/>
                </a:lnTo>
                <a:lnTo>
                  <a:pt x="1079946" y="99036"/>
                </a:lnTo>
                <a:lnTo>
                  <a:pt x="1082566" y="109418"/>
                </a:lnTo>
                <a:lnTo>
                  <a:pt x="1085265" y="119197"/>
                </a:lnTo>
                <a:lnTo>
                  <a:pt x="1093616" y="147565"/>
                </a:lnTo>
                <a:lnTo>
                  <a:pt x="1102123" y="179678"/>
                </a:lnTo>
                <a:lnTo>
                  <a:pt x="1107822" y="202028"/>
                </a:lnTo>
                <a:lnTo>
                  <a:pt x="1109723" y="212370"/>
                </a:lnTo>
                <a:lnTo>
                  <a:pt x="1110990" y="222122"/>
                </a:lnTo>
                <a:lnTo>
                  <a:pt x="1111835" y="231480"/>
                </a:lnTo>
                <a:lnTo>
                  <a:pt x="1113351" y="241530"/>
                </a:lnTo>
                <a:lnTo>
                  <a:pt x="1115314" y="252039"/>
                </a:lnTo>
                <a:lnTo>
                  <a:pt x="1117575" y="262855"/>
                </a:lnTo>
                <a:lnTo>
                  <a:pt x="1119083" y="272924"/>
                </a:lnTo>
                <a:lnTo>
                  <a:pt x="1120088" y="282494"/>
                </a:lnTo>
                <a:lnTo>
                  <a:pt x="1120758" y="291731"/>
                </a:lnTo>
                <a:lnTo>
                  <a:pt x="1122157" y="300747"/>
                </a:lnTo>
                <a:lnTo>
                  <a:pt x="1124042" y="309615"/>
                </a:lnTo>
                <a:lnTo>
                  <a:pt x="1126251" y="318384"/>
                </a:lnTo>
                <a:lnTo>
                  <a:pt x="1129629" y="328040"/>
                </a:lnTo>
                <a:lnTo>
                  <a:pt x="1133787" y="338288"/>
                </a:lnTo>
                <a:lnTo>
                  <a:pt x="1138462" y="348930"/>
                </a:lnTo>
                <a:lnTo>
                  <a:pt x="1142533" y="356977"/>
                </a:lnTo>
                <a:lnTo>
                  <a:pt x="1149595" y="368458"/>
                </a:lnTo>
                <a:lnTo>
                  <a:pt x="1158449" y="376735"/>
                </a:lnTo>
                <a:lnTo>
                  <a:pt x="1169687" y="383589"/>
                </a:lnTo>
                <a:lnTo>
                  <a:pt x="1191126" y="391851"/>
                </a:lnTo>
                <a:lnTo>
                  <a:pt x="1203894" y="394117"/>
                </a:lnTo>
                <a:lnTo>
                  <a:pt x="1218459" y="392585"/>
                </a:lnTo>
                <a:lnTo>
                  <a:pt x="1255643" y="383840"/>
                </a:lnTo>
                <a:lnTo>
                  <a:pt x="1284956" y="373412"/>
                </a:lnTo>
                <a:lnTo>
                  <a:pt x="1302107" y="366631"/>
                </a:lnTo>
                <a:lnTo>
                  <a:pt x="1321162" y="358300"/>
                </a:lnTo>
                <a:lnTo>
                  <a:pt x="1362653" y="338883"/>
                </a:lnTo>
                <a:lnTo>
                  <a:pt x="1379623" y="330277"/>
                </a:lnTo>
                <a:lnTo>
                  <a:pt x="1393794" y="322634"/>
                </a:lnTo>
                <a:lnTo>
                  <a:pt x="1406098" y="315633"/>
                </a:lnTo>
                <a:lnTo>
                  <a:pt x="1418111" y="307157"/>
                </a:lnTo>
                <a:lnTo>
                  <a:pt x="1429930" y="297695"/>
                </a:lnTo>
                <a:lnTo>
                  <a:pt x="1441620" y="287578"/>
                </a:lnTo>
                <a:lnTo>
                  <a:pt x="1450365" y="278928"/>
                </a:lnTo>
                <a:lnTo>
                  <a:pt x="1457147" y="271256"/>
                </a:lnTo>
                <a:lnTo>
                  <a:pt x="1462621" y="264237"/>
                </a:lnTo>
                <a:lnTo>
                  <a:pt x="1466271" y="256700"/>
                </a:lnTo>
                <a:lnTo>
                  <a:pt x="1468704" y="248818"/>
                </a:lnTo>
                <a:lnTo>
                  <a:pt x="1470326" y="240705"/>
                </a:lnTo>
                <a:lnTo>
                  <a:pt x="1472129" y="229151"/>
                </a:lnTo>
                <a:lnTo>
                  <a:pt x="1472609" y="224737"/>
                </a:lnTo>
                <a:lnTo>
                  <a:pt x="1471977" y="221794"/>
                </a:lnTo>
                <a:lnTo>
                  <a:pt x="1470603" y="219832"/>
                </a:lnTo>
                <a:lnTo>
                  <a:pt x="1468734" y="218524"/>
                </a:lnTo>
                <a:lnTo>
                  <a:pt x="1467489" y="216700"/>
                </a:lnTo>
                <a:lnTo>
                  <a:pt x="1464997" y="2073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3"/>
          <p:cNvSpPr/>
          <p:nvPr/>
        </p:nvSpPr>
        <p:spPr>
          <a:xfrm>
            <a:off x="4717732" y="1295408"/>
            <a:ext cx="685801" cy="328612"/>
          </a:xfrm>
          <a:custGeom>
            <a:avLst/>
            <a:gdLst/>
            <a:ahLst/>
            <a:cxnLst/>
            <a:rect l="0" t="0" r="0" b="0"/>
            <a:pathLst>
              <a:path w="685801" h="328612">
                <a:moveTo>
                  <a:pt x="0" y="179061"/>
                </a:moveTo>
                <a:lnTo>
                  <a:pt x="22755" y="174511"/>
                </a:lnTo>
                <a:lnTo>
                  <a:pt x="36466" y="169736"/>
                </a:lnTo>
                <a:lnTo>
                  <a:pt x="48592" y="162535"/>
                </a:lnTo>
                <a:lnTo>
                  <a:pt x="57159" y="156614"/>
                </a:lnTo>
                <a:lnTo>
                  <a:pt x="66682" y="149809"/>
                </a:lnTo>
                <a:lnTo>
                  <a:pt x="76840" y="141462"/>
                </a:lnTo>
                <a:lnTo>
                  <a:pt x="87421" y="132088"/>
                </a:lnTo>
                <a:lnTo>
                  <a:pt x="98286" y="122028"/>
                </a:lnTo>
                <a:lnTo>
                  <a:pt x="116007" y="107702"/>
                </a:lnTo>
                <a:lnTo>
                  <a:pt x="228821" y="22235"/>
                </a:lnTo>
                <a:lnTo>
                  <a:pt x="237320" y="15456"/>
                </a:lnTo>
                <a:lnTo>
                  <a:pt x="249303" y="6335"/>
                </a:lnTo>
                <a:lnTo>
                  <a:pt x="257804" y="2282"/>
                </a:lnTo>
                <a:lnTo>
                  <a:pt x="267945" y="0"/>
                </a:lnTo>
                <a:lnTo>
                  <a:pt x="271022" y="632"/>
                </a:lnTo>
                <a:lnTo>
                  <a:pt x="276982" y="3874"/>
                </a:lnTo>
                <a:lnTo>
                  <a:pt x="278952" y="7978"/>
                </a:lnTo>
                <a:lnTo>
                  <a:pt x="280266" y="13571"/>
                </a:lnTo>
                <a:lnTo>
                  <a:pt x="281141" y="20157"/>
                </a:lnTo>
                <a:lnTo>
                  <a:pt x="286924" y="56731"/>
                </a:lnTo>
                <a:lnTo>
                  <a:pt x="288438" y="68933"/>
                </a:lnTo>
                <a:lnTo>
                  <a:pt x="289447" y="79925"/>
                </a:lnTo>
                <a:lnTo>
                  <a:pt x="290120" y="90111"/>
                </a:lnTo>
                <a:lnTo>
                  <a:pt x="290867" y="121748"/>
                </a:lnTo>
                <a:lnTo>
                  <a:pt x="291066" y="140852"/>
                </a:lnTo>
                <a:lnTo>
                  <a:pt x="290247" y="164066"/>
                </a:lnTo>
                <a:lnTo>
                  <a:pt x="285495" y="242034"/>
                </a:lnTo>
                <a:lnTo>
                  <a:pt x="284049" y="284202"/>
                </a:lnTo>
                <a:lnTo>
                  <a:pt x="284616" y="298685"/>
                </a:lnTo>
                <a:lnTo>
                  <a:pt x="285947" y="309293"/>
                </a:lnTo>
                <a:lnTo>
                  <a:pt x="287786" y="317318"/>
                </a:lnTo>
                <a:lnTo>
                  <a:pt x="289965" y="322667"/>
                </a:lnTo>
                <a:lnTo>
                  <a:pt x="292370" y="326234"/>
                </a:lnTo>
                <a:lnTo>
                  <a:pt x="294926" y="328611"/>
                </a:lnTo>
                <a:lnTo>
                  <a:pt x="296630" y="328291"/>
                </a:lnTo>
                <a:lnTo>
                  <a:pt x="297766" y="326173"/>
                </a:lnTo>
                <a:lnTo>
                  <a:pt x="298523" y="322856"/>
                </a:lnTo>
                <a:lnTo>
                  <a:pt x="299028" y="309214"/>
                </a:lnTo>
                <a:lnTo>
                  <a:pt x="299905" y="210030"/>
                </a:lnTo>
                <a:lnTo>
                  <a:pt x="301854" y="194945"/>
                </a:lnTo>
                <a:lnTo>
                  <a:pt x="305058" y="180125"/>
                </a:lnTo>
                <a:lnTo>
                  <a:pt x="309100" y="165483"/>
                </a:lnTo>
                <a:lnTo>
                  <a:pt x="312746" y="150007"/>
                </a:lnTo>
                <a:lnTo>
                  <a:pt x="316130" y="133974"/>
                </a:lnTo>
                <a:lnTo>
                  <a:pt x="319339" y="117571"/>
                </a:lnTo>
                <a:lnTo>
                  <a:pt x="323383" y="104730"/>
                </a:lnTo>
                <a:lnTo>
                  <a:pt x="327984" y="94265"/>
                </a:lnTo>
                <a:lnTo>
                  <a:pt x="337223" y="77557"/>
                </a:lnTo>
                <a:lnTo>
                  <a:pt x="344504" y="63781"/>
                </a:lnTo>
                <a:lnTo>
                  <a:pt x="350916" y="53848"/>
                </a:lnTo>
                <a:lnTo>
                  <a:pt x="353958" y="49866"/>
                </a:lnTo>
                <a:lnTo>
                  <a:pt x="356940" y="47211"/>
                </a:lnTo>
                <a:lnTo>
                  <a:pt x="359880" y="45441"/>
                </a:lnTo>
                <a:lnTo>
                  <a:pt x="365687" y="43475"/>
                </a:lnTo>
                <a:lnTo>
                  <a:pt x="371443" y="42601"/>
                </a:lnTo>
                <a:lnTo>
                  <a:pt x="374311" y="43320"/>
                </a:lnTo>
                <a:lnTo>
                  <a:pt x="380038" y="46660"/>
                </a:lnTo>
                <a:lnTo>
                  <a:pt x="391475" y="56565"/>
                </a:lnTo>
                <a:lnTo>
                  <a:pt x="397192" y="62071"/>
                </a:lnTo>
                <a:lnTo>
                  <a:pt x="400050" y="66778"/>
                </a:lnTo>
                <a:lnTo>
                  <a:pt x="402907" y="72773"/>
                </a:lnTo>
                <a:lnTo>
                  <a:pt x="405765" y="79628"/>
                </a:lnTo>
                <a:lnTo>
                  <a:pt x="407670" y="87055"/>
                </a:lnTo>
                <a:lnTo>
                  <a:pt x="408940" y="94864"/>
                </a:lnTo>
                <a:lnTo>
                  <a:pt x="409786" y="102927"/>
                </a:lnTo>
                <a:lnTo>
                  <a:pt x="411304" y="111160"/>
                </a:lnTo>
                <a:lnTo>
                  <a:pt x="413267" y="119507"/>
                </a:lnTo>
                <a:lnTo>
                  <a:pt x="415529" y="127928"/>
                </a:lnTo>
                <a:lnTo>
                  <a:pt x="420582" y="144906"/>
                </a:lnTo>
                <a:lnTo>
                  <a:pt x="423263" y="153433"/>
                </a:lnTo>
                <a:lnTo>
                  <a:pt x="425050" y="161976"/>
                </a:lnTo>
                <a:lnTo>
                  <a:pt x="426242" y="170529"/>
                </a:lnTo>
                <a:lnTo>
                  <a:pt x="427036" y="179088"/>
                </a:lnTo>
                <a:lnTo>
                  <a:pt x="428518" y="187652"/>
                </a:lnTo>
                <a:lnTo>
                  <a:pt x="430459" y="196218"/>
                </a:lnTo>
                <a:lnTo>
                  <a:pt x="436108" y="217167"/>
                </a:lnTo>
                <a:lnTo>
                  <a:pt x="444968" y="248702"/>
                </a:lnTo>
                <a:lnTo>
                  <a:pt x="448093" y="258826"/>
                </a:lnTo>
                <a:lnTo>
                  <a:pt x="451565" y="267535"/>
                </a:lnTo>
                <a:lnTo>
                  <a:pt x="452491" y="266619"/>
                </a:lnTo>
                <a:lnTo>
                  <a:pt x="463200" y="205197"/>
                </a:lnTo>
                <a:lnTo>
                  <a:pt x="468820" y="182197"/>
                </a:lnTo>
                <a:lnTo>
                  <a:pt x="475424" y="158292"/>
                </a:lnTo>
                <a:lnTo>
                  <a:pt x="482685" y="133783"/>
                </a:lnTo>
                <a:lnTo>
                  <a:pt x="489430" y="114586"/>
                </a:lnTo>
                <a:lnTo>
                  <a:pt x="495831" y="98930"/>
                </a:lnTo>
                <a:lnTo>
                  <a:pt x="502005" y="85636"/>
                </a:lnTo>
                <a:lnTo>
                  <a:pt x="508977" y="74868"/>
                </a:lnTo>
                <a:lnTo>
                  <a:pt x="516483" y="65784"/>
                </a:lnTo>
                <a:lnTo>
                  <a:pt x="524344" y="57823"/>
                </a:lnTo>
                <a:lnTo>
                  <a:pt x="530538" y="49658"/>
                </a:lnTo>
                <a:lnTo>
                  <a:pt x="535620" y="41358"/>
                </a:lnTo>
                <a:lnTo>
                  <a:pt x="539960" y="32967"/>
                </a:lnTo>
                <a:lnTo>
                  <a:pt x="544758" y="27372"/>
                </a:lnTo>
                <a:lnTo>
                  <a:pt x="549862" y="23643"/>
                </a:lnTo>
                <a:lnTo>
                  <a:pt x="566147" y="15854"/>
                </a:lnTo>
                <a:lnTo>
                  <a:pt x="571742" y="13107"/>
                </a:lnTo>
                <a:lnTo>
                  <a:pt x="576424" y="12227"/>
                </a:lnTo>
                <a:lnTo>
                  <a:pt x="580498" y="12594"/>
                </a:lnTo>
                <a:lnTo>
                  <a:pt x="584166" y="13791"/>
                </a:lnTo>
                <a:lnTo>
                  <a:pt x="590782" y="17660"/>
                </a:lnTo>
                <a:lnTo>
                  <a:pt x="593879" y="20026"/>
                </a:lnTo>
                <a:lnTo>
                  <a:pt x="595945" y="23508"/>
                </a:lnTo>
                <a:lnTo>
                  <a:pt x="598240" y="32456"/>
                </a:lnTo>
                <a:lnTo>
                  <a:pt x="604082" y="61857"/>
                </a:lnTo>
                <a:lnTo>
                  <a:pt x="605604" y="73303"/>
                </a:lnTo>
                <a:lnTo>
                  <a:pt x="606618" y="84743"/>
                </a:lnTo>
                <a:lnTo>
                  <a:pt x="607295" y="96180"/>
                </a:lnTo>
                <a:lnTo>
                  <a:pt x="608046" y="119048"/>
                </a:lnTo>
                <a:lnTo>
                  <a:pt x="608247" y="130480"/>
                </a:lnTo>
                <a:lnTo>
                  <a:pt x="611009" y="173662"/>
                </a:lnTo>
                <a:lnTo>
                  <a:pt x="613080" y="201180"/>
                </a:lnTo>
                <a:lnTo>
                  <a:pt x="615412" y="221429"/>
                </a:lnTo>
                <a:lnTo>
                  <a:pt x="617920" y="236834"/>
                </a:lnTo>
                <a:lnTo>
                  <a:pt x="620544" y="249009"/>
                </a:lnTo>
                <a:lnTo>
                  <a:pt x="622294" y="258078"/>
                </a:lnTo>
                <a:lnTo>
                  <a:pt x="623460" y="265077"/>
                </a:lnTo>
                <a:lnTo>
                  <a:pt x="624238" y="270695"/>
                </a:lnTo>
                <a:lnTo>
                  <a:pt x="626661" y="274441"/>
                </a:lnTo>
                <a:lnTo>
                  <a:pt x="630181" y="276938"/>
                </a:lnTo>
                <a:lnTo>
                  <a:pt x="638221" y="279712"/>
                </a:lnTo>
                <a:lnTo>
                  <a:pt x="644968" y="280945"/>
                </a:lnTo>
                <a:lnTo>
                  <a:pt x="648102" y="280321"/>
                </a:lnTo>
                <a:lnTo>
                  <a:pt x="654123" y="277088"/>
                </a:lnTo>
                <a:lnTo>
                  <a:pt x="662868" y="269913"/>
                </a:lnTo>
                <a:lnTo>
                  <a:pt x="668623" y="261985"/>
                </a:lnTo>
                <a:lnTo>
                  <a:pt x="674355" y="253064"/>
                </a:lnTo>
                <a:lnTo>
                  <a:pt x="677218" y="249352"/>
                </a:lnTo>
                <a:lnTo>
                  <a:pt x="685800" y="2390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4"/>
          <p:cNvSpPr/>
          <p:nvPr/>
        </p:nvSpPr>
        <p:spPr>
          <a:xfrm>
            <a:off x="5442555" y="1200394"/>
            <a:ext cx="543908" cy="340766"/>
          </a:xfrm>
          <a:custGeom>
            <a:avLst/>
            <a:gdLst/>
            <a:ahLst/>
            <a:cxnLst/>
            <a:rect l="0" t="0" r="0" b="0"/>
            <a:pathLst>
              <a:path w="543908" h="340766">
                <a:moveTo>
                  <a:pt x="29557" y="145488"/>
                </a:moveTo>
                <a:lnTo>
                  <a:pt x="25007" y="159141"/>
                </a:lnTo>
                <a:lnTo>
                  <a:pt x="22713" y="167925"/>
                </a:lnTo>
                <a:lnTo>
                  <a:pt x="17626" y="190385"/>
                </a:lnTo>
                <a:lnTo>
                  <a:pt x="12189" y="218782"/>
                </a:lnTo>
                <a:lnTo>
                  <a:pt x="938" y="279028"/>
                </a:lnTo>
                <a:lnTo>
                  <a:pt x="0" y="290712"/>
                </a:lnTo>
                <a:lnTo>
                  <a:pt x="328" y="300407"/>
                </a:lnTo>
                <a:lnTo>
                  <a:pt x="1498" y="308775"/>
                </a:lnTo>
                <a:lnTo>
                  <a:pt x="3231" y="315306"/>
                </a:lnTo>
                <a:lnTo>
                  <a:pt x="7697" y="325103"/>
                </a:lnTo>
                <a:lnTo>
                  <a:pt x="10221" y="327144"/>
                </a:lnTo>
                <a:lnTo>
                  <a:pt x="12856" y="327552"/>
                </a:lnTo>
                <a:lnTo>
                  <a:pt x="15566" y="326871"/>
                </a:lnTo>
                <a:lnTo>
                  <a:pt x="21116" y="323575"/>
                </a:lnTo>
                <a:lnTo>
                  <a:pt x="23930" y="321363"/>
                </a:lnTo>
                <a:lnTo>
                  <a:pt x="29596" y="313825"/>
                </a:lnTo>
                <a:lnTo>
                  <a:pt x="35290" y="304124"/>
                </a:lnTo>
                <a:lnTo>
                  <a:pt x="40995" y="293463"/>
                </a:lnTo>
                <a:lnTo>
                  <a:pt x="44802" y="285096"/>
                </a:lnTo>
                <a:lnTo>
                  <a:pt x="58310" y="253422"/>
                </a:lnTo>
                <a:lnTo>
                  <a:pt x="65513" y="237591"/>
                </a:lnTo>
                <a:lnTo>
                  <a:pt x="74924" y="217969"/>
                </a:lnTo>
                <a:lnTo>
                  <a:pt x="77899" y="214764"/>
                </a:lnTo>
                <a:lnTo>
                  <a:pt x="80835" y="213579"/>
                </a:lnTo>
                <a:lnTo>
                  <a:pt x="83745" y="213742"/>
                </a:lnTo>
                <a:lnTo>
                  <a:pt x="85685" y="214803"/>
                </a:lnTo>
                <a:lnTo>
                  <a:pt x="86978" y="216463"/>
                </a:lnTo>
                <a:lnTo>
                  <a:pt x="87841" y="218522"/>
                </a:lnTo>
                <a:lnTo>
                  <a:pt x="89053" y="225971"/>
                </a:lnTo>
                <a:lnTo>
                  <a:pt x="91878" y="233963"/>
                </a:lnTo>
                <a:lnTo>
                  <a:pt x="93964" y="238762"/>
                </a:lnTo>
                <a:lnTo>
                  <a:pt x="101362" y="254253"/>
                </a:lnTo>
                <a:lnTo>
                  <a:pt x="106002" y="263718"/>
                </a:lnTo>
                <a:lnTo>
                  <a:pt x="110048" y="272885"/>
                </a:lnTo>
                <a:lnTo>
                  <a:pt x="113698" y="281855"/>
                </a:lnTo>
                <a:lnTo>
                  <a:pt x="117083" y="290692"/>
                </a:lnTo>
                <a:lnTo>
                  <a:pt x="121246" y="298488"/>
                </a:lnTo>
                <a:lnTo>
                  <a:pt x="125926" y="305591"/>
                </a:lnTo>
                <a:lnTo>
                  <a:pt x="130950" y="312230"/>
                </a:lnTo>
                <a:lnTo>
                  <a:pt x="139073" y="322148"/>
                </a:lnTo>
                <a:lnTo>
                  <a:pt x="146811" y="329731"/>
                </a:lnTo>
                <a:lnTo>
                  <a:pt x="156600" y="336276"/>
                </a:lnTo>
                <a:lnTo>
                  <a:pt x="164761" y="339820"/>
                </a:lnTo>
                <a:lnTo>
                  <a:pt x="168270" y="340765"/>
                </a:lnTo>
                <a:lnTo>
                  <a:pt x="172515" y="340443"/>
                </a:lnTo>
                <a:lnTo>
                  <a:pt x="182312" y="337545"/>
                </a:lnTo>
                <a:lnTo>
                  <a:pt x="190475" y="333082"/>
                </a:lnTo>
                <a:lnTo>
                  <a:pt x="202967" y="325214"/>
                </a:lnTo>
                <a:lnTo>
                  <a:pt x="208028" y="322455"/>
                </a:lnTo>
                <a:lnTo>
                  <a:pt x="216193" y="314310"/>
                </a:lnTo>
                <a:lnTo>
                  <a:pt x="219704" y="309471"/>
                </a:lnTo>
                <a:lnTo>
                  <a:pt x="242847" y="275356"/>
                </a:lnTo>
                <a:lnTo>
                  <a:pt x="251761" y="258736"/>
                </a:lnTo>
                <a:lnTo>
                  <a:pt x="260560" y="240037"/>
                </a:lnTo>
                <a:lnTo>
                  <a:pt x="269285" y="219951"/>
                </a:lnTo>
                <a:lnTo>
                  <a:pt x="276053" y="203702"/>
                </a:lnTo>
                <a:lnTo>
                  <a:pt x="286113" y="178029"/>
                </a:lnTo>
                <a:lnTo>
                  <a:pt x="290129" y="166229"/>
                </a:lnTo>
                <a:lnTo>
                  <a:pt x="293759" y="154553"/>
                </a:lnTo>
                <a:lnTo>
                  <a:pt x="297132" y="142959"/>
                </a:lnTo>
                <a:lnTo>
                  <a:pt x="310980" y="99336"/>
                </a:lnTo>
                <a:lnTo>
                  <a:pt x="314327" y="84240"/>
                </a:lnTo>
                <a:lnTo>
                  <a:pt x="316559" y="69414"/>
                </a:lnTo>
                <a:lnTo>
                  <a:pt x="318047" y="54767"/>
                </a:lnTo>
                <a:lnTo>
                  <a:pt x="318086" y="44050"/>
                </a:lnTo>
                <a:lnTo>
                  <a:pt x="317160" y="35952"/>
                </a:lnTo>
                <a:lnTo>
                  <a:pt x="315590" y="29602"/>
                </a:lnTo>
                <a:lnTo>
                  <a:pt x="311305" y="20006"/>
                </a:lnTo>
                <a:lnTo>
                  <a:pt x="308829" y="16113"/>
                </a:lnTo>
                <a:lnTo>
                  <a:pt x="306226" y="13518"/>
                </a:lnTo>
                <a:lnTo>
                  <a:pt x="303538" y="11788"/>
                </a:lnTo>
                <a:lnTo>
                  <a:pt x="298011" y="9866"/>
                </a:lnTo>
                <a:lnTo>
                  <a:pt x="283855" y="8531"/>
                </a:lnTo>
                <a:lnTo>
                  <a:pt x="281957" y="9416"/>
                </a:lnTo>
                <a:lnTo>
                  <a:pt x="280691" y="10958"/>
                </a:lnTo>
                <a:lnTo>
                  <a:pt x="279847" y="12939"/>
                </a:lnTo>
                <a:lnTo>
                  <a:pt x="274109" y="20278"/>
                </a:lnTo>
                <a:lnTo>
                  <a:pt x="266376" y="28484"/>
                </a:lnTo>
                <a:lnTo>
                  <a:pt x="264589" y="32243"/>
                </a:lnTo>
                <a:lnTo>
                  <a:pt x="262604" y="41499"/>
                </a:lnTo>
                <a:lnTo>
                  <a:pt x="261121" y="47587"/>
                </a:lnTo>
                <a:lnTo>
                  <a:pt x="259181" y="54503"/>
                </a:lnTo>
                <a:lnTo>
                  <a:pt x="256934" y="61972"/>
                </a:lnTo>
                <a:lnTo>
                  <a:pt x="254485" y="72665"/>
                </a:lnTo>
                <a:lnTo>
                  <a:pt x="249223" y="99787"/>
                </a:lnTo>
                <a:lnTo>
                  <a:pt x="247438" y="116926"/>
                </a:lnTo>
                <a:lnTo>
                  <a:pt x="246248" y="135972"/>
                </a:lnTo>
                <a:lnTo>
                  <a:pt x="245455" y="156289"/>
                </a:lnTo>
                <a:lnTo>
                  <a:pt x="245879" y="172691"/>
                </a:lnTo>
                <a:lnTo>
                  <a:pt x="247115" y="186483"/>
                </a:lnTo>
                <a:lnTo>
                  <a:pt x="248891" y="198536"/>
                </a:lnTo>
                <a:lnTo>
                  <a:pt x="251027" y="209428"/>
                </a:lnTo>
                <a:lnTo>
                  <a:pt x="253404" y="219547"/>
                </a:lnTo>
                <a:lnTo>
                  <a:pt x="255940" y="229151"/>
                </a:lnTo>
                <a:lnTo>
                  <a:pt x="259537" y="239363"/>
                </a:lnTo>
                <a:lnTo>
                  <a:pt x="263839" y="249982"/>
                </a:lnTo>
                <a:lnTo>
                  <a:pt x="272748" y="270035"/>
                </a:lnTo>
                <a:lnTo>
                  <a:pt x="279881" y="285297"/>
                </a:lnTo>
                <a:lnTo>
                  <a:pt x="289253" y="304600"/>
                </a:lnTo>
                <a:lnTo>
                  <a:pt x="293175" y="309665"/>
                </a:lnTo>
                <a:lnTo>
                  <a:pt x="302614" y="317833"/>
                </a:lnTo>
                <a:lnTo>
                  <a:pt x="318637" y="327787"/>
                </a:lnTo>
                <a:lnTo>
                  <a:pt x="327264" y="331285"/>
                </a:lnTo>
                <a:lnTo>
                  <a:pt x="335226" y="332839"/>
                </a:lnTo>
                <a:lnTo>
                  <a:pt x="345115" y="333530"/>
                </a:lnTo>
                <a:lnTo>
                  <a:pt x="355860" y="331297"/>
                </a:lnTo>
                <a:lnTo>
                  <a:pt x="366033" y="327130"/>
                </a:lnTo>
                <a:lnTo>
                  <a:pt x="373729" y="322103"/>
                </a:lnTo>
                <a:lnTo>
                  <a:pt x="382865" y="314153"/>
                </a:lnTo>
                <a:lnTo>
                  <a:pt x="393275" y="304270"/>
                </a:lnTo>
                <a:lnTo>
                  <a:pt x="421142" y="276770"/>
                </a:lnTo>
                <a:lnTo>
                  <a:pt x="426822" y="270157"/>
                </a:lnTo>
                <a:lnTo>
                  <a:pt x="432513" y="262891"/>
                </a:lnTo>
                <a:lnTo>
                  <a:pt x="438212" y="255189"/>
                </a:lnTo>
                <a:lnTo>
                  <a:pt x="442964" y="247197"/>
                </a:lnTo>
                <a:lnTo>
                  <a:pt x="447084" y="239012"/>
                </a:lnTo>
                <a:lnTo>
                  <a:pt x="450783" y="230697"/>
                </a:lnTo>
                <a:lnTo>
                  <a:pt x="457060" y="218487"/>
                </a:lnTo>
                <a:lnTo>
                  <a:pt x="474193" y="187139"/>
                </a:lnTo>
                <a:lnTo>
                  <a:pt x="481238" y="173255"/>
                </a:lnTo>
                <a:lnTo>
                  <a:pt x="486888" y="161142"/>
                </a:lnTo>
                <a:lnTo>
                  <a:pt x="491607" y="150209"/>
                </a:lnTo>
                <a:lnTo>
                  <a:pt x="496658" y="134348"/>
                </a:lnTo>
                <a:lnTo>
                  <a:pt x="501930" y="115201"/>
                </a:lnTo>
                <a:lnTo>
                  <a:pt x="507350" y="93864"/>
                </a:lnTo>
                <a:lnTo>
                  <a:pt x="510011" y="77735"/>
                </a:lnTo>
                <a:lnTo>
                  <a:pt x="510832" y="65077"/>
                </a:lnTo>
                <a:lnTo>
                  <a:pt x="510427" y="54733"/>
                </a:lnTo>
                <a:lnTo>
                  <a:pt x="509205" y="44980"/>
                </a:lnTo>
                <a:lnTo>
                  <a:pt x="507437" y="35620"/>
                </a:lnTo>
                <a:lnTo>
                  <a:pt x="505306" y="26523"/>
                </a:lnTo>
                <a:lnTo>
                  <a:pt x="502933" y="19505"/>
                </a:lnTo>
                <a:lnTo>
                  <a:pt x="497757" y="9168"/>
                </a:lnTo>
                <a:lnTo>
                  <a:pt x="494038" y="2545"/>
                </a:lnTo>
                <a:lnTo>
                  <a:pt x="492564" y="1615"/>
                </a:lnTo>
                <a:lnTo>
                  <a:pt x="485229" y="0"/>
                </a:lnTo>
                <a:lnTo>
                  <a:pt x="484786" y="13254"/>
                </a:lnTo>
                <a:lnTo>
                  <a:pt x="484294" y="63540"/>
                </a:lnTo>
                <a:lnTo>
                  <a:pt x="485114" y="92761"/>
                </a:lnTo>
                <a:lnTo>
                  <a:pt x="488567" y="153169"/>
                </a:lnTo>
                <a:lnTo>
                  <a:pt x="490821" y="179184"/>
                </a:lnTo>
                <a:lnTo>
                  <a:pt x="493277" y="202242"/>
                </a:lnTo>
                <a:lnTo>
                  <a:pt x="495866" y="223329"/>
                </a:lnTo>
                <a:lnTo>
                  <a:pt x="498545" y="239292"/>
                </a:lnTo>
                <a:lnTo>
                  <a:pt x="501283" y="251839"/>
                </a:lnTo>
                <a:lnTo>
                  <a:pt x="504061" y="262109"/>
                </a:lnTo>
                <a:lnTo>
                  <a:pt x="507818" y="272765"/>
                </a:lnTo>
                <a:lnTo>
                  <a:pt x="512228" y="283679"/>
                </a:lnTo>
                <a:lnTo>
                  <a:pt x="517073" y="294766"/>
                </a:lnTo>
                <a:lnTo>
                  <a:pt x="521255" y="302156"/>
                </a:lnTo>
                <a:lnTo>
                  <a:pt x="524996" y="307084"/>
                </a:lnTo>
                <a:lnTo>
                  <a:pt x="534811" y="316558"/>
                </a:lnTo>
                <a:lnTo>
                  <a:pt x="543907" y="3255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5"/>
          <p:cNvSpPr/>
          <p:nvPr/>
        </p:nvSpPr>
        <p:spPr>
          <a:xfrm>
            <a:off x="5815012" y="1278013"/>
            <a:ext cx="385764" cy="196457"/>
          </a:xfrm>
          <a:custGeom>
            <a:avLst/>
            <a:gdLst/>
            <a:ahLst/>
            <a:cxnLst/>
            <a:rect l="0" t="0" r="0" b="0"/>
            <a:pathLst>
              <a:path w="385764" h="196457">
                <a:moveTo>
                  <a:pt x="0" y="76442"/>
                </a:moveTo>
                <a:lnTo>
                  <a:pt x="0" y="71891"/>
                </a:lnTo>
                <a:lnTo>
                  <a:pt x="953" y="70550"/>
                </a:lnTo>
                <a:lnTo>
                  <a:pt x="2540" y="69656"/>
                </a:lnTo>
                <a:lnTo>
                  <a:pt x="11865" y="65859"/>
                </a:lnTo>
                <a:lnTo>
                  <a:pt x="22418" y="61261"/>
                </a:lnTo>
                <a:lnTo>
                  <a:pt x="29233" y="58701"/>
                </a:lnTo>
                <a:lnTo>
                  <a:pt x="52477" y="50548"/>
                </a:lnTo>
                <a:lnTo>
                  <a:pt x="138809" y="21609"/>
                </a:lnTo>
                <a:lnTo>
                  <a:pt x="159214" y="16074"/>
                </a:lnTo>
                <a:lnTo>
                  <a:pt x="179485" y="11432"/>
                </a:lnTo>
                <a:lnTo>
                  <a:pt x="214074" y="4686"/>
                </a:lnTo>
                <a:lnTo>
                  <a:pt x="224631" y="2887"/>
                </a:lnTo>
                <a:lnTo>
                  <a:pt x="232622" y="1688"/>
                </a:lnTo>
                <a:lnTo>
                  <a:pt x="239854" y="888"/>
                </a:lnTo>
                <a:lnTo>
                  <a:pt x="246580" y="355"/>
                </a:lnTo>
                <a:lnTo>
                  <a:pt x="252969" y="0"/>
                </a:lnTo>
                <a:lnTo>
                  <a:pt x="258181" y="715"/>
                </a:lnTo>
                <a:lnTo>
                  <a:pt x="270067" y="5321"/>
                </a:lnTo>
                <a:lnTo>
                  <a:pt x="276557" y="6732"/>
                </a:lnTo>
                <a:lnTo>
                  <a:pt x="278669" y="8061"/>
                </a:lnTo>
                <a:lnTo>
                  <a:pt x="280077" y="9900"/>
                </a:lnTo>
                <a:lnTo>
                  <a:pt x="281016" y="12078"/>
                </a:lnTo>
                <a:lnTo>
                  <a:pt x="283546" y="16387"/>
                </a:lnTo>
                <a:lnTo>
                  <a:pt x="291438" y="28796"/>
                </a:lnTo>
                <a:lnTo>
                  <a:pt x="294305" y="35153"/>
                </a:lnTo>
                <a:lnTo>
                  <a:pt x="296216" y="41296"/>
                </a:lnTo>
                <a:lnTo>
                  <a:pt x="297489" y="47296"/>
                </a:lnTo>
                <a:lnTo>
                  <a:pt x="301196" y="57011"/>
                </a:lnTo>
                <a:lnTo>
                  <a:pt x="306525" y="69203"/>
                </a:lnTo>
                <a:lnTo>
                  <a:pt x="322597" y="103507"/>
                </a:lnTo>
                <a:lnTo>
                  <a:pt x="336561" y="132164"/>
                </a:lnTo>
                <a:lnTo>
                  <a:pt x="340579" y="139308"/>
                </a:lnTo>
                <a:lnTo>
                  <a:pt x="345163" y="146927"/>
                </a:lnTo>
                <a:lnTo>
                  <a:pt x="350124" y="154865"/>
                </a:lnTo>
                <a:lnTo>
                  <a:pt x="356288" y="163013"/>
                </a:lnTo>
                <a:lnTo>
                  <a:pt x="363255" y="171304"/>
                </a:lnTo>
                <a:lnTo>
                  <a:pt x="385763" y="1964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6"/>
          <p:cNvSpPr/>
          <p:nvPr/>
        </p:nvSpPr>
        <p:spPr>
          <a:xfrm>
            <a:off x="6140767" y="117443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7"/>
          <p:cNvSpPr/>
          <p:nvPr/>
        </p:nvSpPr>
        <p:spPr>
          <a:xfrm>
            <a:off x="6277927" y="1277473"/>
            <a:ext cx="161172" cy="304300"/>
          </a:xfrm>
          <a:custGeom>
            <a:avLst/>
            <a:gdLst/>
            <a:ahLst/>
            <a:cxnLst/>
            <a:rect l="0" t="0" r="0" b="0"/>
            <a:pathLst>
              <a:path w="161172" h="304300">
                <a:moveTo>
                  <a:pt x="0" y="25546"/>
                </a:moveTo>
                <a:lnTo>
                  <a:pt x="4551" y="43750"/>
                </a:lnTo>
                <a:lnTo>
                  <a:pt x="16482" y="86926"/>
                </a:lnTo>
                <a:lnTo>
                  <a:pt x="29233" y="128074"/>
                </a:lnTo>
                <a:lnTo>
                  <a:pt x="56151" y="210687"/>
                </a:lnTo>
                <a:lnTo>
                  <a:pt x="61246" y="225174"/>
                </a:lnTo>
                <a:lnTo>
                  <a:pt x="65596" y="236736"/>
                </a:lnTo>
                <a:lnTo>
                  <a:pt x="69448" y="246350"/>
                </a:lnTo>
                <a:lnTo>
                  <a:pt x="72969" y="254664"/>
                </a:lnTo>
                <a:lnTo>
                  <a:pt x="79421" y="268981"/>
                </a:lnTo>
                <a:lnTo>
                  <a:pt x="82475" y="276419"/>
                </a:lnTo>
                <a:lnTo>
                  <a:pt x="85464" y="284235"/>
                </a:lnTo>
                <a:lnTo>
                  <a:pt x="88408" y="292303"/>
                </a:lnTo>
                <a:lnTo>
                  <a:pt x="89418" y="297682"/>
                </a:lnTo>
                <a:lnTo>
                  <a:pt x="89140" y="301267"/>
                </a:lnTo>
                <a:lnTo>
                  <a:pt x="88002" y="303658"/>
                </a:lnTo>
                <a:lnTo>
                  <a:pt x="86291" y="304299"/>
                </a:lnTo>
                <a:lnTo>
                  <a:pt x="84197" y="303774"/>
                </a:lnTo>
                <a:lnTo>
                  <a:pt x="81849" y="302472"/>
                </a:lnTo>
                <a:lnTo>
                  <a:pt x="78378" y="297793"/>
                </a:lnTo>
                <a:lnTo>
                  <a:pt x="74160" y="290864"/>
                </a:lnTo>
                <a:lnTo>
                  <a:pt x="69442" y="282435"/>
                </a:lnTo>
                <a:lnTo>
                  <a:pt x="64393" y="272053"/>
                </a:lnTo>
                <a:lnTo>
                  <a:pt x="59121" y="260369"/>
                </a:lnTo>
                <a:lnTo>
                  <a:pt x="53701" y="247818"/>
                </a:lnTo>
                <a:lnTo>
                  <a:pt x="49136" y="236592"/>
                </a:lnTo>
                <a:lnTo>
                  <a:pt x="41523" y="216500"/>
                </a:lnTo>
                <a:lnTo>
                  <a:pt x="31883" y="189123"/>
                </a:lnTo>
                <a:lnTo>
                  <a:pt x="22994" y="162914"/>
                </a:lnTo>
                <a:lnTo>
                  <a:pt x="21044" y="154272"/>
                </a:lnTo>
                <a:lnTo>
                  <a:pt x="19744" y="145654"/>
                </a:lnTo>
                <a:lnTo>
                  <a:pt x="18878" y="137050"/>
                </a:lnTo>
                <a:lnTo>
                  <a:pt x="18300" y="128457"/>
                </a:lnTo>
                <a:lnTo>
                  <a:pt x="17915" y="119871"/>
                </a:lnTo>
                <a:lnTo>
                  <a:pt x="17373" y="96675"/>
                </a:lnTo>
                <a:lnTo>
                  <a:pt x="17297" y="90110"/>
                </a:lnTo>
                <a:lnTo>
                  <a:pt x="18199" y="83829"/>
                </a:lnTo>
                <a:lnTo>
                  <a:pt x="19753" y="77737"/>
                </a:lnTo>
                <a:lnTo>
                  <a:pt x="21741" y="71770"/>
                </a:lnTo>
                <a:lnTo>
                  <a:pt x="24019" y="65887"/>
                </a:lnTo>
                <a:lnTo>
                  <a:pt x="26490" y="60060"/>
                </a:lnTo>
                <a:lnTo>
                  <a:pt x="29090" y="54271"/>
                </a:lnTo>
                <a:lnTo>
                  <a:pt x="33681" y="47553"/>
                </a:lnTo>
                <a:lnTo>
                  <a:pt x="39599" y="40218"/>
                </a:lnTo>
                <a:lnTo>
                  <a:pt x="46402" y="32470"/>
                </a:lnTo>
                <a:lnTo>
                  <a:pt x="52842" y="26352"/>
                </a:lnTo>
                <a:lnTo>
                  <a:pt x="59041" y="21321"/>
                </a:lnTo>
                <a:lnTo>
                  <a:pt x="65078" y="17015"/>
                </a:lnTo>
                <a:lnTo>
                  <a:pt x="71008" y="13191"/>
                </a:lnTo>
                <a:lnTo>
                  <a:pt x="76866" y="9690"/>
                </a:lnTo>
                <a:lnTo>
                  <a:pt x="82677" y="6403"/>
                </a:lnTo>
                <a:lnTo>
                  <a:pt x="88455" y="4212"/>
                </a:lnTo>
                <a:lnTo>
                  <a:pt x="94213" y="2751"/>
                </a:lnTo>
                <a:lnTo>
                  <a:pt x="99956" y="1777"/>
                </a:lnTo>
                <a:lnTo>
                  <a:pt x="105690" y="1128"/>
                </a:lnTo>
                <a:lnTo>
                  <a:pt x="111417" y="695"/>
                </a:lnTo>
                <a:lnTo>
                  <a:pt x="121909" y="214"/>
                </a:lnTo>
                <a:lnTo>
                  <a:pt x="129747" y="0"/>
                </a:lnTo>
                <a:lnTo>
                  <a:pt x="133170" y="895"/>
                </a:lnTo>
                <a:lnTo>
                  <a:pt x="136405" y="2445"/>
                </a:lnTo>
                <a:lnTo>
                  <a:pt x="139515" y="4431"/>
                </a:lnTo>
                <a:lnTo>
                  <a:pt x="142540" y="6707"/>
                </a:lnTo>
                <a:lnTo>
                  <a:pt x="145509" y="9177"/>
                </a:lnTo>
                <a:lnTo>
                  <a:pt x="148441" y="11776"/>
                </a:lnTo>
                <a:lnTo>
                  <a:pt x="154239" y="17204"/>
                </a:lnTo>
                <a:lnTo>
                  <a:pt x="157118" y="19985"/>
                </a:lnTo>
                <a:lnTo>
                  <a:pt x="159038" y="23744"/>
                </a:lnTo>
                <a:lnTo>
                  <a:pt x="161171" y="33000"/>
                </a:lnTo>
                <a:lnTo>
                  <a:pt x="160788" y="39088"/>
                </a:lnTo>
                <a:lnTo>
                  <a:pt x="159579" y="46004"/>
                </a:lnTo>
                <a:lnTo>
                  <a:pt x="157821" y="53473"/>
                </a:lnTo>
                <a:lnTo>
                  <a:pt x="155697" y="60356"/>
                </a:lnTo>
                <a:lnTo>
                  <a:pt x="153328" y="66851"/>
                </a:lnTo>
                <a:lnTo>
                  <a:pt x="150796" y="73085"/>
                </a:lnTo>
                <a:lnTo>
                  <a:pt x="147203" y="81051"/>
                </a:lnTo>
                <a:lnTo>
                  <a:pt x="138131" y="100063"/>
                </a:lnTo>
                <a:lnTo>
                  <a:pt x="133998" y="107609"/>
                </a:lnTo>
                <a:lnTo>
                  <a:pt x="130289" y="113592"/>
                </a:lnTo>
                <a:lnTo>
                  <a:pt x="126865" y="118534"/>
                </a:lnTo>
                <a:lnTo>
                  <a:pt x="121724" y="123733"/>
                </a:lnTo>
                <a:lnTo>
                  <a:pt x="115439" y="129104"/>
                </a:lnTo>
                <a:lnTo>
                  <a:pt x="98474" y="142311"/>
                </a:lnTo>
                <a:lnTo>
                  <a:pt x="96129" y="143394"/>
                </a:lnTo>
                <a:lnTo>
                  <a:pt x="93614" y="144117"/>
                </a:lnTo>
                <a:lnTo>
                  <a:pt x="85725" y="1369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8"/>
          <p:cNvSpPr/>
          <p:nvPr/>
        </p:nvSpPr>
        <p:spPr>
          <a:xfrm>
            <a:off x="6511768" y="1122997"/>
            <a:ext cx="417670" cy="649650"/>
          </a:xfrm>
          <a:custGeom>
            <a:avLst/>
            <a:gdLst/>
            <a:ahLst/>
            <a:cxnLst/>
            <a:rect l="0" t="0" r="0" b="0"/>
            <a:pathLst>
              <a:path w="417670" h="649650">
                <a:moveTo>
                  <a:pt x="14762" y="0"/>
                </a:moveTo>
                <a:lnTo>
                  <a:pt x="14762" y="44897"/>
                </a:lnTo>
                <a:lnTo>
                  <a:pt x="12857" y="69936"/>
                </a:lnTo>
                <a:lnTo>
                  <a:pt x="1191" y="192673"/>
                </a:lnTo>
                <a:lnTo>
                  <a:pt x="0" y="208459"/>
                </a:lnTo>
                <a:lnTo>
                  <a:pt x="158" y="221840"/>
                </a:lnTo>
                <a:lnTo>
                  <a:pt x="1216" y="233618"/>
                </a:lnTo>
                <a:lnTo>
                  <a:pt x="2874" y="244328"/>
                </a:lnTo>
                <a:lnTo>
                  <a:pt x="4931" y="255278"/>
                </a:lnTo>
                <a:lnTo>
                  <a:pt x="9757" y="277604"/>
                </a:lnTo>
                <a:lnTo>
                  <a:pt x="15077" y="292607"/>
                </a:lnTo>
                <a:lnTo>
                  <a:pt x="21570" y="303403"/>
                </a:lnTo>
                <a:lnTo>
                  <a:pt x="30805" y="314551"/>
                </a:lnTo>
                <a:lnTo>
                  <a:pt x="34982" y="317333"/>
                </a:lnTo>
                <a:lnTo>
                  <a:pt x="38719" y="318235"/>
                </a:lnTo>
                <a:lnTo>
                  <a:pt x="42164" y="317884"/>
                </a:lnTo>
                <a:lnTo>
                  <a:pt x="45412" y="316698"/>
                </a:lnTo>
                <a:lnTo>
                  <a:pt x="51561" y="312840"/>
                </a:lnTo>
                <a:lnTo>
                  <a:pt x="60378" y="305312"/>
                </a:lnTo>
                <a:lnTo>
                  <a:pt x="66151" y="294762"/>
                </a:lnTo>
                <a:lnTo>
                  <a:pt x="71892" y="282453"/>
                </a:lnTo>
                <a:lnTo>
                  <a:pt x="83337" y="264250"/>
                </a:lnTo>
                <a:lnTo>
                  <a:pt x="91913" y="248159"/>
                </a:lnTo>
                <a:lnTo>
                  <a:pt x="100487" y="228786"/>
                </a:lnTo>
                <a:lnTo>
                  <a:pt x="106202" y="214078"/>
                </a:lnTo>
                <a:lnTo>
                  <a:pt x="113822" y="196040"/>
                </a:lnTo>
                <a:lnTo>
                  <a:pt x="115939" y="187776"/>
                </a:lnTo>
                <a:lnTo>
                  <a:pt x="117456" y="185192"/>
                </a:lnTo>
                <a:lnTo>
                  <a:pt x="119419" y="183469"/>
                </a:lnTo>
                <a:lnTo>
                  <a:pt x="121681" y="182320"/>
                </a:lnTo>
                <a:lnTo>
                  <a:pt x="123189" y="182507"/>
                </a:lnTo>
                <a:lnTo>
                  <a:pt x="124194" y="183584"/>
                </a:lnTo>
                <a:lnTo>
                  <a:pt x="124864" y="185254"/>
                </a:lnTo>
                <a:lnTo>
                  <a:pt x="127844" y="197636"/>
                </a:lnTo>
                <a:lnTo>
                  <a:pt x="135188" y="213886"/>
                </a:lnTo>
                <a:lnTo>
                  <a:pt x="140931" y="230802"/>
                </a:lnTo>
                <a:lnTo>
                  <a:pt x="147184" y="246397"/>
                </a:lnTo>
                <a:lnTo>
                  <a:pt x="155069" y="263083"/>
                </a:lnTo>
                <a:lnTo>
                  <a:pt x="163438" y="275541"/>
                </a:lnTo>
                <a:lnTo>
                  <a:pt x="166267" y="277992"/>
                </a:lnTo>
                <a:lnTo>
                  <a:pt x="169104" y="279625"/>
                </a:lnTo>
                <a:lnTo>
                  <a:pt x="174799" y="281440"/>
                </a:lnTo>
                <a:lnTo>
                  <a:pt x="186215" y="282606"/>
                </a:lnTo>
                <a:lnTo>
                  <a:pt x="189071" y="282701"/>
                </a:lnTo>
                <a:lnTo>
                  <a:pt x="191929" y="281813"/>
                </a:lnTo>
                <a:lnTo>
                  <a:pt x="197642" y="278285"/>
                </a:lnTo>
                <a:lnTo>
                  <a:pt x="210024" y="268259"/>
                </a:lnTo>
                <a:lnTo>
                  <a:pt x="219338" y="262736"/>
                </a:lnTo>
                <a:lnTo>
                  <a:pt x="227287" y="254567"/>
                </a:lnTo>
                <a:lnTo>
                  <a:pt x="240150" y="238351"/>
                </a:lnTo>
                <a:lnTo>
                  <a:pt x="248603" y="229441"/>
                </a:lnTo>
                <a:lnTo>
                  <a:pt x="269549" y="208199"/>
                </a:lnTo>
                <a:lnTo>
                  <a:pt x="280718" y="191911"/>
                </a:lnTo>
                <a:lnTo>
                  <a:pt x="291080" y="173876"/>
                </a:lnTo>
                <a:lnTo>
                  <a:pt x="298859" y="159511"/>
                </a:lnTo>
                <a:lnTo>
                  <a:pt x="308594" y="140713"/>
                </a:lnTo>
                <a:lnTo>
                  <a:pt x="312041" y="131437"/>
                </a:lnTo>
                <a:lnTo>
                  <a:pt x="312961" y="127629"/>
                </a:lnTo>
                <a:lnTo>
                  <a:pt x="316522" y="120859"/>
                </a:lnTo>
                <a:lnTo>
                  <a:pt x="318805" y="117720"/>
                </a:lnTo>
                <a:lnTo>
                  <a:pt x="320328" y="116580"/>
                </a:lnTo>
                <a:lnTo>
                  <a:pt x="321342" y="116773"/>
                </a:lnTo>
                <a:lnTo>
                  <a:pt x="322019" y="117853"/>
                </a:lnTo>
                <a:lnTo>
                  <a:pt x="322770" y="121594"/>
                </a:lnTo>
                <a:lnTo>
                  <a:pt x="322971" y="123925"/>
                </a:lnTo>
                <a:lnTo>
                  <a:pt x="327804" y="140859"/>
                </a:lnTo>
                <a:lnTo>
                  <a:pt x="330104" y="161029"/>
                </a:lnTo>
                <a:lnTo>
                  <a:pt x="330717" y="173075"/>
                </a:lnTo>
                <a:lnTo>
                  <a:pt x="331399" y="206780"/>
                </a:lnTo>
                <a:lnTo>
                  <a:pt x="331581" y="226436"/>
                </a:lnTo>
                <a:lnTo>
                  <a:pt x="332655" y="250970"/>
                </a:lnTo>
                <a:lnTo>
                  <a:pt x="338682" y="352152"/>
                </a:lnTo>
                <a:lnTo>
                  <a:pt x="339293" y="369070"/>
                </a:lnTo>
                <a:lnTo>
                  <a:pt x="338748" y="388922"/>
                </a:lnTo>
                <a:lnTo>
                  <a:pt x="337433" y="410729"/>
                </a:lnTo>
                <a:lnTo>
                  <a:pt x="335603" y="433839"/>
                </a:lnTo>
                <a:lnTo>
                  <a:pt x="331030" y="479838"/>
                </a:lnTo>
                <a:lnTo>
                  <a:pt x="328478" y="502772"/>
                </a:lnTo>
                <a:lnTo>
                  <a:pt x="324871" y="520919"/>
                </a:lnTo>
                <a:lnTo>
                  <a:pt x="320561" y="535874"/>
                </a:lnTo>
                <a:lnTo>
                  <a:pt x="315783" y="548702"/>
                </a:lnTo>
                <a:lnTo>
                  <a:pt x="310693" y="560111"/>
                </a:lnTo>
                <a:lnTo>
                  <a:pt x="299957" y="580408"/>
                </a:lnTo>
                <a:lnTo>
                  <a:pt x="288835" y="596414"/>
                </a:lnTo>
                <a:lnTo>
                  <a:pt x="277542" y="609878"/>
                </a:lnTo>
                <a:lnTo>
                  <a:pt x="266173" y="622212"/>
                </a:lnTo>
                <a:lnTo>
                  <a:pt x="254770" y="631504"/>
                </a:lnTo>
                <a:lnTo>
                  <a:pt x="243353" y="638808"/>
                </a:lnTo>
                <a:lnTo>
                  <a:pt x="231927" y="645230"/>
                </a:lnTo>
                <a:lnTo>
                  <a:pt x="220500" y="648719"/>
                </a:lnTo>
                <a:lnTo>
                  <a:pt x="214785" y="649649"/>
                </a:lnTo>
                <a:lnTo>
                  <a:pt x="208118" y="649317"/>
                </a:lnTo>
                <a:lnTo>
                  <a:pt x="200816" y="648143"/>
                </a:lnTo>
                <a:lnTo>
                  <a:pt x="193090" y="646408"/>
                </a:lnTo>
                <a:lnTo>
                  <a:pt x="186035" y="644299"/>
                </a:lnTo>
                <a:lnTo>
                  <a:pt x="173116" y="639415"/>
                </a:lnTo>
                <a:lnTo>
                  <a:pt x="161023" y="631530"/>
                </a:lnTo>
                <a:lnTo>
                  <a:pt x="149299" y="621675"/>
                </a:lnTo>
                <a:lnTo>
                  <a:pt x="137739" y="610945"/>
                </a:lnTo>
                <a:lnTo>
                  <a:pt x="128791" y="597286"/>
                </a:lnTo>
                <a:lnTo>
                  <a:pt x="125071" y="589643"/>
                </a:lnTo>
                <a:lnTo>
                  <a:pt x="120938" y="570991"/>
                </a:lnTo>
                <a:lnTo>
                  <a:pt x="119101" y="550954"/>
                </a:lnTo>
                <a:lnTo>
                  <a:pt x="118284" y="532523"/>
                </a:lnTo>
                <a:lnTo>
                  <a:pt x="117825" y="501531"/>
                </a:lnTo>
                <a:lnTo>
                  <a:pt x="118713" y="490564"/>
                </a:lnTo>
                <a:lnTo>
                  <a:pt x="120258" y="479443"/>
                </a:lnTo>
                <a:lnTo>
                  <a:pt x="122240" y="468219"/>
                </a:lnTo>
                <a:lnTo>
                  <a:pt x="126419" y="456926"/>
                </a:lnTo>
                <a:lnTo>
                  <a:pt x="132062" y="445587"/>
                </a:lnTo>
                <a:lnTo>
                  <a:pt x="138682" y="434218"/>
                </a:lnTo>
                <a:lnTo>
                  <a:pt x="145952" y="422829"/>
                </a:lnTo>
                <a:lnTo>
                  <a:pt x="153657" y="411426"/>
                </a:lnTo>
                <a:lnTo>
                  <a:pt x="169838" y="388596"/>
                </a:lnTo>
                <a:lnTo>
                  <a:pt x="186554" y="365749"/>
                </a:lnTo>
                <a:lnTo>
                  <a:pt x="196917" y="355275"/>
                </a:lnTo>
                <a:lnTo>
                  <a:pt x="208590" y="345435"/>
                </a:lnTo>
                <a:lnTo>
                  <a:pt x="221132" y="336018"/>
                </a:lnTo>
                <a:lnTo>
                  <a:pt x="232352" y="326882"/>
                </a:lnTo>
                <a:lnTo>
                  <a:pt x="242689" y="317934"/>
                </a:lnTo>
                <a:lnTo>
                  <a:pt x="252439" y="309111"/>
                </a:lnTo>
                <a:lnTo>
                  <a:pt x="262747" y="301324"/>
                </a:lnTo>
                <a:lnTo>
                  <a:pt x="273431" y="294228"/>
                </a:lnTo>
                <a:lnTo>
                  <a:pt x="294508" y="281263"/>
                </a:lnTo>
                <a:lnTo>
                  <a:pt x="313401" y="269151"/>
                </a:lnTo>
                <a:lnTo>
                  <a:pt x="324344" y="263254"/>
                </a:lnTo>
                <a:lnTo>
                  <a:pt x="336403" y="257418"/>
                </a:lnTo>
                <a:lnTo>
                  <a:pt x="368508" y="242642"/>
                </a:lnTo>
                <a:lnTo>
                  <a:pt x="376322" y="238914"/>
                </a:lnTo>
                <a:lnTo>
                  <a:pt x="383437" y="236428"/>
                </a:lnTo>
                <a:lnTo>
                  <a:pt x="396422" y="233667"/>
                </a:lnTo>
                <a:lnTo>
                  <a:pt x="406004" y="232439"/>
                </a:lnTo>
                <a:lnTo>
                  <a:pt x="417669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9"/>
          <p:cNvSpPr/>
          <p:nvPr/>
        </p:nvSpPr>
        <p:spPr>
          <a:xfrm>
            <a:off x="6963727" y="1054417"/>
            <a:ext cx="162526" cy="642939"/>
          </a:xfrm>
          <a:custGeom>
            <a:avLst/>
            <a:gdLst/>
            <a:ahLst/>
            <a:cxnLst/>
            <a:rect l="0" t="0" r="0" b="0"/>
            <a:pathLst>
              <a:path w="162526" h="642939">
                <a:moveTo>
                  <a:pt x="154305" y="0"/>
                </a:moveTo>
                <a:lnTo>
                  <a:pt x="158856" y="0"/>
                </a:lnTo>
                <a:lnTo>
                  <a:pt x="160197" y="953"/>
                </a:lnTo>
                <a:lnTo>
                  <a:pt x="161090" y="2540"/>
                </a:lnTo>
                <a:lnTo>
                  <a:pt x="162083" y="6844"/>
                </a:lnTo>
                <a:lnTo>
                  <a:pt x="162525" y="11932"/>
                </a:lnTo>
                <a:lnTo>
                  <a:pt x="160181" y="24988"/>
                </a:lnTo>
                <a:lnTo>
                  <a:pt x="155964" y="42538"/>
                </a:lnTo>
                <a:lnTo>
                  <a:pt x="150915" y="59863"/>
                </a:lnTo>
                <a:lnTo>
                  <a:pt x="110455" y="171810"/>
                </a:lnTo>
                <a:lnTo>
                  <a:pt x="103164" y="193597"/>
                </a:lnTo>
                <a:lnTo>
                  <a:pt x="97352" y="211932"/>
                </a:lnTo>
                <a:lnTo>
                  <a:pt x="89666" y="233681"/>
                </a:lnTo>
                <a:lnTo>
                  <a:pt x="70967" y="283246"/>
                </a:lnTo>
                <a:lnTo>
                  <a:pt x="64457" y="304083"/>
                </a:lnTo>
                <a:lnTo>
                  <a:pt x="60116" y="321784"/>
                </a:lnTo>
                <a:lnTo>
                  <a:pt x="57222" y="337395"/>
                </a:lnTo>
                <a:lnTo>
                  <a:pt x="34947" y="436731"/>
                </a:lnTo>
                <a:lnTo>
                  <a:pt x="3380" y="568569"/>
                </a:lnTo>
                <a:lnTo>
                  <a:pt x="0" y="642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0"/>
          <p:cNvSpPr/>
          <p:nvPr/>
        </p:nvSpPr>
        <p:spPr>
          <a:xfrm>
            <a:off x="7213082" y="1163888"/>
            <a:ext cx="427874" cy="441967"/>
          </a:xfrm>
          <a:custGeom>
            <a:avLst/>
            <a:gdLst/>
            <a:ahLst/>
            <a:cxnLst/>
            <a:rect l="0" t="0" r="0" b="0"/>
            <a:pathLst>
              <a:path w="427874" h="441967">
                <a:moveTo>
                  <a:pt x="144980" y="190567"/>
                </a:moveTo>
                <a:lnTo>
                  <a:pt x="135878" y="181465"/>
                </a:lnTo>
                <a:lnTo>
                  <a:pt x="132245" y="178784"/>
                </a:lnTo>
                <a:lnTo>
                  <a:pt x="125668" y="175805"/>
                </a:lnTo>
                <a:lnTo>
                  <a:pt x="121627" y="175963"/>
                </a:lnTo>
                <a:lnTo>
                  <a:pt x="112059" y="178678"/>
                </a:lnTo>
                <a:lnTo>
                  <a:pt x="98916" y="185600"/>
                </a:lnTo>
                <a:lnTo>
                  <a:pt x="91411" y="190113"/>
                </a:lnTo>
                <a:lnTo>
                  <a:pt x="80531" y="200208"/>
                </a:lnTo>
                <a:lnTo>
                  <a:pt x="71569" y="211044"/>
                </a:lnTo>
                <a:lnTo>
                  <a:pt x="61236" y="222210"/>
                </a:lnTo>
                <a:lnTo>
                  <a:pt x="55813" y="228807"/>
                </a:lnTo>
                <a:lnTo>
                  <a:pt x="50293" y="236063"/>
                </a:lnTo>
                <a:lnTo>
                  <a:pt x="44708" y="243757"/>
                </a:lnTo>
                <a:lnTo>
                  <a:pt x="38127" y="255555"/>
                </a:lnTo>
                <a:lnTo>
                  <a:pt x="30882" y="270087"/>
                </a:lnTo>
                <a:lnTo>
                  <a:pt x="23194" y="286443"/>
                </a:lnTo>
                <a:lnTo>
                  <a:pt x="17117" y="300204"/>
                </a:lnTo>
                <a:lnTo>
                  <a:pt x="12113" y="312236"/>
                </a:lnTo>
                <a:lnTo>
                  <a:pt x="7824" y="323114"/>
                </a:lnTo>
                <a:lnTo>
                  <a:pt x="4965" y="333224"/>
                </a:lnTo>
                <a:lnTo>
                  <a:pt x="3060" y="342822"/>
                </a:lnTo>
                <a:lnTo>
                  <a:pt x="1789" y="352077"/>
                </a:lnTo>
                <a:lnTo>
                  <a:pt x="942" y="360153"/>
                </a:lnTo>
                <a:lnTo>
                  <a:pt x="377" y="367442"/>
                </a:lnTo>
                <a:lnTo>
                  <a:pt x="0" y="374206"/>
                </a:lnTo>
                <a:lnTo>
                  <a:pt x="2122" y="386802"/>
                </a:lnTo>
                <a:lnTo>
                  <a:pt x="6240" y="397797"/>
                </a:lnTo>
                <a:lnTo>
                  <a:pt x="13914" y="409342"/>
                </a:lnTo>
                <a:lnTo>
                  <a:pt x="19419" y="415753"/>
                </a:lnTo>
                <a:lnTo>
                  <a:pt x="23172" y="417843"/>
                </a:lnTo>
                <a:lnTo>
                  <a:pt x="32423" y="420166"/>
                </a:lnTo>
                <a:lnTo>
                  <a:pt x="36604" y="419833"/>
                </a:lnTo>
                <a:lnTo>
                  <a:pt x="40345" y="418658"/>
                </a:lnTo>
                <a:lnTo>
                  <a:pt x="57742" y="409929"/>
                </a:lnTo>
                <a:lnTo>
                  <a:pt x="62056" y="406341"/>
                </a:lnTo>
                <a:lnTo>
                  <a:pt x="69390" y="397274"/>
                </a:lnTo>
                <a:lnTo>
                  <a:pt x="78365" y="386894"/>
                </a:lnTo>
                <a:lnTo>
                  <a:pt x="83425" y="381459"/>
                </a:lnTo>
                <a:lnTo>
                  <a:pt x="90608" y="372121"/>
                </a:lnTo>
                <a:lnTo>
                  <a:pt x="99208" y="360180"/>
                </a:lnTo>
                <a:lnTo>
                  <a:pt x="108750" y="346505"/>
                </a:lnTo>
                <a:lnTo>
                  <a:pt x="116064" y="333578"/>
                </a:lnTo>
                <a:lnTo>
                  <a:pt x="121893" y="321150"/>
                </a:lnTo>
                <a:lnTo>
                  <a:pt x="132814" y="294324"/>
                </a:lnTo>
                <a:lnTo>
                  <a:pt x="147193" y="260176"/>
                </a:lnTo>
                <a:lnTo>
                  <a:pt x="152171" y="244593"/>
                </a:lnTo>
                <a:lnTo>
                  <a:pt x="155489" y="230394"/>
                </a:lnTo>
                <a:lnTo>
                  <a:pt x="157701" y="217118"/>
                </a:lnTo>
                <a:lnTo>
                  <a:pt x="159175" y="201600"/>
                </a:lnTo>
                <a:lnTo>
                  <a:pt x="160159" y="184587"/>
                </a:lnTo>
                <a:lnTo>
                  <a:pt x="160815" y="166578"/>
                </a:lnTo>
                <a:lnTo>
                  <a:pt x="160298" y="150762"/>
                </a:lnTo>
                <a:lnTo>
                  <a:pt x="159002" y="136407"/>
                </a:lnTo>
                <a:lnTo>
                  <a:pt x="155022" y="108393"/>
                </a:lnTo>
                <a:lnTo>
                  <a:pt x="150078" y="76893"/>
                </a:lnTo>
                <a:lnTo>
                  <a:pt x="146474" y="64301"/>
                </a:lnTo>
                <a:lnTo>
                  <a:pt x="142166" y="54002"/>
                </a:lnTo>
                <a:lnTo>
                  <a:pt x="137389" y="45231"/>
                </a:lnTo>
                <a:lnTo>
                  <a:pt x="133252" y="36526"/>
                </a:lnTo>
                <a:lnTo>
                  <a:pt x="129541" y="27866"/>
                </a:lnTo>
                <a:lnTo>
                  <a:pt x="126114" y="19234"/>
                </a:lnTo>
                <a:lnTo>
                  <a:pt x="119768" y="7104"/>
                </a:lnTo>
                <a:lnTo>
                  <a:pt x="116741" y="2536"/>
                </a:lnTo>
                <a:lnTo>
                  <a:pt x="114724" y="443"/>
                </a:lnTo>
                <a:lnTo>
                  <a:pt x="113380" y="0"/>
                </a:lnTo>
                <a:lnTo>
                  <a:pt x="112484" y="657"/>
                </a:lnTo>
                <a:lnTo>
                  <a:pt x="112839" y="3000"/>
                </a:lnTo>
                <a:lnTo>
                  <a:pt x="115772" y="10684"/>
                </a:lnTo>
                <a:lnTo>
                  <a:pt x="116936" y="17305"/>
                </a:lnTo>
                <a:lnTo>
                  <a:pt x="117712" y="25529"/>
                </a:lnTo>
                <a:lnTo>
                  <a:pt x="118229" y="34821"/>
                </a:lnTo>
                <a:lnTo>
                  <a:pt x="118803" y="55306"/>
                </a:lnTo>
                <a:lnTo>
                  <a:pt x="118957" y="66103"/>
                </a:lnTo>
                <a:lnTo>
                  <a:pt x="128273" y="199620"/>
                </a:lnTo>
                <a:lnTo>
                  <a:pt x="131937" y="239465"/>
                </a:lnTo>
                <a:lnTo>
                  <a:pt x="135333" y="268885"/>
                </a:lnTo>
                <a:lnTo>
                  <a:pt x="138548" y="291357"/>
                </a:lnTo>
                <a:lnTo>
                  <a:pt x="141645" y="309195"/>
                </a:lnTo>
                <a:lnTo>
                  <a:pt x="144661" y="323945"/>
                </a:lnTo>
                <a:lnTo>
                  <a:pt x="147626" y="336635"/>
                </a:lnTo>
                <a:lnTo>
                  <a:pt x="151506" y="347001"/>
                </a:lnTo>
                <a:lnTo>
                  <a:pt x="155999" y="355816"/>
                </a:lnTo>
                <a:lnTo>
                  <a:pt x="160898" y="363598"/>
                </a:lnTo>
                <a:lnTo>
                  <a:pt x="171423" y="377324"/>
                </a:lnTo>
                <a:lnTo>
                  <a:pt x="181497" y="388822"/>
                </a:lnTo>
                <a:lnTo>
                  <a:pt x="189149" y="397108"/>
                </a:lnTo>
                <a:lnTo>
                  <a:pt x="194429" y="399698"/>
                </a:lnTo>
                <a:lnTo>
                  <a:pt x="200806" y="401425"/>
                </a:lnTo>
                <a:lnTo>
                  <a:pt x="207915" y="402576"/>
                </a:lnTo>
                <a:lnTo>
                  <a:pt x="220894" y="403856"/>
                </a:lnTo>
                <a:lnTo>
                  <a:pt x="233012" y="404424"/>
                </a:lnTo>
                <a:lnTo>
                  <a:pt x="244748" y="404677"/>
                </a:lnTo>
                <a:lnTo>
                  <a:pt x="249592" y="403792"/>
                </a:lnTo>
                <a:lnTo>
                  <a:pt x="257514" y="400268"/>
                </a:lnTo>
                <a:lnTo>
                  <a:pt x="266750" y="392987"/>
                </a:lnTo>
                <a:lnTo>
                  <a:pt x="277205" y="383401"/>
                </a:lnTo>
                <a:lnTo>
                  <a:pt x="288201" y="372791"/>
                </a:lnTo>
                <a:lnTo>
                  <a:pt x="299440" y="359185"/>
                </a:lnTo>
                <a:lnTo>
                  <a:pt x="305104" y="351556"/>
                </a:lnTo>
                <a:lnTo>
                  <a:pt x="310784" y="341708"/>
                </a:lnTo>
                <a:lnTo>
                  <a:pt x="316476" y="330380"/>
                </a:lnTo>
                <a:lnTo>
                  <a:pt x="322175" y="318066"/>
                </a:lnTo>
                <a:lnTo>
                  <a:pt x="330738" y="303188"/>
                </a:lnTo>
                <a:lnTo>
                  <a:pt x="341209" y="286603"/>
                </a:lnTo>
                <a:lnTo>
                  <a:pt x="352952" y="268878"/>
                </a:lnTo>
                <a:lnTo>
                  <a:pt x="362685" y="255157"/>
                </a:lnTo>
                <a:lnTo>
                  <a:pt x="371079" y="244104"/>
                </a:lnTo>
                <a:lnTo>
                  <a:pt x="378580" y="234831"/>
                </a:lnTo>
                <a:lnTo>
                  <a:pt x="384375" y="227067"/>
                </a:lnTo>
                <a:lnTo>
                  <a:pt x="384587" y="226330"/>
                </a:lnTo>
                <a:lnTo>
                  <a:pt x="387495" y="258941"/>
                </a:lnTo>
                <a:lnTo>
                  <a:pt x="389524" y="276154"/>
                </a:lnTo>
                <a:lnTo>
                  <a:pt x="390877" y="290488"/>
                </a:lnTo>
                <a:lnTo>
                  <a:pt x="391779" y="302901"/>
                </a:lnTo>
                <a:lnTo>
                  <a:pt x="392380" y="314033"/>
                </a:lnTo>
                <a:lnTo>
                  <a:pt x="393049" y="346723"/>
                </a:lnTo>
                <a:lnTo>
                  <a:pt x="393227" y="366108"/>
                </a:lnTo>
                <a:lnTo>
                  <a:pt x="394298" y="381890"/>
                </a:lnTo>
                <a:lnTo>
                  <a:pt x="395964" y="395268"/>
                </a:lnTo>
                <a:lnTo>
                  <a:pt x="398028" y="407044"/>
                </a:lnTo>
                <a:lnTo>
                  <a:pt x="400356" y="415847"/>
                </a:lnTo>
                <a:lnTo>
                  <a:pt x="405483" y="428169"/>
                </a:lnTo>
                <a:lnTo>
                  <a:pt x="413725" y="440461"/>
                </a:lnTo>
                <a:lnTo>
                  <a:pt x="415583" y="441935"/>
                </a:lnTo>
                <a:lnTo>
                  <a:pt x="416822" y="441966"/>
                </a:lnTo>
                <a:lnTo>
                  <a:pt x="427873" y="4305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1"/>
          <p:cNvSpPr/>
          <p:nvPr/>
        </p:nvSpPr>
        <p:spPr>
          <a:xfrm>
            <a:off x="7589519" y="124301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2"/>
          <p:cNvSpPr/>
          <p:nvPr/>
        </p:nvSpPr>
        <p:spPr>
          <a:xfrm>
            <a:off x="7700962" y="1354455"/>
            <a:ext cx="325756" cy="300038"/>
          </a:xfrm>
          <a:custGeom>
            <a:avLst/>
            <a:gdLst/>
            <a:ahLst/>
            <a:cxnLst/>
            <a:rect l="0" t="0" r="0" b="0"/>
            <a:pathLst>
              <a:path w="325756" h="300038">
                <a:moveTo>
                  <a:pt x="0" y="0"/>
                </a:moveTo>
                <a:lnTo>
                  <a:pt x="4551" y="18203"/>
                </a:lnTo>
                <a:lnTo>
                  <a:pt x="16945" y="57620"/>
                </a:lnTo>
                <a:lnTo>
                  <a:pt x="74496" y="232029"/>
                </a:lnTo>
                <a:lnTo>
                  <a:pt x="79191" y="244221"/>
                </a:lnTo>
                <a:lnTo>
                  <a:pt x="83274" y="253301"/>
                </a:lnTo>
                <a:lnTo>
                  <a:pt x="92121" y="270168"/>
                </a:lnTo>
                <a:lnTo>
                  <a:pt x="92846" y="270599"/>
                </a:lnTo>
                <a:lnTo>
                  <a:pt x="93330" y="269934"/>
                </a:lnTo>
                <a:lnTo>
                  <a:pt x="93653" y="268539"/>
                </a:lnTo>
                <a:lnTo>
                  <a:pt x="95772" y="263798"/>
                </a:lnTo>
                <a:lnTo>
                  <a:pt x="103208" y="248371"/>
                </a:lnTo>
                <a:lnTo>
                  <a:pt x="106906" y="239875"/>
                </a:lnTo>
                <a:lnTo>
                  <a:pt x="110323" y="231354"/>
                </a:lnTo>
                <a:lnTo>
                  <a:pt x="116660" y="214266"/>
                </a:lnTo>
                <a:lnTo>
                  <a:pt x="122651" y="197147"/>
                </a:lnTo>
                <a:lnTo>
                  <a:pt x="132250" y="179056"/>
                </a:lnTo>
                <a:lnTo>
                  <a:pt x="163236" y="125935"/>
                </a:lnTo>
                <a:lnTo>
                  <a:pt x="177403" y="103007"/>
                </a:lnTo>
                <a:lnTo>
                  <a:pt x="189706" y="83911"/>
                </a:lnTo>
                <a:lnTo>
                  <a:pt x="200766" y="67371"/>
                </a:lnTo>
                <a:lnTo>
                  <a:pt x="210044" y="54438"/>
                </a:lnTo>
                <a:lnTo>
                  <a:pt x="218134" y="43912"/>
                </a:lnTo>
                <a:lnTo>
                  <a:pt x="225433" y="34990"/>
                </a:lnTo>
                <a:lnTo>
                  <a:pt x="231251" y="29041"/>
                </a:lnTo>
                <a:lnTo>
                  <a:pt x="240256" y="22432"/>
                </a:lnTo>
                <a:lnTo>
                  <a:pt x="247433" y="19494"/>
                </a:lnTo>
                <a:lnTo>
                  <a:pt x="250681" y="18711"/>
                </a:lnTo>
                <a:lnTo>
                  <a:pt x="253798" y="19141"/>
                </a:lnTo>
                <a:lnTo>
                  <a:pt x="256829" y="20381"/>
                </a:lnTo>
                <a:lnTo>
                  <a:pt x="259802" y="22160"/>
                </a:lnTo>
                <a:lnTo>
                  <a:pt x="265645" y="29216"/>
                </a:lnTo>
                <a:lnTo>
                  <a:pt x="271418" y="37750"/>
                </a:lnTo>
                <a:lnTo>
                  <a:pt x="277157" y="44717"/>
                </a:lnTo>
                <a:lnTo>
                  <a:pt x="279069" y="48861"/>
                </a:lnTo>
                <a:lnTo>
                  <a:pt x="280343" y="53529"/>
                </a:lnTo>
                <a:lnTo>
                  <a:pt x="281193" y="58546"/>
                </a:lnTo>
                <a:lnTo>
                  <a:pt x="282712" y="64748"/>
                </a:lnTo>
                <a:lnTo>
                  <a:pt x="284678" y="71740"/>
                </a:lnTo>
                <a:lnTo>
                  <a:pt x="286940" y="79259"/>
                </a:lnTo>
                <a:lnTo>
                  <a:pt x="288448" y="86177"/>
                </a:lnTo>
                <a:lnTo>
                  <a:pt x="289454" y="92693"/>
                </a:lnTo>
                <a:lnTo>
                  <a:pt x="290124" y="98943"/>
                </a:lnTo>
                <a:lnTo>
                  <a:pt x="291523" y="107872"/>
                </a:lnTo>
                <a:lnTo>
                  <a:pt x="295618" y="130493"/>
                </a:lnTo>
                <a:lnTo>
                  <a:pt x="297092" y="141288"/>
                </a:lnTo>
                <a:lnTo>
                  <a:pt x="298073" y="151342"/>
                </a:lnTo>
                <a:lnTo>
                  <a:pt x="298728" y="160902"/>
                </a:lnTo>
                <a:lnTo>
                  <a:pt x="302023" y="177753"/>
                </a:lnTo>
                <a:lnTo>
                  <a:pt x="307076" y="199464"/>
                </a:lnTo>
                <a:lnTo>
                  <a:pt x="325755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3"/>
          <p:cNvSpPr/>
          <p:nvPr/>
        </p:nvSpPr>
        <p:spPr>
          <a:xfrm>
            <a:off x="7966709" y="1200150"/>
            <a:ext cx="17147" cy="17145"/>
          </a:xfrm>
          <a:custGeom>
            <a:avLst/>
            <a:gdLst/>
            <a:ahLst/>
            <a:cxnLst/>
            <a:rect l="0" t="0" r="0" b="0"/>
            <a:pathLst>
              <a:path w="17147" h="17145">
                <a:moveTo>
                  <a:pt x="0" y="17144"/>
                </a:moveTo>
                <a:lnTo>
                  <a:pt x="1714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4"/>
          <p:cNvSpPr/>
          <p:nvPr/>
        </p:nvSpPr>
        <p:spPr>
          <a:xfrm>
            <a:off x="8082368" y="1132590"/>
            <a:ext cx="878752" cy="555057"/>
          </a:xfrm>
          <a:custGeom>
            <a:avLst/>
            <a:gdLst/>
            <a:ahLst/>
            <a:cxnLst/>
            <a:rect l="0" t="0" r="0" b="0"/>
            <a:pathLst>
              <a:path w="878752" h="555057">
                <a:moveTo>
                  <a:pt x="107226" y="196147"/>
                </a:moveTo>
                <a:lnTo>
                  <a:pt x="100382" y="210787"/>
                </a:lnTo>
                <a:lnTo>
                  <a:pt x="95295" y="224561"/>
                </a:lnTo>
                <a:lnTo>
                  <a:pt x="87319" y="240208"/>
                </a:lnTo>
                <a:lnTo>
                  <a:pt x="82525" y="248381"/>
                </a:lnTo>
                <a:lnTo>
                  <a:pt x="78376" y="257640"/>
                </a:lnTo>
                <a:lnTo>
                  <a:pt x="74658" y="267622"/>
                </a:lnTo>
                <a:lnTo>
                  <a:pt x="71227" y="278087"/>
                </a:lnTo>
                <a:lnTo>
                  <a:pt x="67035" y="288874"/>
                </a:lnTo>
                <a:lnTo>
                  <a:pt x="62334" y="299875"/>
                </a:lnTo>
                <a:lnTo>
                  <a:pt x="57297" y="311019"/>
                </a:lnTo>
                <a:lnTo>
                  <a:pt x="51079" y="326068"/>
                </a:lnTo>
                <a:lnTo>
                  <a:pt x="36552" y="363110"/>
                </a:lnTo>
                <a:lnTo>
                  <a:pt x="28678" y="386513"/>
                </a:lnTo>
                <a:lnTo>
                  <a:pt x="12309" y="440457"/>
                </a:lnTo>
                <a:lnTo>
                  <a:pt x="6800" y="461890"/>
                </a:lnTo>
                <a:lnTo>
                  <a:pt x="3128" y="479037"/>
                </a:lnTo>
                <a:lnTo>
                  <a:pt x="680" y="493325"/>
                </a:lnTo>
                <a:lnTo>
                  <a:pt x="0" y="504756"/>
                </a:lnTo>
                <a:lnTo>
                  <a:pt x="500" y="514281"/>
                </a:lnTo>
                <a:lnTo>
                  <a:pt x="3595" y="529945"/>
                </a:lnTo>
                <a:lnTo>
                  <a:pt x="8145" y="543257"/>
                </a:lnTo>
                <a:lnTo>
                  <a:pt x="10693" y="547569"/>
                </a:lnTo>
                <a:lnTo>
                  <a:pt x="13344" y="550443"/>
                </a:lnTo>
                <a:lnTo>
                  <a:pt x="16062" y="552359"/>
                </a:lnTo>
                <a:lnTo>
                  <a:pt x="21624" y="554489"/>
                </a:lnTo>
                <a:lnTo>
                  <a:pt x="24441" y="555056"/>
                </a:lnTo>
                <a:lnTo>
                  <a:pt x="32650" y="553147"/>
                </a:lnTo>
                <a:lnTo>
                  <a:pt x="37507" y="551305"/>
                </a:lnTo>
                <a:lnTo>
                  <a:pt x="41697" y="547219"/>
                </a:lnTo>
                <a:lnTo>
                  <a:pt x="53097" y="528768"/>
                </a:lnTo>
                <a:lnTo>
                  <a:pt x="70974" y="506051"/>
                </a:lnTo>
                <a:lnTo>
                  <a:pt x="92701" y="476439"/>
                </a:lnTo>
                <a:lnTo>
                  <a:pt x="105164" y="458256"/>
                </a:lnTo>
                <a:lnTo>
                  <a:pt x="131710" y="417733"/>
                </a:lnTo>
                <a:lnTo>
                  <a:pt x="142598" y="400068"/>
                </a:lnTo>
                <a:lnTo>
                  <a:pt x="151763" y="384482"/>
                </a:lnTo>
                <a:lnTo>
                  <a:pt x="159778" y="370281"/>
                </a:lnTo>
                <a:lnTo>
                  <a:pt x="166074" y="356051"/>
                </a:lnTo>
                <a:lnTo>
                  <a:pt x="171223" y="341802"/>
                </a:lnTo>
                <a:lnTo>
                  <a:pt x="175608" y="327541"/>
                </a:lnTo>
                <a:lnTo>
                  <a:pt x="180437" y="314223"/>
                </a:lnTo>
                <a:lnTo>
                  <a:pt x="185560" y="301534"/>
                </a:lnTo>
                <a:lnTo>
                  <a:pt x="190882" y="289265"/>
                </a:lnTo>
                <a:lnTo>
                  <a:pt x="195382" y="277276"/>
                </a:lnTo>
                <a:lnTo>
                  <a:pt x="199335" y="265473"/>
                </a:lnTo>
                <a:lnTo>
                  <a:pt x="202922" y="253794"/>
                </a:lnTo>
                <a:lnTo>
                  <a:pt x="205313" y="242199"/>
                </a:lnTo>
                <a:lnTo>
                  <a:pt x="206908" y="230658"/>
                </a:lnTo>
                <a:lnTo>
                  <a:pt x="207971" y="219154"/>
                </a:lnTo>
                <a:lnTo>
                  <a:pt x="208680" y="207675"/>
                </a:lnTo>
                <a:lnTo>
                  <a:pt x="209466" y="184761"/>
                </a:lnTo>
                <a:lnTo>
                  <a:pt x="209911" y="150440"/>
                </a:lnTo>
                <a:lnTo>
                  <a:pt x="208067" y="137101"/>
                </a:lnTo>
                <a:lnTo>
                  <a:pt x="204933" y="122493"/>
                </a:lnTo>
                <a:lnTo>
                  <a:pt x="200940" y="107039"/>
                </a:lnTo>
                <a:lnTo>
                  <a:pt x="193963" y="77169"/>
                </a:lnTo>
                <a:lnTo>
                  <a:pt x="190768" y="62535"/>
                </a:lnTo>
                <a:lnTo>
                  <a:pt x="187686" y="50875"/>
                </a:lnTo>
                <a:lnTo>
                  <a:pt x="184678" y="41197"/>
                </a:lnTo>
                <a:lnTo>
                  <a:pt x="177845" y="24410"/>
                </a:lnTo>
                <a:lnTo>
                  <a:pt x="168457" y="7425"/>
                </a:lnTo>
                <a:lnTo>
                  <a:pt x="165192" y="2705"/>
                </a:lnTo>
                <a:lnTo>
                  <a:pt x="163016" y="510"/>
                </a:lnTo>
                <a:lnTo>
                  <a:pt x="161565" y="0"/>
                </a:lnTo>
                <a:lnTo>
                  <a:pt x="161550" y="2517"/>
                </a:lnTo>
                <a:lnTo>
                  <a:pt x="164072" y="12934"/>
                </a:lnTo>
                <a:lnTo>
                  <a:pt x="170849" y="39415"/>
                </a:lnTo>
                <a:lnTo>
                  <a:pt x="172501" y="53559"/>
                </a:lnTo>
                <a:lnTo>
                  <a:pt x="173603" y="70608"/>
                </a:lnTo>
                <a:lnTo>
                  <a:pt x="174338" y="89595"/>
                </a:lnTo>
                <a:lnTo>
                  <a:pt x="175779" y="106062"/>
                </a:lnTo>
                <a:lnTo>
                  <a:pt x="177693" y="120850"/>
                </a:lnTo>
                <a:lnTo>
                  <a:pt x="179923" y="134519"/>
                </a:lnTo>
                <a:lnTo>
                  <a:pt x="181408" y="146489"/>
                </a:lnTo>
                <a:lnTo>
                  <a:pt x="182398" y="157327"/>
                </a:lnTo>
                <a:lnTo>
                  <a:pt x="183059" y="167410"/>
                </a:lnTo>
                <a:lnTo>
                  <a:pt x="183499" y="177941"/>
                </a:lnTo>
                <a:lnTo>
                  <a:pt x="183987" y="199803"/>
                </a:lnTo>
                <a:lnTo>
                  <a:pt x="185071" y="214777"/>
                </a:lnTo>
                <a:lnTo>
                  <a:pt x="188814" y="251734"/>
                </a:lnTo>
                <a:lnTo>
                  <a:pt x="191145" y="268448"/>
                </a:lnTo>
                <a:lnTo>
                  <a:pt x="193653" y="283400"/>
                </a:lnTo>
                <a:lnTo>
                  <a:pt x="196277" y="297178"/>
                </a:lnTo>
                <a:lnTo>
                  <a:pt x="198978" y="309221"/>
                </a:lnTo>
                <a:lnTo>
                  <a:pt x="201732" y="320107"/>
                </a:lnTo>
                <a:lnTo>
                  <a:pt x="204520" y="330222"/>
                </a:lnTo>
                <a:lnTo>
                  <a:pt x="210158" y="349081"/>
                </a:lnTo>
                <a:lnTo>
                  <a:pt x="212995" y="358110"/>
                </a:lnTo>
                <a:lnTo>
                  <a:pt x="218688" y="378303"/>
                </a:lnTo>
                <a:lnTo>
                  <a:pt x="221539" y="389022"/>
                </a:lnTo>
                <a:lnTo>
                  <a:pt x="229788" y="406012"/>
                </a:lnTo>
                <a:lnTo>
                  <a:pt x="238851" y="419913"/>
                </a:lnTo>
                <a:lnTo>
                  <a:pt x="246053" y="432441"/>
                </a:lnTo>
                <a:lnTo>
                  <a:pt x="254971" y="444359"/>
                </a:lnTo>
                <a:lnTo>
                  <a:pt x="265283" y="455053"/>
                </a:lnTo>
                <a:lnTo>
                  <a:pt x="276217" y="462982"/>
                </a:lnTo>
                <a:lnTo>
                  <a:pt x="287426" y="467140"/>
                </a:lnTo>
                <a:lnTo>
                  <a:pt x="310144" y="469810"/>
                </a:lnTo>
                <a:lnTo>
                  <a:pt x="331815" y="470272"/>
                </a:lnTo>
                <a:lnTo>
                  <a:pt x="345474" y="467841"/>
                </a:lnTo>
                <a:lnTo>
                  <a:pt x="358847" y="462632"/>
                </a:lnTo>
                <a:lnTo>
                  <a:pt x="386250" y="447085"/>
                </a:lnTo>
                <a:lnTo>
                  <a:pt x="431095" y="421100"/>
                </a:lnTo>
                <a:lnTo>
                  <a:pt x="454051" y="406934"/>
                </a:lnTo>
                <a:lnTo>
                  <a:pt x="483040" y="388248"/>
                </a:lnTo>
                <a:lnTo>
                  <a:pt x="498409" y="373918"/>
                </a:lnTo>
                <a:lnTo>
                  <a:pt x="511591" y="358976"/>
                </a:lnTo>
                <a:lnTo>
                  <a:pt x="523798" y="345986"/>
                </a:lnTo>
                <a:lnTo>
                  <a:pt x="535575" y="331322"/>
                </a:lnTo>
                <a:lnTo>
                  <a:pt x="546206" y="316232"/>
                </a:lnTo>
                <a:lnTo>
                  <a:pt x="554106" y="303176"/>
                </a:lnTo>
                <a:lnTo>
                  <a:pt x="560792" y="291023"/>
                </a:lnTo>
                <a:lnTo>
                  <a:pt x="565986" y="280224"/>
                </a:lnTo>
                <a:lnTo>
                  <a:pt x="568295" y="272250"/>
                </a:lnTo>
                <a:lnTo>
                  <a:pt x="569594" y="257854"/>
                </a:lnTo>
                <a:lnTo>
                  <a:pt x="568824" y="254430"/>
                </a:lnTo>
                <a:lnTo>
                  <a:pt x="567359" y="252148"/>
                </a:lnTo>
                <a:lnTo>
                  <a:pt x="565428" y="250626"/>
                </a:lnTo>
                <a:lnTo>
                  <a:pt x="558205" y="248935"/>
                </a:lnTo>
                <a:lnTo>
                  <a:pt x="553611" y="248484"/>
                </a:lnTo>
                <a:lnTo>
                  <a:pt x="549597" y="249136"/>
                </a:lnTo>
                <a:lnTo>
                  <a:pt x="528749" y="259593"/>
                </a:lnTo>
                <a:lnTo>
                  <a:pt x="512581" y="272307"/>
                </a:lnTo>
                <a:lnTo>
                  <a:pt x="501380" y="285241"/>
                </a:lnTo>
                <a:lnTo>
                  <a:pt x="490051" y="300514"/>
                </a:lnTo>
                <a:lnTo>
                  <a:pt x="478666" y="316828"/>
                </a:lnTo>
                <a:lnTo>
                  <a:pt x="472010" y="328036"/>
                </a:lnTo>
                <a:lnTo>
                  <a:pt x="464716" y="341223"/>
                </a:lnTo>
                <a:lnTo>
                  <a:pt x="456996" y="355729"/>
                </a:lnTo>
                <a:lnTo>
                  <a:pt x="451848" y="368258"/>
                </a:lnTo>
                <a:lnTo>
                  <a:pt x="448417" y="379467"/>
                </a:lnTo>
                <a:lnTo>
                  <a:pt x="446129" y="389798"/>
                </a:lnTo>
                <a:lnTo>
                  <a:pt x="446128" y="406357"/>
                </a:lnTo>
                <a:lnTo>
                  <a:pt x="449302" y="419114"/>
                </a:lnTo>
                <a:lnTo>
                  <a:pt x="453887" y="427958"/>
                </a:lnTo>
                <a:lnTo>
                  <a:pt x="461641" y="435064"/>
                </a:lnTo>
                <a:lnTo>
                  <a:pt x="466375" y="438293"/>
                </a:lnTo>
                <a:lnTo>
                  <a:pt x="476716" y="441880"/>
                </a:lnTo>
                <a:lnTo>
                  <a:pt x="498327" y="443899"/>
                </a:lnTo>
                <a:lnTo>
                  <a:pt x="518222" y="443419"/>
                </a:lnTo>
                <a:lnTo>
                  <a:pt x="539764" y="440031"/>
                </a:lnTo>
                <a:lnTo>
                  <a:pt x="577863" y="432768"/>
                </a:lnTo>
                <a:lnTo>
                  <a:pt x="592434" y="429142"/>
                </a:lnTo>
                <a:lnTo>
                  <a:pt x="607863" y="424819"/>
                </a:lnTo>
                <a:lnTo>
                  <a:pt x="640246" y="414937"/>
                </a:lnTo>
                <a:lnTo>
                  <a:pt x="673689" y="404194"/>
                </a:lnTo>
                <a:lnTo>
                  <a:pt x="690608" y="399615"/>
                </a:lnTo>
                <a:lnTo>
                  <a:pt x="707603" y="395610"/>
                </a:lnTo>
                <a:lnTo>
                  <a:pt x="771390" y="382338"/>
                </a:lnTo>
                <a:lnTo>
                  <a:pt x="798333" y="378911"/>
                </a:lnTo>
                <a:lnTo>
                  <a:pt x="822055" y="377388"/>
                </a:lnTo>
                <a:lnTo>
                  <a:pt x="832381" y="376982"/>
                </a:lnTo>
                <a:lnTo>
                  <a:pt x="878751" y="376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5"/>
          <p:cNvSpPr/>
          <p:nvPr/>
        </p:nvSpPr>
        <p:spPr>
          <a:xfrm>
            <a:off x="5574982" y="1860298"/>
            <a:ext cx="392878" cy="376630"/>
          </a:xfrm>
          <a:custGeom>
            <a:avLst/>
            <a:gdLst/>
            <a:ahLst/>
            <a:cxnLst/>
            <a:rect l="0" t="0" r="0" b="0"/>
            <a:pathLst>
              <a:path w="392878" h="376630">
                <a:moveTo>
                  <a:pt x="0" y="85659"/>
                </a:moveTo>
                <a:lnTo>
                  <a:pt x="4551" y="85659"/>
                </a:lnTo>
                <a:lnTo>
                  <a:pt x="6844" y="84706"/>
                </a:lnTo>
                <a:lnTo>
                  <a:pt x="14622" y="78815"/>
                </a:lnTo>
                <a:lnTo>
                  <a:pt x="20152" y="73727"/>
                </a:lnTo>
                <a:lnTo>
                  <a:pt x="23912" y="71990"/>
                </a:lnTo>
                <a:lnTo>
                  <a:pt x="33170" y="70059"/>
                </a:lnTo>
                <a:lnTo>
                  <a:pt x="39259" y="66686"/>
                </a:lnTo>
                <a:lnTo>
                  <a:pt x="46175" y="61581"/>
                </a:lnTo>
                <a:lnTo>
                  <a:pt x="53644" y="55319"/>
                </a:lnTo>
                <a:lnTo>
                  <a:pt x="61480" y="50193"/>
                </a:lnTo>
                <a:lnTo>
                  <a:pt x="69562" y="45822"/>
                </a:lnTo>
                <a:lnTo>
                  <a:pt x="77807" y="41956"/>
                </a:lnTo>
                <a:lnTo>
                  <a:pt x="86161" y="38426"/>
                </a:lnTo>
                <a:lnTo>
                  <a:pt x="94588" y="35120"/>
                </a:lnTo>
                <a:lnTo>
                  <a:pt x="111572" y="28908"/>
                </a:lnTo>
                <a:lnTo>
                  <a:pt x="128645" y="22971"/>
                </a:lnTo>
                <a:lnTo>
                  <a:pt x="136246" y="21007"/>
                </a:lnTo>
                <a:lnTo>
                  <a:pt x="143218" y="19698"/>
                </a:lnTo>
                <a:lnTo>
                  <a:pt x="149771" y="18825"/>
                </a:lnTo>
                <a:lnTo>
                  <a:pt x="156997" y="16338"/>
                </a:lnTo>
                <a:lnTo>
                  <a:pt x="164673" y="12775"/>
                </a:lnTo>
                <a:lnTo>
                  <a:pt x="172647" y="8495"/>
                </a:lnTo>
                <a:lnTo>
                  <a:pt x="180820" y="5641"/>
                </a:lnTo>
                <a:lnTo>
                  <a:pt x="189127" y="3739"/>
                </a:lnTo>
                <a:lnTo>
                  <a:pt x="197522" y="2471"/>
                </a:lnTo>
                <a:lnTo>
                  <a:pt x="205977" y="1625"/>
                </a:lnTo>
                <a:lnTo>
                  <a:pt x="214470" y="1062"/>
                </a:lnTo>
                <a:lnTo>
                  <a:pt x="222990" y="686"/>
                </a:lnTo>
                <a:lnTo>
                  <a:pt x="247697" y="268"/>
                </a:lnTo>
                <a:lnTo>
                  <a:pt x="291921" y="0"/>
                </a:lnTo>
                <a:lnTo>
                  <a:pt x="299389" y="931"/>
                </a:lnTo>
                <a:lnTo>
                  <a:pt x="306273" y="2503"/>
                </a:lnTo>
                <a:lnTo>
                  <a:pt x="312767" y="4505"/>
                </a:lnTo>
                <a:lnTo>
                  <a:pt x="319001" y="6791"/>
                </a:lnTo>
                <a:lnTo>
                  <a:pt x="331008" y="11872"/>
                </a:lnTo>
                <a:lnTo>
                  <a:pt x="340155" y="14765"/>
                </a:lnTo>
                <a:lnTo>
                  <a:pt x="343928" y="15536"/>
                </a:lnTo>
                <a:lnTo>
                  <a:pt x="347395" y="17955"/>
                </a:lnTo>
                <a:lnTo>
                  <a:pt x="353788" y="25724"/>
                </a:lnTo>
                <a:lnTo>
                  <a:pt x="357264" y="32986"/>
                </a:lnTo>
                <a:lnTo>
                  <a:pt x="359221" y="42430"/>
                </a:lnTo>
                <a:lnTo>
                  <a:pt x="359496" y="45410"/>
                </a:lnTo>
                <a:lnTo>
                  <a:pt x="354721" y="56340"/>
                </a:lnTo>
                <a:lnTo>
                  <a:pt x="350781" y="63256"/>
                </a:lnTo>
                <a:lnTo>
                  <a:pt x="343863" y="73480"/>
                </a:lnTo>
                <a:lnTo>
                  <a:pt x="335708" y="83103"/>
                </a:lnTo>
                <a:lnTo>
                  <a:pt x="322559" y="96906"/>
                </a:lnTo>
                <a:lnTo>
                  <a:pt x="310289" y="105539"/>
                </a:lnTo>
                <a:lnTo>
                  <a:pt x="294489" y="115105"/>
                </a:lnTo>
                <a:lnTo>
                  <a:pt x="259472" y="134941"/>
                </a:lnTo>
                <a:lnTo>
                  <a:pt x="228033" y="153282"/>
                </a:lnTo>
                <a:lnTo>
                  <a:pt x="212982" y="161221"/>
                </a:lnTo>
                <a:lnTo>
                  <a:pt x="198186" y="168419"/>
                </a:lnTo>
                <a:lnTo>
                  <a:pt x="183559" y="175122"/>
                </a:lnTo>
                <a:lnTo>
                  <a:pt x="154607" y="187651"/>
                </a:lnTo>
                <a:lnTo>
                  <a:pt x="140219" y="193658"/>
                </a:lnTo>
                <a:lnTo>
                  <a:pt x="129674" y="197664"/>
                </a:lnTo>
                <a:lnTo>
                  <a:pt x="121692" y="200334"/>
                </a:lnTo>
                <a:lnTo>
                  <a:pt x="110283" y="203301"/>
                </a:lnTo>
                <a:lnTo>
                  <a:pt x="102037" y="204619"/>
                </a:lnTo>
                <a:lnTo>
                  <a:pt x="99458" y="204018"/>
                </a:lnTo>
                <a:lnTo>
                  <a:pt x="97738" y="202665"/>
                </a:lnTo>
                <a:lnTo>
                  <a:pt x="96591" y="200811"/>
                </a:lnTo>
                <a:lnTo>
                  <a:pt x="96779" y="198622"/>
                </a:lnTo>
                <a:lnTo>
                  <a:pt x="97857" y="196210"/>
                </a:lnTo>
                <a:lnTo>
                  <a:pt x="103925" y="188265"/>
                </a:lnTo>
                <a:lnTo>
                  <a:pt x="106430" y="185495"/>
                </a:lnTo>
                <a:lnTo>
                  <a:pt x="110959" y="183649"/>
                </a:lnTo>
                <a:lnTo>
                  <a:pt x="116835" y="182418"/>
                </a:lnTo>
                <a:lnTo>
                  <a:pt x="123610" y="181598"/>
                </a:lnTo>
                <a:lnTo>
                  <a:pt x="130032" y="180098"/>
                </a:lnTo>
                <a:lnTo>
                  <a:pt x="142247" y="175892"/>
                </a:lnTo>
                <a:lnTo>
                  <a:pt x="164385" y="168169"/>
                </a:lnTo>
                <a:lnTo>
                  <a:pt x="172455" y="166383"/>
                </a:lnTo>
                <a:lnTo>
                  <a:pt x="180692" y="165193"/>
                </a:lnTo>
                <a:lnTo>
                  <a:pt x="189041" y="164399"/>
                </a:lnTo>
                <a:lnTo>
                  <a:pt x="197465" y="162917"/>
                </a:lnTo>
                <a:lnTo>
                  <a:pt x="205938" y="160977"/>
                </a:lnTo>
                <a:lnTo>
                  <a:pt x="214445" y="158731"/>
                </a:lnTo>
                <a:lnTo>
                  <a:pt x="222973" y="157234"/>
                </a:lnTo>
                <a:lnTo>
                  <a:pt x="231517" y="156236"/>
                </a:lnTo>
                <a:lnTo>
                  <a:pt x="240069" y="155570"/>
                </a:lnTo>
                <a:lnTo>
                  <a:pt x="248629" y="156079"/>
                </a:lnTo>
                <a:lnTo>
                  <a:pt x="257193" y="157371"/>
                </a:lnTo>
                <a:lnTo>
                  <a:pt x="265759" y="159184"/>
                </a:lnTo>
                <a:lnTo>
                  <a:pt x="274328" y="160393"/>
                </a:lnTo>
                <a:lnTo>
                  <a:pt x="282898" y="161199"/>
                </a:lnTo>
                <a:lnTo>
                  <a:pt x="291469" y="161737"/>
                </a:lnTo>
                <a:lnTo>
                  <a:pt x="299087" y="163048"/>
                </a:lnTo>
                <a:lnTo>
                  <a:pt x="306072" y="164874"/>
                </a:lnTo>
                <a:lnTo>
                  <a:pt x="312633" y="167044"/>
                </a:lnTo>
                <a:lnTo>
                  <a:pt x="318912" y="169443"/>
                </a:lnTo>
                <a:lnTo>
                  <a:pt x="330969" y="174649"/>
                </a:lnTo>
                <a:lnTo>
                  <a:pt x="342677" y="182678"/>
                </a:lnTo>
                <a:lnTo>
                  <a:pt x="353279" y="191643"/>
                </a:lnTo>
                <a:lnTo>
                  <a:pt x="365555" y="202998"/>
                </a:lnTo>
                <a:lnTo>
                  <a:pt x="375511" y="212740"/>
                </a:lnTo>
                <a:lnTo>
                  <a:pt x="378928" y="218005"/>
                </a:lnTo>
                <a:lnTo>
                  <a:pt x="382725" y="228934"/>
                </a:lnTo>
                <a:lnTo>
                  <a:pt x="386953" y="240142"/>
                </a:lnTo>
                <a:lnTo>
                  <a:pt x="391054" y="250521"/>
                </a:lnTo>
                <a:lnTo>
                  <a:pt x="392877" y="258308"/>
                </a:lnTo>
                <a:lnTo>
                  <a:pt x="392411" y="262671"/>
                </a:lnTo>
                <a:lnTo>
                  <a:pt x="389352" y="272599"/>
                </a:lnTo>
                <a:lnTo>
                  <a:pt x="384818" y="283361"/>
                </a:lnTo>
                <a:lnTo>
                  <a:pt x="382275" y="288898"/>
                </a:lnTo>
                <a:lnTo>
                  <a:pt x="378675" y="293542"/>
                </a:lnTo>
                <a:lnTo>
                  <a:pt x="369595" y="301241"/>
                </a:lnTo>
                <a:lnTo>
                  <a:pt x="359210" y="310378"/>
                </a:lnTo>
                <a:lnTo>
                  <a:pt x="348244" y="319837"/>
                </a:lnTo>
                <a:lnTo>
                  <a:pt x="337020" y="327216"/>
                </a:lnTo>
                <a:lnTo>
                  <a:pt x="315440" y="341276"/>
                </a:lnTo>
                <a:lnTo>
                  <a:pt x="307448" y="344653"/>
                </a:lnTo>
                <a:lnTo>
                  <a:pt x="299263" y="346904"/>
                </a:lnTo>
                <a:lnTo>
                  <a:pt x="290949" y="348405"/>
                </a:lnTo>
                <a:lnTo>
                  <a:pt x="282548" y="350358"/>
                </a:lnTo>
                <a:lnTo>
                  <a:pt x="274091" y="352612"/>
                </a:lnTo>
                <a:lnTo>
                  <a:pt x="257073" y="357658"/>
                </a:lnTo>
                <a:lnTo>
                  <a:pt x="239985" y="363075"/>
                </a:lnTo>
                <a:lnTo>
                  <a:pt x="228570" y="365853"/>
                </a:lnTo>
                <a:lnTo>
                  <a:pt x="215245" y="368658"/>
                </a:lnTo>
                <a:lnTo>
                  <a:pt x="200647" y="371479"/>
                </a:lnTo>
                <a:lnTo>
                  <a:pt x="188057" y="373361"/>
                </a:lnTo>
                <a:lnTo>
                  <a:pt x="176806" y="374615"/>
                </a:lnTo>
                <a:lnTo>
                  <a:pt x="166448" y="375451"/>
                </a:lnTo>
                <a:lnTo>
                  <a:pt x="156685" y="376009"/>
                </a:lnTo>
                <a:lnTo>
                  <a:pt x="138218" y="376629"/>
                </a:lnTo>
                <a:lnTo>
                  <a:pt x="127388" y="375841"/>
                </a:lnTo>
                <a:lnTo>
                  <a:pt x="115405" y="374364"/>
                </a:lnTo>
                <a:lnTo>
                  <a:pt x="102654" y="372426"/>
                </a:lnTo>
                <a:lnTo>
                  <a:pt x="91296" y="370182"/>
                </a:lnTo>
                <a:lnTo>
                  <a:pt x="80867" y="367734"/>
                </a:lnTo>
                <a:lnTo>
                  <a:pt x="71057" y="365149"/>
                </a:lnTo>
                <a:lnTo>
                  <a:pt x="52535" y="359737"/>
                </a:lnTo>
                <a:lnTo>
                  <a:pt x="43596" y="356960"/>
                </a:lnTo>
                <a:lnTo>
                  <a:pt x="36684" y="354156"/>
                </a:lnTo>
                <a:lnTo>
                  <a:pt x="26464" y="348501"/>
                </a:lnTo>
                <a:lnTo>
                  <a:pt x="18747" y="345353"/>
                </a:lnTo>
                <a:lnTo>
                  <a:pt x="0" y="3342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6"/>
          <p:cNvSpPr/>
          <p:nvPr/>
        </p:nvSpPr>
        <p:spPr>
          <a:xfrm>
            <a:off x="6029325" y="1954530"/>
            <a:ext cx="351473" cy="248212"/>
          </a:xfrm>
          <a:custGeom>
            <a:avLst/>
            <a:gdLst/>
            <a:ahLst/>
            <a:cxnLst/>
            <a:rect l="0" t="0" r="0" b="0"/>
            <a:pathLst>
              <a:path w="351473" h="248212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4550" y="20151"/>
                </a:lnTo>
                <a:lnTo>
                  <a:pt x="6785" y="25783"/>
                </a:lnTo>
                <a:lnTo>
                  <a:pt x="7380" y="28619"/>
                </a:lnTo>
                <a:lnTo>
                  <a:pt x="9683" y="34319"/>
                </a:lnTo>
                <a:lnTo>
                  <a:pt x="13122" y="41929"/>
                </a:lnTo>
                <a:lnTo>
                  <a:pt x="27780" y="72417"/>
                </a:lnTo>
                <a:lnTo>
                  <a:pt x="36912" y="90883"/>
                </a:lnTo>
                <a:lnTo>
                  <a:pt x="41753" y="97736"/>
                </a:lnTo>
                <a:lnTo>
                  <a:pt x="47837" y="105162"/>
                </a:lnTo>
                <a:lnTo>
                  <a:pt x="54752" y="112971"/>
                </a:lnTo>
                <a:lnTo>
                  <a:pt x="61266" y="121034"/>
                </a:lnTo>
                <a:lnTo>
                  <a:pt x="67514" y="129267"/>
                </a:lnTo>
                <a:lnTo>
                  <a:pt x="73584" y="137613"/>
                </a:lnTo>
                <a:lnTo>
                  <a:pt x="81441" y="146034"/>
                </a:lnTo>
                <a:lnTo>
                  <a:pt x="90489" y="154506"/>
                </a:lnTo>
                <a:lnTo>
                  <a:pt x="100331" y="163011"/>
                </a:lnTo>
                <a:lnTo>
                  <a:pt x="107844" y="170587"/>
                </a:lnTo>
                <a:lnTo>
                  <a:pt x="113807" y="177542"/>
                </a:lnTo>
                <a:lnTo>
                  <a:pt x="118733" y="184084"/>
                </a:lnTo>
                <a:lnTo>
                  <a:pt x="124875" y="189397"/>
                </a:lnTo>
                <a:lnTo>
                  <a:pt x="131827" y="193892"/>
                </a:lnTo>
                <a:lnTo>
                  <a:pt x="158967" y="207950"/>
                </a:lnTo>
                <a:lnTo>
                  <a:pt x="185954" y="221529"/>
                </a:lnTo>
                <a:lnTo>
                  <a:pt x="194454" y="224838"/>
                </a:lnTo>
                <a:lnTo>
                  <a:pt x="202026" y="227044"/>
                </a:lnTo>
                <a:lnTo>
                  <a:pt x="208979" y="228515"/>
                </a:lnTo>
                <a:lnTo>
                  <a:pt x="215519" y="230448"/>
                </a:lnTo>
                <a:lnTo>
                  <a:pt x="221784" y="232690"/>
                </a:lnTo>
                <a:lnTo>
                  <a:pt x="227866" y="235136"/>
                </a:lnTo>
                <a:lnTo>
                  <a:pt x="233826" y="236767"/>
                </a:lnTo>
                <a:lnTo>
                  <a:pt x="239703" y="237855"/>
                </a:lnTo>
                <a:lnTo>
                  <a:pt x="245527" y="238580"/>
                </a:lnTo>
                <a:lnTo>
                  <a:pt x="251314" y="240016"/>
                </a:lnTo>
                <a:lnTo>
                  <a:pt x="257078" y="241925"/>
                </a:lnTo>
                <a:lnTo>
                  <a:pt x="262825" y="244151"/>
                </a:lnTo>
                <a:lnTo>
                  <a:pt x="270466" y="245635"/>
                </a:lnTo>
                <a:lnTo>
                  <a:pt x="279371" y="246624"/>
                </a:lnTo>
                <a:lnTo>
                  <a:pt x="296567" y="247723"/>
                </a:lnTo>
                <a:lnTo>
                  <a:pt x="307385" y="248211"/>
                </a:lnTo>
                <a:lnTo>
                  <a:pt x="313508" y="247389"/>
                </a:lnTo>
                <a:lnTo>
                  <a:pt x="320448" y="245888"/>
                </a:lnTo>
                <a:lnTo>
                  <a:pt x="35147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7"/>
          <p:cNvSpPr/>
          <p:nvPr/>
        </p:nvSpPr>
        <p:spPr>
          <a:xfrm>
            <a:off x="6020752" y="1945957"/>
            <a:ext cx="248603" cy="317183"/>
          </a:xfrm>
          <a:custGeom>
            <a:avLst/>
            <a:gdLst/>
            <a:ahLst/>
            <a:cxnLst/>
            <a:rect l="0" t="0" r="0" b="0"/>
            <a:pathLst>
              <a:path w="248603" h="317183">
                <a:moveTo>
                  <a:pt x="248602" y="0"/>
                </a:moveTo>
                <a:lnTo>
                  <a:pt x="239501" y="13653"/>
                </a:lnTo>
                <a:lnTo>
                  <a:pt x="232493" y="22895"/>
                </a:lnTo>
                <a:lnTo>
                  <a:pt x="226202" y="31131"/>
                </a:lnTo>
                <a:lnTo>
                  <a:pt x="223192" y="35994"/>
                </a:lnTo>
                <a:lnTo>
                  <a:pt x="215401" y="49335"/>
                </a:lnTo>
                <a:lnTo>
                  <a:pt x="202414" y="71139"/>
                </a:lnTo>
                <a:lnTo>
                  <a:pt x="179497" y="106865"/>
                </a:lnTo>
                <a:lnTo>
                  <a:pt x="165385" y="128393"/>
                </a:lnTo>
                <a:lnTo>
                  <a:pt x="143594" y="155128"/>
                </a:lnTo>
                <a:lnTo>
                  <a:pt x="116684" y="185334"/>
                </a:lnTo>
                <a:lnTo>
                  <a:pt x="24379" y="283653"/>
                </a:lnTo>
                <a:lnTo>
                  <a:pt x="19110" y="289114"/>
                </a:lnTo>
                <a:lnTo>
                  <a:pt x="13256" y="297723"/>
                </a:lnTo>
                <a:lnTo>
                  <a:pt x="11695" y="301352"/>
                </a:lnTo>
                <a:lnTo>
                  <a:pt x="9702" y="303771"/>
                </a:lnTo>
                <a:lnTo>
                  <a:pt x="7420" y="30538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38"/>
          <p:cNvSpPr/>
          <p:nvPr/>
        </p:nvSpPr>
        <p:spPr>
          <a:xfrm>
            <a:off x="6629400" y="1997749"/>
            <a:ext cx="445770" cy="25362"/>
          </a:xfrm>
          <a:custGeom>
            <a:avLst/>
            <a:gdLst/>
            <a:ahLst/>
            <a:cxnLst/>
            <a:rect l="0" t="0" r="0" b="0"/>
            <a:pathLst>
              <a:path w="445770" h="25362">
                <a:moveTo>
                  <a:pt x="0" y="25361"/>
                </a:moveTo>
                <a:lnTo>
                  <a:pt x="9101" y="25361"/>
                </a:lnTo>
                <a:lnTo>
                  <a:pt x="19402" y="24408"/>
                </a:lnTo>
                <a:lnTo>
                  <a:pt x="51168" y="20810"/>
                </a:lnTo>
                <a:lnTo>
                  <a:pt x="107342" y="13429"/>
                </a:lnTo>
                <a:lnTo>
                  <a:pt x="124901" y="11691"/>
                </a:lnTo>
                <a:lnTo>
                  <a:pt x="141370" y="10533"/>
                </a:lnTo>
                <a:lnTo>
                  <a:pt x="171415" y="9245"/>
                </a:lnTo>
                <a:lnTo>
                  <a:pt x="197470" y="8673"/>
                </a:lnTo>
                <a:lnTo>
                  <a:pt x="251761" y="8351"/>
                </a:lnTo>
                <a:lnTo>
                  <a:pt x="268806" y="7353"/>
                </a:lnTo>
                <a:lnTo>
                  <a:pt x="283979" y="5736"/>
                </a:lnTo>
                <a:lnTo>
                  <a:pt x="297904" y="3705"/>
                </a:lnTo>
                <a:lnTo>
                  <a:pt x="317665" y="2351"/>
                </a:lnTo>
                <a:lnTo>
                  <a:pt x="341317" y="1448"/>
                </a:lnTo>
                <a:lnTo>
                  <a:pt x="418152" y="0"/>
                </a:lnTo>
                <a:lnTo>
                  <a:pt x="427358" y="833"/>
                </a:lnTo>
                <a:lnTo>
                  <a:pt x="433496" y="2342"/>
                </a:lnTo>
                <a:lnTo>
                  <a:pt x="445769" y="82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39"/>
          <p:cNvSpPr/>
          <p:nvPr/>
        </p:nvSpPr>
        <p:spPr>
          <a:xfrm>
            <a:off x="6646544" y="2091689"/>
            <a:ext cx="454344" cy="42864"/>
          </a:xfrm>
          <a:custGeom>
            <a:avLst/>
            <a:gdLst/>
            <a:ahLst/>
            <a:cxnLst/>
            <a:rect l="0" t="0" r="0" b="0"/>
            <a:pathLst>
              <a:path w="454344" h="42864">
                <a:moveTo>
                  <a:pt x="0" y="42863"/>
                </a:moveTo>
                <a:lnTo>
                  <a:pt x="18204" y="38312"/>
                </a:lnTo>
                <a:lnTo>
                  <a:pt x="26423" y="36019"/>
                </a:lnTo>
                <a:lnTo>
                  <a:pt x="43177" y="30932"/>
                </a:lnTo>
                <a:lnTo>
                  <a:pt x="51645" y="29194"/>
                </a:lnTo>
                <a:lnTo>
                  <a:pt x="60147" y="28035"/>
                </a:lnTo>
                <a:lnTo>
                  <a:pt x="68674" y="27263"/>
                </a:lnTo>
                <a:lnTo>
                  <a:pt x="77216" y="26748"/>
                </a:lnTo>
                <a:lnTo>
                  <a:pt x="94325" y="26176"/>
                </a:lnTo>
                <a:lnTo>
                  <a:pt x="103842" y="25071"/>
                </a:lnTo>
                <a:lnTo>
                  <a:pt x="113996" y="23381"/>
                </a:lnTo>
                <a:lnTo>
                  <a:pt x="124575" y="21303"/>
                </a:lnTo>
                <a:lnTo>
                  <a:pt x="139248" y="19917"/>
                </a:lnTo>
                <a:lnTo>
                  <a:pt x="156650" y="18993"/>
                </a:lnTo>
                <a:lnTo>
                  <a:pt x="193447" y="17967"/>
                </a:lnTo>
                <a:lnTo>
                  <a:pt x="225677" y="17510"/>
                </a:lnTo>
                <a:lnTo>
                  <a:pt x="246654" y="15484"/>
                </a:lnTo>
                <a:lnTo>
                  <a:pt x="271116" y="12228"/>
                </a:lnTo>
                <a:lnTo>
                  <a:pt x="297901" y="8152"/>
                </a:lnTo>
                <a:lnTo>
                  <a:pt x="318616" y="5435"/>
                </a:lnTo>
                <a:lnTo>
                  <a:pt x="335284" y="3623"/>
                </a:lnTo>
                <a:lnTo>
                  <a:pt x="349253" y="2416"/>
                </a:lnTo>
                <a:lnTo>
                  <a:pt x="364280" y="1611"/>
                </a:lnTo>
                <a:lnTo>
                  <a:pt x="407973" y="478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00"/>
          <p:cNvSpPr/>
          <p:nvPr/>
        </p:nvSpPr>
        <p:spPr>
          <a:xfrm>
            <a:off x="740092" y="1286376"/>
            <a:ext cx="547989" cy="556105"/>
          </a:xfrm>
          <a:custGeom>
            <a:avLst/>
            <a:gdLst/>
            <a:ahLst/>
            <a:cxnLst/>
            <a:rect l="0" t="0" r="0" b="0"/>
            <a:pathLst>
              <a:path w="547989" h="556105">
                <a:moveTo>
                  <a:pt x="0" y="76651"/>
                </a:moveTo>
                <a:lnTo>
                  <a:pt x="14762" y="76651"/>
                </a:lnTo>
                <a:lnTo>
                  <a:pt x="18626" y="74111"/>
                </a:lnTo>
                <a:lnTo>
                  <a:pt x="24471" y="69807"/>
                </a:lnTo>
                <a:lnTo>
                  <a:pt x="41205" y="59283"/>
                </a:lnTo>
                <a:lnTo>
                  <a:pt x="53484" y="50867"/>
                </a:lnTo>
                <a:lnTo>
                  <a:pt x="64728" y="45189"/>
                </a:lnTo>
                <a:lnTo>
                  <a:pt x="79251" y="39490"/>
                </a:lnTo>
                <a:lnTo>
                  <a:pt x="89981" y="36637"/>
                </a:lnTo>
                <a:lnTo>
                  <a:pt x="102850" y="33783"/>
                </a:lnTo>
                <a:lnTo>
                  <a:pt x="132388" y="28071"/>
                </a:lnTo>
                <a:lnTo>
                  <a:pt x="164567" y="22357"/>
                </a:lnTo>
                <a:lnTo>
                  <a:pt x="219364" y="13786"/>
                </a:lnTo>
                <a:lnTo>
                  <a:pt x="277827" y="5213"/>
                </a:lnTo>
                <a:lnTo>
                  <a:pt x="292851" y="3309"/>
                </a:lnTo>
                <a:lnTo>
                  <a:pt x="304771" y="2039"/>
                </a:lnTo>
                <a:lnTo>
                  <a:pt x="314623" y="1192"/>
                </a:lnTo>
                <a:lnTo>
                  <a:pt x="324049" y="627"/>
                </a:lnTo>
                <a:lnTo>
                  <a:pt x="342142" y="0"/>
                </a:lnTo>
                <a:lnTo>
                  <a:pt x="354628" y="2262"/>
                </a:lnTo>
                <a:lnTo>
                  <a:pt x="365257" y="7394"/>
                </a:lnTo>
                <a:lnTo>
                  <a:pt x="379507" y="16025"/>
                </a:lnTo>
                <a:lnTo>
                  <a:pt x="394492" y="27044"/>
                </a:lnTo>
                <a:lnTo>
                  <a:pt x="397297" y="30244"/>
                </a:lnTo>
                <a:lnTo>
                  <a:pt x="399167" y="33331"/>
                </a:lnTo>
                <a:lnTo>
                  <a:pt x="400414" y="36341"/>
                </a:lnTo>
                <a:lnTo>
                  <a:pt x="402169" y="49679"/>
                </a:lnTo>
                <a:lnTo>
                  <a:pt x="400039" y="62758"/>
                </a:lnTo>
                <a:lnTo>
                  <a:pt x="398138" y="70247"/>
                </a:lnTo>
                <a:lnTo>
                  <a:pt x="390945" y="83647"/>
                </a:lnTo>
                <a:lnTo>
                  <a:pt x="381398" y="95953"/>
                </a:lnTo>
                <a:lnTo>
                  <a:pt x="370805" y="107772"/>
                </a:lnTo>
                <a:lnTo>
                  <a:pt x="361504" y="115496"/>
                </a:lnTo>
                <a:lnTo>
                  <a:pt x="349587" y="124455"/>
                </a:lnTo>
                <a:lnTo>
                  <a:pt x="335928" y="134238"/>
                </a:lnTo>
                <a:lnTo>
                  <a:pt x="323965" y="141712"/>
                </a:lnTo>
                <a:lnTo>
                  <a:pt x="313131" y="147648"/>
                </a:lnTo>
                <a:lnTo>
                  <a:pt x="303052" y="152557"/>
                </a:lnTo>
                <a:lnTo>
                  <a:pt x="293474" y="157735"/>
                </a:lnTo>
                <a:lnTo>
                  <a:pt x="284232" y="163092"/>
                </a:lnTo>
                <a:lnTo>
                  <a:pt x="266343" y="174124"/>
                </a:lnTo>
                <a:lnTo>
                  <a:pt x="248867" y="185377"/>
                </a:lnTo>
                <a:lnTo>
                  <a:pt x="234115" y="194189"/>
                </a:lnTo>
                <a:lnTo>
                  <a:pt x="220256" y="201280"/>
                </a:lnTo>
                <a:lnTo>
                  <a:pt x="204572" y="207607"/>
                </a:lnTo>
                <a:lnTo>
                  <a:pt x="170575" y="221074"/>
                </a:lnTo>
                <a:lnTo>
                  <a:pt x="160389" y="225321"/>
                </a:lnTo>
                <a:lnTo>
                  <a:pt x="143991" y="232579"/>
                </a:lnTo>
                <a:lnTo>
                  <a:pt x="130354" y="238980"/>
                </a:lnTo>
                <a:lnTo>
                  <a:pt x="117942" y="244047"/>
                </a:lnTo>
                <a:lnTo>
                  <a:pt x="101198" y="247852"/>
                </a:lnTo>
                <a:lnTo>
                  <a:pt x="86524" y="254649"/>
                </a:lnTo>
                <a:lnTo>
                  <a:pt x="83400" y="255324"/>
                </a:lnTo>
                <a:lnTo>
                  <a:pt x="81317" y="254821"/>
                </a:lnTo>
                <a:lnTo>
                  <a:pt x="79929" y="253534"/>
                </a:lnTo>
                <a:lnTo>
                  <a:pt x="77701" y="249174"/>
                </a:lnTo>
                <a:lnTo>
                  <a:pt x="79936" y="246038"/>
                </a:lnTo>
                <a:lnTo>
                  <a:pt x="81866" y="243868"/>
                </a:lnTo>
                <a:lnTo>
                  <a:pt x="93683" y="236264"/>
                </a:lnTo>
                <a:lnTo>
                  <a:pt x="108947" y="230775"/>
                </a:lnTo>
                <a:lnTo>
                  <a:pt x="118351" y="227978"/>
                </a:lnTo>
                <a:lnTo>
                  <a:pt x="151661" y="219790"/>
                </a:lnTo>
                <a:lnTo>
                  <a:pt x="172545" y="214939"/>
                </a:lnTo>
                <a:lnTo>
                  <a:pt x="196945" y="210753"/>
                </a:lnTo>
                <a:lnTo>
                  <a:pt x="223689" y="207010"/>
                </a:lnTo>
                <a:lnTo>
                  <a:pt x="251996" y="203562"/>
                </a:lnTo>
                <a:lnTo>
                  <a:pt x="273725" y="201263"/>
                </a:lnTo>
                <a:lnTo>
                  <a:pt x="291068" y="199731"/>
                </a:lnTo>
                <a:lnTo>
                  <a:pt x="305488" y="198709"/>
                </a:lnTo>
                <a:lnTo>
                  <a:pt x="317959" y="198981"/>
                </a:lnTo>
                <a:lnTo>
                  <a:pt x="329130" y="200114"/>
                </a:lnTo>
                <a:lnTo>
                  <a:pt x="339435" y="201822"/>
                </a:lnTo>
                <a:lnTo>
                  <a:pt x="350115" y="203914"/>
                </a:lnTo>
                <a:lnTo>
                  <a:pt x="372142" y="208777"/>
                </a:lnTo>
                <a:lnTo>
                  <a:pt x="382397" y="210455"/>
                </a:lnTo>
                <a:lnTo>
                  <a:pt x="392091" y="211574"/>
                </a:lnTo>
                <a:lnTo>
                  <a:pt x="401411" y="212319"/>
                </a:lnTo>
                <a:lnTo>
                  <a:pt x="410483" y="213769"/>
                </a:lnTo>
                <a:lnTo>
                  <a:pt x="419388" y="215688"/>
                </a:lnTo>
                <a:lnTo>
                  <a:pt x="428182" y="217920"/>
                </a:lnTo>
                <a:lnTo>
                  <a:pt x="436902" y="221313"/>
                </a:lnTo>
                <a:lnTo>
                  <a:pt x="445573" y="225480"/>
                </a:lnTo>
                <a:lnTo>
                  <a:pt x="461875" y="235190"/>
                </a:lnTo>
                <a:lnTo>
                  <a:pt x="475470" y="245855"/>
                </a:lnTo>
                <a:lnTo>
                  <a:pt x="487862" y="256945"/>
                </a:lnTo>
                <a:lnTo>
                  <a:pt x="499720" y="267272"/>
                </a:lnTo>
                <a:lnTo>
                  <a:pt x="511340" y="275036"/>
                </a:lnTo>
                <a:lnTo>
                  <a:pt x="522855" y="291822"/>
                </a:lnTo>
                <a:lnTo>
                  <a:pt x="541218" y="327752"/>
                </a:lnTo>
                <a:lnTo>
                  <a:pt x="545342" y="343509"/>
                </a:lnTo>
                <a:lnTo>
                  <a:pt x="547174" y="359084"/>
                </a:lnTo>
                <a:lnTo>
                  <a:pt x="547988" y="372357"/>
                </a:lnTo>
                <a:lnTo>
                  <a:pt x="545810" y="384606"/>
                </a:lnTo>
                <a:lnTo>
                  <a:pt x="536651" y="412542"/>
                </a:lnTo>
                <a:lnTo>
                  <a:pt x="531246" y="426279"/>
                </a:lnTo>
                <a:lnTo>
                  <a:pt x="528472" y="432609"/>
                </a:lnTo>
                <a:lnTo>
                  <a:pt x="517769" y="444722"/>
                </a:lnTo>
                <a:lnTo>
                  <a:pt x="504439" y="456455"/>
                </a:lnTo>
                <a:lnTo>
                  <a:pt x="492165" y="468020"/>
                </a:lnTo>
                <a:lnTo>
                  <a:pt x="477820" y="476971"/>
                </a:lnTo>
                <a:lnTo>
                  <a:pt x="461919" y="485076"/>
                </a:lnTo>
                <a:lnTo>
                  <a:pt x="445327" y="495028"/>
                </a:lnTo>
                <a:lnTo>
                  <a:pt x="428428" y="503262"/>
                </a:lnTo>
                <a:lnTo>
                  <a:pt x="411393" y="510096"/>
                </a:lnTo>
                <a:lnTo>
                  <a:pt x="394296" y="516308"/>
                </a:lnTo>
                <a:lnTo>
                  <a:pt x="384784" y="519298"/>
                </a:lnTo>
                <a:lnTo>
                  <a:pt x="364055" y="525161"/>
                </a:lnTo>
                <a:lnTo>
                  <a:pt x="329442" y="533481"/>
                </a:lnTo>
                <a:lnTo>
                  <a:pt x="308211" y="538367"/>
                </a:lnTo>
                <a:lnTo>
                  <a:pt x="285484" y="542577"/>
                </a:lnTo>
                <a:lnTo>
                  <a:pt x="261760" y="546336"/>
                </a:lnTo>
                <a:lnTo>
                  <a:pt x="237372" y="549794"/>
                </a:lnTo>
                <a:lnTo>
                  <a:pt x="217303" y="552100"/>
                </a:lnTo>
                <a:lnTo>
                  <a:pt x="200113" y="553637"/>
                </a:lnTo>
                <a:lnTo>
                  <a:pt x="184844" y="554662"/>
                </a:lnTo>
                <a:lnTo>
                  <a:pt x="168949" y="555345"/>
                </a:lnTo>
                <a:lnTo>
                  <a:pt x="136049" y="556104"/>
                </a:lnTo>
                <a:lnTo>
                  <a:pt x="123084" y="555354"/>
                </a:lnTo>
                <a:lnTo>
                  <a:pt x="112536" y="553901"/>
                </a:lnTo>
                <a:lnTo>
                  <a:pt x="95736" y="550700"/>
                </a:lnTo>
                <a:lnTo>
                  <a:pt x="81919" y="549277"/>
                </a:lnTo>
                <a:lnTo>
                  <a:pt x="69429" y="546104"/>
                </a:lnTo>
                <a:lnTo>
                  <a:pt x="58480" y="541519"/>
                </a:lnTo>
                <a:lnTo>
                  <a:pt x="46961" y="534536"/>
                </a:lnTo>
                <a:lnTo>
                  <a:pt x="37515" y="531091"/>
                </a:lnTo>
                <a:lnTo>
                  <a:pt x="28684" y="524461"/>
                </a:lnTo>
                <a:lnTo>
                  <a:pt x="14302" y="510883"/>
                </a:lnTo>
                <a:lnTo>
                  <a:pt x="12392" y="508062"/>
                </a:lnTo>
                <a:lnTo>
                  <a:pt x="10270" y="502387"/>
                </a:lnTo>
                <a:lnTo>
                  <a:pt x="8572" y="4881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1"/>
          <p:cNvSpPr/>
          <p:nvPr/>
        </p:nvSpPr>
        <p:spPr>
          <a:xfrm>
            <a:off x="1400174" y="1474469"/>
            <a:ext cx="557214" cy="385764"/>
          </a:xfrm>
          <a:custGeom>
            <a:avLst/>
            <a:gdLst/>
            <a:ahLst/>
            <a:cxnLst/>
            <a:rect l="0" t="0" r="0" b="0"/>
            <a:pathLst>
              <a:path w="557214" h="385764">
                <a:moveTo>
                  <a:pt x="0" y="0"/>
                </a:moveTo>
                <a:lnTo>
                  <a:pt x="18204" y="4551"/>
                </a:lnTo>
                <a:lnTo>
                  <a:pt x="29681" y="9326"/>
                </a:lnTo>
                <a:lnTo>
                  <a:pt x="39862" y="16528"/>
                </a:lnTo>
                <a:lnTo>
                  <a:pt x="46577" y="22449"/>
                </a:lnTo>
                <a:lnTo>
                  <a:pt x="53912" y="29253"/>
                </a:lnTo>
                <a:lnTo>
                  <a:pt x="91539" y="66136"/>
                </a:lnTo>
                <a:lnTo>
                  <a:pt x="103889" y="79333"/>
                </a:lnTo>
                <a:lnTo>
                  <a:pt x="114979" y="91941"/>
                </a:lnTo>
                <a:lnTo>
                  <a:pt x="125230" y="104157"/>
                </a:lnTo>
                <a:lnTo>
                  <a:pt x="137780" y="117063"/>
                </a:lnTo>
                <a:lnTo>
                  <a:pt x="151861" y="130430"/>
                </a:lnTo>
                <a:lnTo>
                  <a:pt x="166963" y="144103"/>
                </a:lnTo>
                <a:lnTo>
                  <a:pt x="198984" y="171996"/>
                </a:lnTo>
                <a:lnTo>
                  <a:pt x="215523" y="186102"/>
                </a:lnTo>
                <a:lnTo>
                  <a:pt x="232265" y="199316"/>
                </a:lnTo>
                <a:lnTo>
                  <a:pt x="249141" y="211935"/>
                </a:lnTo>
                <a:lnTo>
                  <a:pt x="266107" y="224157"/>
                </a:lnTo>
                <a:lnTo>
                  <a:pt x="279322" y="234211"/>
                </a:lnTo>
                <a:lnTo>
                  <a:pt x="290037" y="242818"/>
                </a:lnTo>
                <a:lnTo>
                  <a:pt x="299086" y="250462"/>
                </a:lnTo>
                <a:lnTo>
                  <a:pt x="307976" y="257462"/>
                </a:lnTo>
                <a:lnTo>
                  <a:pt x="316760" y="264034"/>
                </a:lnTo>
                <a:lnTo>
                  <a:pt x="325473" y="270320"/>
                </a:lnTo>
                <a:lnTo>
                  <a:pt x="355475" y="290005"/>
                </a:lnTo>
                <a:lnTo>
                  <a:pt x="423684" y="333783"/>
                </a:lnTo>
                <a:lnTo>
                  <a:pt x="439447" y="342976"/>
                </a:lnTo>
                <a:lnTo>
                  <a:pt x="455342" y="350237"/>
                </a:lnTo>
                <a:lnTo>
                  <a:pt x="470980" y="356638"/>
                </a:lnTo>
                <a:lnTo>
                  <a:pt x="484279" y="362659"/>
                </a:lnTo>
                <a:lnTo>
                  <a:pt x="502477" y="371403"/>
                </a:lnTo>
                <a:lnTo>
                  <a:pt x="518849" y="381939"/>
                </a:lnTo>
                <a:lnTo>
                  <a:pt x="525240" y="384063"/>
                </a:lnTo>
                <a:lnTo>
                  <a:pt x="538056" y="385427"/>
                </a:lnTo>
                <a:lnTo>
                  <a:pt x="557213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2"/>
          <p:cNvSpPr/>
          <p:nvPr/>
        </p:nvSpPr>
        <p:spPr>
          <a:xfrm>
            <a:off x="1417319" y="1491615"/>
            <a:ext cx="488634" cy="308611"/>
          </a:xfrm>
          <a:custGeom>
            <a:avLst/>
            <a:gdLst/>
            <a:ahLst/>
            <a:cxnLst/>
            <a:rect l="0" t="0" r="0" b="0"/>
            <a:pathLst>
              <a:path w="488634" h="308611">
                <a:moveTo>
                  <a:pt x="488633" y="0"/>
                </a:moveTo>
                <a:lnTo>
                  <a:pt x="474981" y="4550"/>
                </a:lnTo>
                <a:lnTo>
                  <a:pt x="465738" y="9325"/>
                </a:lnTo>
                <a:lnTo>
                  <a:pt x="461939" y="11931"/>
                </a:lnTo>
                <a:lnTo>
                  <a:pt x="455179" y="19908"/>
                </a:lnTo>
                <a:lnTo>
                  <a:pt x="452043" y="24702"/>
                </a:lnTo>
                <a:lnTo>
                  <a:pt x="445190" y="30755"/>
                </a:lnTo>
                <a:lnTo>
                  <a:pt x="435858" y="37648"/>
                </a:lnTo>
                <a:lnTo>
                  <a:pt x="395764" y="64692"/>
                </a:lnTo>
                <a:lnTo>
                  <a:pt x="387668" y="71703"/>
                </a:lnTo>
                <a:lnTo>
                  <a:pt x="380365" y="79234"/>
                </a:lnTo>
                <a:lnTo>
                  <a:pt x="373592" y="87113"/>
                </a:lnTo>
                <a:lnTo>
                  <a:pt x="362409" y="97128"/>
                </a:lnTo>
                <a:lnTo>
                  <a:pt x="348286" y="108566"/>
                </a:lnTo>
                <a:lnTo>
                  <a:pt x="318624" y="131119"/>
                </a:lnTo>
                <a:lnTo>
                  <a:pt x="248863" y="181073"/>
                </a:lnTo>
                <a:lnTo>
                  <a:pt x="210898" y="207533"/>
                </a:lnTo>
                <a:lnTo>
                  <a:pt x="154758" y="245400"/>
                </a:lnTo>
                <a:lnTo>
                  <a:pt x="146035" y="250278"/>
                </a:lnTo>
                <a:lnTo>
                  <a:pt x="137362" y="254481"/>
                </a:lnTo>
                <a:lnTo>
                  <a:pt x="128722" y="258237"/>
                </a:lnTo>
                <a:lnTo>
                  <a:pt x="108963" y="267489"/>
                </a:lnTo>
                <a:lnTo>
                  <a:pt x="65233" y="288951"/>
                </a:lnTo>
                <a:lnTo>
                  <a:pt x="50265" y="297650"/>
                </a:lnTo>
                <a:lnTo>
                  <a:pt x="40438" y="303739"/>
                </a:lnTo>
                <a:lnTo>
                  <a:pt x="32895" y="306445"/>
                </a:lnTo>
                <a:lnTo>
                  <a:pt x="21288" y="30764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3"/>
          <p:cNvSpPr/>
          <p:nvPr/>
        </p:nvSpPr>
        <p:spPr>
          <a:xfrm>
            <a:off x="2240279" y="1594485"/>
            <a:ext cx="540069" cy="25718"/>
          </a:xfrm>
          <a:custGeom>
            <a:avLst/>
            <a:gdLst/>
            <a:ahLst/>
            <a:cxnLst/>
            <a:rect l="0" t="0" r="0" b="0"/>
            <a:pathLst>
              <a:path w="540069" h="25718">
                <a:moveTo>
                  <a:pt x="0" y="0"/>
                </a:moveTo>
                <a:lnTo>
                  <a:pt x="18204" y="4550"/>
                </a:lnTo>
                <a:lnTo>
                  <a:pt x="25471" y="5891"/>
                </a:lnTo>
                <a:lnTo>
                  <a:pt x="32221" y="6785"/>
                </a:lnTo>
                <a:lnTo>
                  <a:pt x="38626" y="7380"/>
                </a:lnTo>
                <a:lnTo>
                  <a:pt x="47658" y="8730"/>
                </a:lnTo>
                <a:lnTo>
                  <a:pt x="70394" y="12770"/>
                </a:lnTo>
                <a:lnTo>
                  <a:pt x="81220" y="14228"/>
                </a:lnTo>
                <a:lnTo>
                  <a:pt x="91294" y="15200"/>
                </a:lnTo>
                <a:lnTo>
                  <a:pt x="100868" y="15848"/>
                </a:lnTo>
                <a:lnTo>
                  <a:pt x="119633" y="15328"/>
                </a:lnTo>
                <a:lnTo>
                  <a:pt x="215860" y="10189"/>
                </a:lnTo>
                <a:lnTo>
                  <a:pt x="232490" y="9650"/>
                </a:lnTo>
                <a:lnTo>
                  <a:pt x="304306" y="11591"/>
                </a:lnTo>
                <a:lnTo>
                  <a:pt x="414015" y="15499"/>
                </a:lnTo>
                <a:lnTo>
                  <a:pt x="436030" y="16048"/>
                </a:lnTo>
                <a:lnTo>
                  <a:pt x="453564" y="17366"/>
                </a:lnTo>
                <a:lnTo>
                  <a:pt x="468112" y="19197"/>
                </a:lnTo>
                <a:lnTo>
                  <a:pt x="54006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"/>
          <p:cNvSpPr/>
          <p:nvPr/>
        </p:nvSpPr>
        <p:spPr>
          <a:xfrm>
            <a:off x="2454592" y="1465897"/>
            <a:ext cx="102871" cy="394336"/>
          </a:xfrm>
          <a:custGeom>
            <a:avLst/>
            <a:gdLst/>
            <a:ahLst/>
            <a:cxnLst/>
            <a:rect l="0" t="0" r="0" b="0"/>
            <a:pathLst>
              <a:path w="102871" h="394336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4762" y="23864"/>
                </a:lnTo>
                <a:lnTo>
                  <a:pt x="16439" y="35752"/>
                </a:lnTo>
                <a:lnTo>
                  <a:pt x="19371" y="44782"/>
                </a:lnTo>
                <a:lnTo>
                  <a:pt x="21487" y="49857"/>
                </a:lnTo>
                <a:lnTo>
                  <a:pt x="23849" y="61813"/>
                </a:lnTo>
                <a:lnTo>
                  <a:pt x="26377" y="78356"/>
                </a:lnTo>
                <a:lnTo>
                  <a:pt x="29015" y="97958"/>
                </a:lnTo>
                <a:lnTo>
                  <a:pt x="30773" y="113883"/>
                </a:lnTo>
                <a:lnTo>
                  <a:pt x="31945" y="127357"/>
                </a:lnTo>
                <a:lnTo>
                  <a:pt x="32727" y="139197"/>
                </a:lnTo>
                <a:lnTo>
                  <a:pt x="34201" y="148995"/>
                </a:lnTo>
                <a:lnTo>
                  <a:pt x="36135" y="157433"/>
                </a:lnTo>
                <a:lnTo>
                  <a:pt x="38378" y="164963"/>
                </a:lnTo>
                <a:lnTo>
                  <a:pt x="39873" y="172840"/>
                </a:lnTo>
                <a:lnTo>
                  <a:pt x="40869" y="180949"/>
                </a:lnTo>
                <a:lnTo>
                  <a:pt x="41534" y="189213"/>
                </a:lnTo>
                <a:lnTo>
                  <a:pt x="42929" y="197579"/>
                </a:lnTo>
                <a:lnTo>
                  <a:pt x="44812" y="206015"/>
                </a:lnTo>
                <a:lnTo>
                  <a:pt x="47020" y="214496"/>
                </a:lnTo>
                <a:lnTo>
                  <a:pt x="48491" y="222055"/>
                </a:lnTo>
                <a:lnTo>
                  <a:pt x="49473" y="228999"/>
                </a:lnTo>
                <a:lnTo>
                  <a:pt x="50127" y="235534"/>
                </a:lnTo>
                <a:lnTo>
                  <a:pt x="52468" y="247510"/>
                </a:lnTo>
                <a:lnTo>
                  <a:pt x="60149" y="281137"/>
                </a:lnTo>
                <a:lnTo>
                  <a:pt x="62959" y="295057"/>
                </a:lnTo>
                <a:lnTo>
                  <a:pt x="64833" y="306242"/>
                </a:lnTo>
                <a:lnTo>
                  <a:pt x="66082" y="315604"/>
                </a:lnTo>
                <a:lnTo>
                  <a:pt x="67867" y="322798"/>
                </a:lnTo>
                <a:lnTo>
                  <a:pt x="70010" y="328546"/>
                </a:lnTo>
                <a:lnTo>
                  <a:pt x="72391" y="333331"/>
                </a:lnTo>
                <a:lnTo>
                  <a:pt x="74931" y="339378"/>
                </a:lnTo>
                <a:lnTo>
                  <a:pt x="77576" y="346267"/>
                </a:lnTo>
                <a:lnTo>
                  <a:pt x="80292" y="353717"/>
                </a:lnTo>
                <a:lnTo>
                  <a:pt x="84008" y="359637"/>
                </a:lnTo>
                <a:lnTo>
                  <a:pt x="88390" y="364535"/>
                </a:lnTo>
                <a:lnTo>
                  <a:pt x="93217" y="368753"/>
                </a:lnTo>
                <a:lnTo>
                  <a:pt x="96435" y="372518"/>
                </a:lnTo>
                <a:lnTo>
                  <a:pt x="98580" y="375980"/>
                </a:lnTo>
                <a:lnTo>
                  <a:pt x="102870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"/>
          <p:cNvSpPr/>
          <p:nvPr/>
        </p:nvSpPr>
        <p:spPr>
          <a:xfrm>
            <a:off x="2917507" y="1423035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4551" y="13652"/>
                </a:lnTo>
                <a:lnTo>
                  <a:pt x="6844" y="25294"/>
                </a:lnTo>
                <a:lnTo>
                  <a:pt x="9325" y="40675"/>
                </a:lnTo>
                <a:lnTo>
                  <a:pt x="11932" y="58549"/>
                </a:lnTo>
                <a:lnTo>
                  <a:pt x="13669" y="73322"/>
                </a:lnTo>
                <a:lnTo>
                  <a:pt x="14828" y="86029"/>
                </a:lnTo>
                <a:lnTo>
                  <a:pt x="15600" y="97357"/>
                </a:lnTo>
                <a:lnTo>
                  <a:pt x="21238" y="158810"/>
                </a:lnTo>
                <a:lnTo>
                  <a:pt x="22731" y="186835"/>
                </a:lnTo>
                <a:lnTo>
                  <a:pt x="24833" y="274962"/>
                </a:lnTo>
                <a:lnTo>
                  <a:pt x="25601" y="339786"/>
                </a:lnTo>
                <a:lnTo>
                  <a:pt x="26592" y="353206"/>
                </a:lnTo>
                <a:lnTo>
                  <a:pt x="28206" y="368821"/>
                </a:lnTo>
                <a:lnTo>
                  <a:pt x="30234" y="385898"/>
                </a:lnTo>
                <a:lnTo>
                  <a:pt x="32538" y="399188"/>
                </a:lnTo>
                <a:lnTo>
                  <a:pt x="35027" y="409952"/>
                </a:lnTo>
                <a:lnTo>
                  <a:pt x="37639" y="419034"/>
                </a:lnTo>
                <a:lnTo>
                  <a:pt x="40333" y="426041"/>
                </a:lnTo>
                <a:lnTo>
                  <a:pt x="43081" y="431665"/>
                </a:lnTo>
                <a:lnTo>
                  <a:pt x="45865" y="436366"/>
                </a:lnTo>
                <a:lnTo>
                  <a:pt x="48674" y="441406"/>
                </a:lnTo>
                <a:lnTo>
                  <a:pt x="54336" y="452085"/>
                </a:lnTo>
                <a:lnTo>
                  <a:pt x="56226" y="456647"/>
                </a:lnTo>
                <a:lnTo>
                  <a:pt x="58327" y="464257"/>
                </a:lnTo>
                <a:lnTo>
                  <a:pt x="59840" y="467619"/>
                </a:lnTo>
                <a:lnTo>
                  <a:pt x="61801" y="470813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6"/>
          <p:cNvSpPr/>
          <p:nvPr/>
        </p:nvSpPr>
        <p:spPr>
          <a:xfrm>
            <a:off x="3123352" y="1371635"/>
            <a:ext cx="634261" cy="496895"/>
          </a:xfrm>
          <a:custGeom>
            <a:avLst/>
            <a:gdLst/>
            <a:ahLst/>
            <a:cxnLst/>
            <a:rect l="0" t="0" r="0" b="0"/>
            <a:pathLst>
              <a:path w="634261" h="496895">
                <a:moveTo>
                  <a:pt x="8467" y="128552"/>
                </a:moveTo>
                <a:lnTo>
                  <a:pt x="3917" y="114900"/>
                </a:lnTo>
                <a:lnTo>
                  <a:pt x="1087" y="101859"/>
                </a:lnTo>
                <a:lnTo>
                  <a:pt x="0" y="90378"/>
                </a:lnTo>
                <a:lnTo>
                  <a:pt x="1870" y="86910"/>
                </a:lnTo>
                <a:lnTo>
                  <a:pt x="9028" y="77977"/>
                </a:lnTo>
                <a:lnTo>
                  <a:pt x="18559" y="70197"/>
                </a:lnTo>
                <a:lnTo>
                  <a:pt x="44751" y="52890"/>
                </a:lnTo>
                <a:lnTo>
                  <a:pt x="64515" y="41258"/>
                </a:lnTo>
                <a:lnTo>
                  <a:pt x="75360" y="37018"/>
                </a:lnTo>
                <a:lnTo>
                  <a:pt x="89257" y="32287"/>
                </a:lnTo>
                <a:lnTo>
                  <a:pt x="141266" y="15557"/>
                </a:lnTo>
                <a:lnTo>
                  <a:pt x="152245" y="13217"/>
                </a:lnTo>
                <a:lnTo>
                  <a:pt x="163374" y="11657"/>
                </a:lnTo>
                <a:lnTo>
                  <a:pt x="174603" y="10617"/>
                </a:lnTo>
                <a:lnTo>
                  <a:pt x="184947" y="8971"/>
                </a:lnTo>
                <a:lnTo>
                  <a:pt x="204061" y="4602"/>
                </a:lnTo>
                <a:lnTo>
                  <a:pt x="222080" y="2026"/>
                </a:lnTo>
                <a:lnTo>
                  <a:pt x="239614" y="881"/>
                </a:lnTo>
                <a:lnTo>
                  <a:pt x="256932" y="372"/>
                </a:lnTo>
                <a:lnTo>
                  <a:pt x="292011" y="0"/>
                </a:lnTo>
                <a:lnTo>
                  <a:pt x="301492" y="2520"/>
                </a:lnTo>
                <a:lnTo>
                  <a:pt x="317539" y="9294"/>
                </a:lnTo>
                <a:lnTo>
                  <a:pt x="323100" y="11899"/>
                </a:lnTo>
                <a:lnTo>
                  <a:pt x="326808" y="14589"/>
                </a:lnTo>
                <a:lnTo>
                  <a:pt x="329279" y="17334"/>
                </a:lnTo>
                <a:lnTo>
                  <a:pt x="335298" y="28289"/>
                </a:lnTo>
                <a:lnTo>
                  <a:pt x="340415" y="37318"/>
                </a:lnTo>
                <a:lnTo>
                  <a:pt x="345865" y="44506"/>
                </a:lnTo>
                <a:lnTo>
                  <a:pt x="348922" y="58496"/>
                </a:lnTo>
                <a:lnTo>
                  <a:pt x="349737" y="67560"/>
                </a:lnTo>
                <a:lnTo>
                  <a:pt x="350281" y="77413"/>
                </a:lnTo>
                <a:lnTo>
                  <a:pt x="350885" y="98521"/>
                </a:lnTo>
                <a:lnTo>
                  <a:pt x="350093" y="107579"/>
                </a:lnTo>
                <a:lnTo>
                  <a:pt x="346674" y="122723"/>
                </a:lnTo>
                <a:lnTo>
                  <a:pt x="343476" y="132286"/>
                </a:lnTo>
                <a:lnTo>
                  <a:pt x="334843" y="155612"/>
                </a:lnTo>
                <a:lnTo>
                  <a:pt x="330826" y="165642"/>
                </a:lnTo>
                <a:lnTo>
                  <a:pt x="327195" y="174234"/>
                </a:lnTo>
                <a:lnTo>
                  <a:pt x="323823" y="181866"/>
                </a:lnTo>
                <a:lnTo>
                  <a:pt x="320622" y="189812"/>
                </a:lnTo>
                <a:lnTo>
                  <a:pt x="314525" y="206261"/>
                </a:lnTo>
                <a:lnTo>
                  <a:pt x="306101" y="220557"/>
                </a:lnTo>
                <a:lnTo>
                  <a:pt x="301187" y="227036"/>
                </a:lnTo>
                <a:lnTo>
                  <a:pt x="294102" y="238023"/>
                </a:lnTo>
                <a:lnTo>
                  <a:pt x="276068" y="268011"/>
                </a:lnTo>
                <a:lnTo>
                  <a:pt x="266878" y="282485"/>
                </a:lnTo>
                <a:lnTo>
                  <a:pt x="257894" y="295944"/>
                </a:lnTo>
                <a:lnTo>
                  <a:pt x="240291" y="321058"/>
                </a:lnTo>
                <a:lnTo>
                  <a:pt x="222943" y="344920"/>
                </a:lnTo>
                <a:lnTo>
                  <a:pt x="216221" y="354713"/>
                </a:lnTo>
                <a:lnTo>
                  <a:pt x="210787" y="363146"/>
                </a:lnTo>
                <a:lnTo>
                  <a:pt x="202210" y="376643"/>
                </a:lnTo>
                <a:lnTo>
                  <a:pt x="191073" y="391502"/>
                </a:lnTo>
                <a:lnTo>
                  <a:pt x="181383" y="405439"/>
                </a:lnTo>
                <a:lnTo>
                  <a:pt x="169768" y="420248"/>
                </a:lnTo>
                <a:lnTo>
                  <a:pt x="157310" y="433786"/>
                </a:lnTo>
                <a:lnTo>
                  <a:pt x="151455" y="439789"/>
                </a:lnTo>
                <a:lnTo>
                  <a:pt x="149512" y="442723"/>
                </a:lnTo>
                <a:lnTo>
                  <a:pt x="145826" y="451404"/>
                </a:lnTo>
                <a:lnTo>
                  <a:pt x="136998" y="463652"/>
                </a:lnTo>
                <a:lnTo>
                  <a:pt x="132902" y="471478"/>
                </a:lnTo>
                <a:lnTo>
                  <a:pt x="130447" y="481306"/>
                </a:lnTo>
                <a:lnTo>
                  <a:pt x="129792" y="486594"/>
                </a:lnTo>
                <a:lnTo>
                  <a:pt x="130308" y="490119"/>
                </a:lnTo>
                <a:lnTo>
                  <a:pt x="131605" y="492469"/>
                </a:lnTo>
                <a:lnTo>
                  <a:pt x="133422" y="494036"/>
                </a:lnTo>
                <a:lnTo>
                  <a:pt x="135585" y="495081"/>
                </a:lnTo>
                <a:lnTo>
                  <a:pt x="140529" y="496241"/>
                </a:lnTo>
                <a:lnTo>
                  <a:pt x="153219" y="496894"/>
                </a:lnTo>
                <a:lnTo>
                  <a:pt x="166146" y="494507"/>
                </a:lnTo>
                <a:lnTo>
                  <a:pt x="181417" y="491224"/>
                </a:lnTo>
                <a:lnTo>
                  <a:pt x="197729" y="489764"/>
                </a:lnTo>
                <a:lnTo>
                  <a:pt x="210842" y="487470"/>
                </a:lnTo>
                <a:lnTo>
                  <a:pt x="227203" y="484036"/>
                </a:lnTo>
                <a:lnTo>
                  <a:pt x="290011" y="469387"/>
                </a:lnTo>
                <a:lnTo>
                  <a:pt x="307606" y="466265"/>
                </a:lnTo>
                <a:lnTo>
                  <a:pt x="327908" y="463232"/>
                </a:lnTo>
                <a:lnTo>
                  <a:pt x="350015" y="460257"/>
                </a:lnTo>
                <a:lnTo>
                  <a:pt x="368564" y="457321"/>
                </a:lnTo>
                <a:lnTo>
                  <a:pt x="384739" y="454411"/>
                </a:lnTo>
                <a:lnTo>
                  <a:pt x="442626" y="442898"/>
                </a:lnTo>
                <a:lnTo>
                  <a:pt x="459832" y="440033"/>
                </a:lnTo>
                <a:lnTo>
                  <a:pt x="499269" y="434311"/>
                </a:lnTo>
                <a:lnTo>
                  <a:pt x="515691" y="431451"/>
                </a:lnTo>
                <a:lnTo>
                  <a:pt x="529496" y="428592"/>
                </a:lnTo>
                <a:lnTo>
                  <a:pt x="541558" y="425734"/>
                </a:lnTo>
                <a:lnTo>
                  <a:pt x="552456" y="422876"/>
                </a:lnTo>
                <a:lnTo>
                  <a:pt x="572185" y="417160"/>
                </a:lnTo>
                <a:lnTo>
                  <a:pt x="582400" y="415255"/>
                </a:lnTo>
                <a:lnTo>
                  <a:pt x="593019" y="413985"/>
                </a:lnTo>
                <a:lnTo>
                  <a:pt x="612121" y="412573"/>
                </a:lnTo>
                <a:lnTo>
                  <a:pt x="634260" y="4114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7"/>
          <p:cNvSpPr/>
          <p:nvPr/>
        </p:nvSpPr>
        <p:spPr>
          <a:xfrm>
            <a:off x="4083367" y="1479097"/>
            <a:ext cx="368618" cy="63954"/>
          </a:xfrm>
          <a:custGeom>
            <a:avLst/>
            <a:gdLst/>
            <a:ahLst/>
            <a:cxnLst/>
            <a:rect l="0" t="0" r="0" b="0"/>
            <a:pathLst>
              <a:path w="368618" h="63954">
                <a:moveTo>
                  <a:pt x="0" y="63953"/>
                </a:moveTo>
                <a:lnTo>
                  <a:pt x="18203" y="59402"/>
                </a:lnTo>
                <a:lnTo>
                  <a:pt x="25470" y="57109"/>
                </a:lnTo>
                <a:lnTo>
                  <a:pt x="32220" y="54627"/>
                </a:lnTo>
                <a:lnTo>
                  <a:pt x="38625" y="52021"/>
                </a:lnTo>
                <a:lnTo>
                  <a:pt x="44800" y="50283"/>
                </a:lnTo>
                <a:lnTo>
                  <a:pt x="50822" y="49125"/>
                </a:lnTo>
                <a:lnTo>
                  <a:pt x="56741" y="48352"/>
                </a:lnTo>
                <a:lnTo>
                  <a:pt x="67355" y="45932"/>
                </a:lnTo>
                <a:lnTo>
                  <a:pt x="96928" y="38164"/>
                </a:lnTo>
                <a:lnTo>
                  <a:pt x="129389" y="31520"/>
                </a:lnTo>
                <a:lnTo>
                  <a:pt x="223877" y="13978"/>
                </a:lnTo>
                <a:lnTo>
                  <a:pt x="285556" y="3642"/>
                </a:lnTo>
                <a:lnTo>
                  <a:pt x="304670" y="885"/>
                </a:lnTo>
                <a:lnTo>
                  <a:pt x="319319" y="0"/>
                </a:lnTo>
                <a:lnTo>
                  <a:pt x="330989" y="363"/>
                </a:lnTo>
                <a:lnTo>
                  <a:pt x="340674" y="1557"/>
                </a:lnTo>
                <a:lnTo>
                  <a:pt x="348084" y="2353"/>
                </a:lnTo>
                <a:lnTo>
                  <a:pt x="353976" y="2884"/>
                </a:lnTo>
                <a:lnTo>
                  <a:pt x="368617" y="3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8"/>
          <p:cNvSpPr/>
          <p:nvPr/>
        </p:nvSpPr>
        <p:spPr>
          <a:xfrm>
            <a:off x="4049077" y="1570661"/>
            <a:ext cx="523771" cy="116930"/>
          </a:xfrm>
          <a:custGeom>
            <a:avLst/>
            <a:gdLst/>
            <a:ahLst/>
            <a:cxnLst/>
            <a:rect l="0" t="0" r="0" b="0"/>
            <a:pathLst>
              <a:path w="523771" h="116930">
                <a:moveTo>
                  <a:pt x="0" y="109549"/>
                </a:moveTo>
                <a:lnTo>
                  <a:pt x="4551" y="114099"/>
                </a:lnTo>
                <a:lnTo>
                  <a:pt x="6844" y="115440"/>
                </a:lnTo>
                <a:lnTo>
                  <a:pt x="11932" y="116929"/>
                </a:lnTo>
                <a:lnTo>
                  <a:pt x="22448" y="115051"/>
                </a:lnTo>
                <a:lnTo>
                  <a:pt x="29253" y="113217"/>
                </a:lnTo>
                <a:lnTo>
                  <a:pt x="185346" y="75796"/>
                </a:lnTo>
                <a:lnTo>
                  <a:pt x="206432" y="69902"/>
                </a:lnTo>
                <a:lnTo>
                  <a:pt x="252720" y="55733"/>
                </a:lnTo>
                <a:lnTo>
                  <a:pt x="272303" y="50811"/>
                </a:lnTo>
                <a:lnTo>
                  <a:pt x="289167" y="47530"/>
                </a:lnTo>
                <a:lnTo>
                  <a:pt x="304221" y="45343"/>
                </a:lnTo>
                <a:lnTo>
                  <a:pt x="318066" y="42932"/>
                </a:lnTo>
                <a:lnTo>
                  <a:pt x="331107" y="40373"/>
                </a:lnTo>
                <a:lnTo>
                  <a:pt x="343611" y="37714"/>
                </a:lnTo>
                <a:lnTo>
                  <a:pt x="359566" y="34989"/>
                </a:lnTo>
                <a:lnTo>
                  <a:pt x="397615" y="29421"/>
                </a:lnTo>
                <a:lnTo>
                  <a:pt x="421287" y="24698"/>
                </a:lnTo>
                <a:lnTo>
                  <a:pt x="447545" y="18691"/>
                </a:lnTo>
                <a:lnTo>
                  <a:pt x="5237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9"/>
          <p:cNvSpPr/>
          <p:nvPr/>
        </p:nvSpPr>
        <p:spPr>
          <a:xfrm>
            <a:off x="4580572" y="156876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0"/>
          <p:cNvSpPr/>
          <p:nvPr/>
        </p:nvSpPr>
        <p:spPr>
          <a:xfrm>
            <a:off x="4786312" y="1285875"/>
            <a:ext cx="25718" cy="565786"/>
          </a:xfrm>
          <a:custGeom>
            <a:avLst/>
            <a:gdLst/>
            <a:ahLst/>
            <a:cxnLst/>
            <a:rect l="0" t="0" r="0" b="0"/>
            <a:pathLst>
              <a:path w="25718" h="565786">
                <a:moveTo>
                  <a:pt x="0" y="0"/>
                </a:moveTo>
                <a:lnTo>
                  <a:pt x="0" y="93304"/>
                </a:lnTo>
                <a:lnTo>
                  <a:pt x="953" y="102207"/>
                </a:lnTo>
                <a:lnTo>
                  <a:pt x="2540" y="111000"/>
                </a:lnTo>
                <a:lnTo>
                  <a:pt x="4551" y="119720"/>
                </a:lnTo>
                <a:lnTo>
                  <a:pt x="5892" y="128391"/>
                </a:lnTo>
                <a:lnTo>
                  <a:pt x="6785" y="137029"/>
                </a:lnTo>
                <a:lnTo>
                  <a:pt x="7381" y="145645"/>
                </a:lnTo>
                <a:lnTo>
                  <a:pt x="9455" y="456493"/>
                </a:lnTo>
                <a:lnTo>
                  <a:pt x="11066" y="482446"/>
                </a:lnTo>
                <a:lnTo>
                  <a:pt x="14444" y="515410"/>
                </a:lnTo>
                <a:lnTo>
                  <a:pt x="15944" y="533236"/>
                </a:lnTo>
                <a:lnTo>
                  <a:pt x="17297" y="539323"/>
                </a:lnTo>
                <a:lnTo>
                  <a:pt x="19152" y="544334"/>
                </a:lnTo>
                <a:lnTo>
                  <a:pt x="24420" y="554668"/>
                </a:lnTo>
                <a:lnTo>
                  <a:pt x="25141" y="558621"/>
                </a:lnTo>
                <a:lnTo>
                  <a:pt x="25717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1"/>
          <p:cNvSpPr/>
          <p:nvPr/>
        </p:nvSpPr>
        <p:spPr>
          <a:xfrm>
            <a:off x="5002514" y="1294447"/>
            <a:ext cx="416706" cy="565786"/>
          </a:xfrm>
          <a:custGeom>
            <a:avLst/>
            <a:gdLst/>
            <a:ahLst/>
            <a:cxnLst/>
            <a:rect l="0" t="0" r="0" b="0"/>
            <a:pathLst>
              <a:path w="416706" h="565786">
                <a:moveTo>
                  <a:pt x="169561" y="0"/>
                </a:moveTo>
                <a:lnTo>
                  <a:pt x="161764" y="8749"/>
                </a:lnTo>
                <a:lnTo>
                  <a:pt x="153078" y="21033"/>
                </a:lnTo>
                <a:lnTo>
                  <a:pt x="145407" y="33478"/>
                </a:lnTo>
                <a:lnTo>
                  <a:pt x="135734" y="48654"/>
                </a:lnTo>
                <a:lnTo>
                  <a:pt x="125952" y="60677"/>
                </a:lnTo>
                <a:lnTo>
                  <a:pt x="105729" y="85070"/>
                </a:lnTo>
                <a:lnTo>
                  <a:pt x="95574" y="99576"/>
                </a:lnTo>
                <a:lnTo>
                  <a:pt x="85946" y="114961"/>
                </a:lnTo>
                <a:lnTo>
                  <a:pt x="76670" y="130933"/>
                </a:lnTo>
                <a:lnTo>
                  <a:pt x="67629" y="148249"/>
                </a:lnTo>
                <a:lnTo>
                  <a:pt x="58743" y="166460"/>
                </a:lnTo>
                <a:lnTo>
                  <a:pt x="49962" y="185268"/>
                </a:lnTo>
                <a:lnTo>
                  <a:pt x="35126" y="218867"/>
                </a:lnTo>
                <a:lnTo>
                  <a:pt x="23134" y="246816"/>
                </a:lnTo>
                <a:lnTo>
                  <a:pt x="14630" y="265589"/>
                </a:lnTo>
                <a:lnTo>
                  <a:pt x="4487" y="286867"/>
                </a:lnTo>
                <a:lnTo>
                  <a:pt x="2362" y="297925"/>
                </a:lnTo>
                <a:lnTo>
                  <a:pt x="944" y="311964"/>
                </a:lnTo>
                <a:lnTo>
                  <a:pt x="0" y="327991"/>
                </a:lnTo>
                <a:lnTo>
                  <a:pt x="323" y="344391"/>
                </a:lnTo>
                <a:lnTo>
                  <a:pt x="1490" y="361039"/>
                </a:lnTo>
                <a:lnTo>
                  <a:pt x="3221" y="377853"/>
                </a:lnTo>
                <a:lnTo>
                  <a:pt x="5328" y="392872"/>
                </a:lnTo>
                <a:lnTo>
                  <a:pt x="7684" y="406694"/>
                </a:lnTo>
                <a:lnTo>
                  <a:pt x="10208" y="419720"/>
                </a:lnTo>
                <a:lnTo>
                  <a:pt x="14748" y="431261"/>
                </a:lnTo>
                <a:lnTo>
                  <a:pt x="20632" y="441812"/>
                </a:lnTo>
                <a:lnTo>
                  <a:pt x="27413" y="451704"/>
                </a:lnTo>
                <a:lnTo>
                  <a:pt x="40027" y="465235"/>
                </a:lnTo>
                <a:lnTo>
                  <a:pt x="46057" y="470177"/>
                </a:lnTo>
                <a:lnTo>
                  <a:pt x="62917" y="483287"/>
                </a:lnTo>
                <a:lnTo>
                  <a:pt x="72748" y="490784"/>
                </a:lnTo>
                <a:lnTo>
                  <a:pt x="81206" y="496734"/>
                </a:lnTo>
                <a:lnTo>
                  <a:pt x="88750" y="501654"/>
                </a:lnTo>
                <a:lnTo>
                  <a:pt x="95684" y="505886"/>
                </a:lnTo>
                <a:lnTo>
                  <a:pt x="108469" y="513128"/>
                </a:lnTo>
                <a:lnTo>
                  <a:pt x="121454" y="519522"/>
                </a:lnTo>
                <a:lnTo>
                  <a:pt x="128917" y="522561"/>
                </a:lnTo>
                <a:lnTo>
                  <a:pt x="136750" y="525539"/>
                </a:lnTo>
                <a:lnTo>
                  <a:pt x="143876" y="527524"/>
                </a:lnTo>
                <a:lnTo>
                  <a:pt x="156876" y="529730"/>
                </a:lnTo>
                <a:lnTo>
                  <a:pt x="163962" y="530318"/>
                </a:lnTo>
                <a:lnTo>
                  <a:pt x="171543" y="530711"/>
                </a:lnTo>
                <a:lnTo>
                  <a:pt x="187587" y="531146"/>
                </a:lnTo>
                <a:lnTo>
                  <a:pt x="250769" y="531481"/>
                </a:lnTo>
                <a:lnTo>
                  <a:pt x="257990" y="530534"/>
                </a:lnTo>
                <a:lnTo>
                  <a:pt x="265661" y="528949"/>
                </a:lnTo>
                <a:lnTo>
                  <a:pt x="273632" y="526940"/>
                </a:lnTo>
                <a:lnTo>
                  <a:pt x="280852" y="524648"/>
                </a:lnTo>
                <a:lnTo>
                  <a:pt x="287570" y="522168"/>
                </a:lnTo>
                <a:lnTo>
                  <a:pt x="293953" y="519562"/>
                </a:lnTo>
                <a:lnTo>
                  <a:pt x="301066" y="516872"/>
                </a:lnTo>
                <a:lnTo>
                  <a:pt x="316590" y="511344"/>
                </a:lnTo>
                <a:lnTo>
                  <a:pt x="323778" y="508536"/>
                </a:lnTo>
                <a:lnTo>
                  <a:pt x="330475" y="505711"/>
                </a:lnTo>
                <a:lnTo>
                  <a:pt x="342995" y="500033"/>
                </a:lnTo>
                <a:lnTo>
                  <a:pt x="354910" y="494334"/>
                </a:lnTo>
                <a:lnTo>
                  <a:pt x="366556" y="486087"/>
                </a:lnTo>
                <a:lnTo>
                  <a:pt x="377128" y="476071"/>
                </a:lnTo>
                <a:lnTo>
                  <a:pt x="389389" y="459722"/>
                </a:lnTo>
                <a:lnTo>
                  <a:pt x="399342" y="448478"/>
                </a:lnTo>
                <a:lnTo>
                  <a:pt x="402758" y="442813"/>
                </a:lnTo>
                <a:lnTo>
                  <a:pt x="408519" y="426691"/>
                </a:lnTo>
                <a:lnTo>
                  <a:pt x="414882" y="414505"/>
                </a:lnTo>
                <a:lnTo>
                  <a:pt x="416705" y="404570"/>
                </a:lnTo>
                <a:lnTo>
                  <a:pt x="416238" y="400206"/>
                </a:lnTo>
                <a:lnTo>
                  <a:pt x="414975" y="396344"/>
                </a:lnTo>
                <a:lnTo>
                  <a:pt x="406103" y="378751"/>
                </a:lnTo>
                <a:lnTo>
                  <a:pt x="402503" y="374421"/>
                </a:lnTo>
                <a:lnTo>
                  <a:pt x="393424" y="367069"/>
                </a:lnTo>
                <a:lnTo>
                  <a:pt x="382152" y="357575"/>
                </a:lnTo>
                <a:lnTo>
                  <a:pt x="373266" y="351645"/>
                </a:lnTo>
                <a:lnTo>
                  <a:pt x="368229" y="348730"/>
                </a:lnTo>
                <a:lnTo>
                  <a:pt x="357553" y="345491"/>
                </a:lnTo>
                <a:lnTo>
                  <a:pt x="352039" y="344627"/>
                </a:lnTo>
                <a:lnTo>
                  <a:pt x="340832" y="346208"/>
                </a:lnTo>
                <a:lnTo>
                  <a:pt x="328549" y="349133"/>
                </a:lnTo>
                <a:lnTo>
                  <a:pt x="321273" y="349913"/>
                </a:lnTo>
                <a:lnTo>
                  <a:pt x="313564" y="350433"/>
                </a:lnTo>
                <a:lnTo>
                  <a:pt x="306521" y="351732"/>
                </a:lnTo>
                <a:lnTo>
                  <a:pt x="293614" y="355715"/>
                </a:lnTo>
                <a:lnTo>
                  <a:pt x="281528" y="363201"/>
                </a:lnTo>
                <a:lnTo>
                  <a:pt x="269807" y="371925"/>
                </a:lnTo>
                <a:lnTo>
                  <a:pt x="236478" y="392854"/>
                </a:lnTo>
                <a:lnTo>
                  <a:pt x="228460" y="400015"/>
                </a:lnTo>
                <a:lnTo>
                  <a:pt x="220257" y="408599"/>
                </a:lnTo>
                <a:lnTo>
                  <a:pt x="211930" y="418132"/>
                </a:lnTo>
                <a:lnTo>
                  <a:pt x="197599" y="433804"/>
                </a:lnTo>
                <a:lnTo>
                  <a:pt x="185832" y="447119"/>
                </a:lnTo>
                <a:lnTo>
                  <a:pt x="177427" y="459387"/>
                </a:lnTo>
                <a:lnTo>
                  <a:pt x="171948" y="469136"/>
                </a:lnTo>
                <a:lnTo>
                  <a:pt x="158239" y="495207"/>
                </a:lnTo>
                <a:lnTo>
                  <a:pt x="153441" y="505398"/>
                </a:lnTo>
                <a:lnTo>
                  <a:pt x="148108" y="519261"/>
                </a:lnTo>
                <a:lnTo>
                  <a:pt x="147639" y="526197"/>
                </a:lnTo>
                <a:lnTo>
                  <a:pt x="149658" y="541523"/>
                </a:lnTo>
                <a:lnTo>
                  <a:pt x="151190" y="552779"/>
                </a:lnTo>
                <a:lnTo>
                  <a:pt x="160988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"/>
          <p:cNvSpPr/>
          <p:nvPr/>
        </p:nvSpPr>
        <p:spPr>
          <a:xfrm>
            <a:off x="842962" y="2049220"/>
            <a:ext cx="1405891" cy="46628"/>
          </a:xfrm>
          <a:custGeom>
            <a:avLst/>
            <a:gdLst/>
            <a:ahLst/>
            <a:cxnLst/>
            <a:rect l="0" t="0" r="0" b="0"/>
            <a:pathLst>
              <a:path w="1405891" h="46628">
                <a:moveTo>
                  <a:pt x="0" y="25325"/>
                </a:moveTo>
                <a:lnTo>
                  <a:pt x="13652" y="20774"/>
                </a:lnTo>
                <a:lnTo>
                  <a:pt x="18627" y="19433"/>
                </a:lnTo>
                <a:lnTo>
                  <a:pt x="22895" y="18540"/>
                </a:lnTo>
                <a:lnTo>
                  <a:pt x="26694" y="17944"/>
                </a:lnTo>
                <a:lnTo>
                  <a:pt x="31131" y="18499"/>
                </a:lnTo>
                <a:lnTo>
                  <a:pt x="35994" y="19822"/>
                </a:lnTo>
                <a:lnTo>
                  <a:pt x="41141" y="21656"/>
                </a:lnTo>
                <a:lnTo>
                  <a:pt x="46477" y="22879"/>
                </a:lnTo>
                <a:lnTo>
                  <a:pt x="57487" y="24238"/>
                </a:lnTo>
                <a:lnTo>
                  <a:pt x="66899" y="23648"/>
                </a:lnTo>
                <a:lnTo>
                  <a:pt x="78889" y="22302"/>
                </a:lnTo>
                <a:lnTo>
                  <a:pt x="92598" y="20452"/>
                </a:lnTo>
                <a:lnTo>
                  <a:pt x="143390" y="15856"/>
                </a:lnTo>
                <a:lnTo>
                  <a:pt x="175603" y="13297"/>
                </a:lnTo>
                <a:lnTo>
                  <a:pt x="224096" y="10454"/>
                </a:lnTo>
                <a:lnTo>
                  <a:pt x="243695" y="9696"/>
                </a:lnTo>
                <a:lnTo>
                  <a:pt x="263428" y="8238"/>
                </a:lnTo>
                <a:lnTo>
                  <a:pt x="283251" y="6314"/>
                </a:lnTo>
                <a:lnTo>
                  <a:pt x="303134" y="4078"/>
                </a:lnTo>
                <a:lnTo>
                  <a:pt x="322104" y="2588"/>
                </a:lnTo>
                <a:lnTo>
                  <a:pt x="340466" y="1594"/>
                </a:lnTo>
                <a:lnTo>
                  <a:pt x="377061" y="490"/>
                </a:lnTo>
                <a:lnTo>
                  <a:pt x="415550" y="0"/>
                </a:lnTo>
                <a:lnTo>
                  <a:pt x="441816" y="821"/>
                </a:lnTo>
                <a:lnTo>
                  <a:pt x="543447" y="5576"/>
                </a:lnTo>
                <a:lnTo>
                  <a:pt x="622532" y="7022"/>
                </a:lnTo>
                <a:lnTo>
                  <a:pt x="656004" y="8360"/>
                </a:lnTo>
                <a:lnTo>
                  <a:pt x="684986" y="10205"/>
                </a:lnTo>
                <a:lnTo>
                  <a:pt x="710975" y="12388"/>
                </a:lnTo>
                <a:lnTo>
                  <a:pt x="918420" y="33564"/>
                </a:lnTo>
                <a:lnTo>
                  <a:pt x="957085" y="36532"/>
                </a:lnTo>
                <a:lnTo>
                  <a:pt x="1117106" y="45848"/>
                </a:lnTo>
                <a:lnTo>
                  <a:pt x="1160980" y="46627"/>
                </a:lnTo>
                <a:lnTo>
                  <a:pt x="1203564" y="46193"/>
                </a:lnTo>
                <a:lnTo>
                  <a:pt x="1306889" y="43573"/>
                </a:lnTo>
                <a:lnTo>
                  <a:pt x="1405890" y="42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3"/>
          <p:cNvSpPr/>
          <p:nvPr/>
        </p:nvSpPr>
        <p:spPr>
          <a:xfrm>
            <a:off x="1237297" y="2221972"/>
            <a:ext cx="513761" cy="512116"/>
          </a:xfrm>
          <a:custGeom>
            <a:avLst/>
            <a:gdLst/>
            <a:ahLst/>
            <a:cxnLst/>
            <a:rect l="0" t="0" r="0" b="0"/>
            <a:pathLst>
              <a:path w="513761" h="512116">
                <a:moveTo>
                  <a:pt x="0" y="58313"/>
                </a:moveTo>
                <a:lnTo>
                  <a:pt x="13652" y="49211"/>
                </a:lnTo>
                <a:lnTo>
                  <a:pt x="25435" y="42202"/>
                </a:lnTo>
                <a:lnTo>
                  <a:pt x="31244" y="39000"/>
                </a:lnTo>
                <a:lnTo>
                  <a:pt x="41784" y="35913"/>
                </a:lnTo>
                <a:lnTo>
                  <a:pt x="55479" y="32902"/>
                </a:lnTo>
                <a:lnTo>
                  <a:pt x="116263" y="21226"/>
                </a:lnTo>
                <a:lnTo>
                  <a:pt x="134659" y="18348"/>
                </a:lnTo>
                <a:lnTo>
                  <a:pt x="177958" y="12610"/>
                </a:lnTo>
                <a:lnTo>
                  <a:pt x="259633" y="4026"/>
                </a:lnTo>
                <a:lnTo>
                  <a:pt x="282626" y="2118"/>
                </a:lnTo>
                <a:lnTo>
                  <a:pt x="301765" y="847"/>
                </a:lnTo>
                <a:lnTo>
                  <a:pt x="318334" y="0"/>
                </a:lnTo>
                <a:lnTo>
                  <a:pt x="333190" y="387"/>
                </a:lnTo>
                <a:lnTo>
                  <a:pt x="346904" y="1599"/>
                </a:lnTo>
                <a:lnTo>
                  <a:pt x="359857" y="3358"/>
                </a:lnTo>
                <a:lnTo>
                  <a:pt x="371350" y="5484"/>
                </a:lnTo>
                <a:lnTo>
                  <a:pt x="381869" y="7853"/>
                </a:lnTo>
                <a:lnTo>
                  <a:pt x="391739" y="10385"/>
                </a:lnTo>
                <a:lnTo>
                  <a:pt x="407786" y="15739"/>
                </a:lnTo>
                <a:lnTo>
                  <a:pt x="420316" y="21293"/>
                </a:lnTo>
                <a:lnTo>
                  <a:pt x="429060" y="26937"/>
                </a:lnTo>
                <a:lnTo>
                  <a:pt x="436121" y="35160"/>
                </a:lnTo>
                <a:lnTo>
                  <a:pt x="439337" y="40020"/>
                </a:lnTo>
                <a:lnTo>
                  <a:pt x="439576" y="44213"/>
                </a:lnTo>
                <a:lnTo>
                  <a:pt x="437831" y="47960"/>
                </a:lnTo>
                <a:lnTo>
                  <a:pt x="426273" y="62865"/>
                </a:lnTo>
                <a:lnTo>
                  <a:pt x="421342" y="69920"/>
                </a:lnTo>
                <a:lnTo>
                  <a:pt x="405703" y="82839"/>
                </a:lnTo>
                <a:lnTo>
                  <a:pt x="396199" y="88951"/>
                </a:lnTo>
                <a:lnTo>
                  <a:pt x="386053" y="95883"/>
                </a:lnTo>
                <a:lnTo>
                  <a:pt x="364619" y="111205"/>
                </a:lnTo>
                <a:lnTo>
                  <a:pt x="352617" y="118340"/>
                </a:lnTo>
                <a:lnTo>
                  <a:pt x="339853" y="125001"/>
                </a:lnTo>
                <a:lnTo>
                  <a:pt x="265170" y="161110"/>
                </a:lnTo>
                <a:lnTo>
                  <a:pt x="221655" y="180317"/>
                </a:lnTo>
                <a:lnTo>
                  <a:pt x="196304" y="192229"/>
                </a:lnTo>
                <a:lnTo>
                  <a:pt x="185162" y="197120"/>
                </a:lnTo>
                <a:lnTo>
                  <a:pt x="174876" y="201334"/>
                </a:lnTo>
                <a:lnTo>
                  <a:pt x="165162" y="205095"/>
                </a:lnTo>
                <a:lnTo>
                  <a:pt x="154875" y="207602"/>
                </a:lnTo>
                <a:lnTo>
                  <a:pt x="144208" y="209274"/>
                </a:lnTo>
                <a:lnTo>
                  <a:pt x="125052" y="211132"/>
                </a:lnTo>
                <a:lnTo>
                  <a:pt x="113364" y="211957"/>
                </a:lnTo>
                <a:lnTo>
                  <a:pt x="110818" y="211225"/>
                </a:lnTo>
                <a:lnTo>
                  <a:pt x="110074" y="209784"/>
                </a:lnTo>
                <a:lnTo>
                  <a:pt x="110530" y="207871"/>
                </a:lnTo>
                <a:lnTo>
                  <a:pt x="113577" y="203205"/>
                </a:lnTo>
                <a:lnTo>
                  <a:pt x="115723" y="200628"/>
                </a:lnTo>
                <a:lnTo>
                  <a:pt x="125727" y="195224"/>
                </a:lnTo>
                <a:lnTo>
                  <a:pt x="139699" y="189647"/>
                </a:lnTo>
                <a:lnTo>
                  <a:pt x="155433" y="183994"/>
                </a:lnTo>
                <a:lnTo>
                  <a:pt x="164582" y="181153"/>
                </a:lnTo>
                <a:lnTo>
                  <a:pt x="184907" y="175456"/>
                </a:lnTo>
                <a:lnTo>
                  <a:pt x="196614" y="173555"/>
                </a:lnTo>
                <a:lnTo>
                  <a:pt x="209181" y="172289"/>
                </a:lnTo>
                <a:lnTo>
                  <a:pt x="222322" y="171444"/>
                </a:lnTo>
                <a:lnTo>
                  <a:pt x="247082" y="170506"/>
                </a:lnTo>
                <a:lnTo>
                  <a:pt x="284982" y="169977"/>
                </a:lnTo>
                <a:lnTo>
                  <a:pt x="335904" y="169799"/>
                </a:lnTo>
                <a:lnTo>
                  <a:pt x="347761" y="170737"/>
                </a:lnTo>
                <a:lnTo>
                  <a:pt x="359476" y="172315"/>
                </a:lnTo>
                <a:lnTo>
                  <a:pt x="371096" y="174319"/>
                </a:lnTo>
                <a:lnTo>
                  <a:pt x="381700" y="177560"/>
                </a:lnTo>
                <a:lnTo>
                  <a:pt x="391627" y="181626"/>
                </a:lnTo>
                <a:lnTo>
                  <a:pt x="401102" y="186242"/>
                </a:lnTo>
                <a:lnTo>
                  <a:pt x="410276" y="190271"/>
                </a:lnTo>
                <a:lnTo>
                  <a:pt x="419250" y="193910"/>
                </a:lnTo>
                <a:lnTo>
                  <a:pt x="428090" y="197288"/>
                </a:lnTo>
                <a:lnTo>
                  <a:pt x="436841" y="201445"/>
                </a:lnTo>
                <a:lnTo>
                  <a:pt x="445532" y="206122"/>
                </a:lnTo>
                <a:lnTo>
                  <a:pt x="454184" y="211145"/>
                </a:lnTo>
                <a:lnTo>
                  <a:pt x="471417" y="221806"/>
                </a:lnTo>
                <a:lnTo>
                  <a:pt x="486696" y="232894"/>
                </a:lnTo>
                <a:lnTo>
                  <a:pt x="496662" y="244172"/>
                </a:lnTo>
                <a:lnTo>
                  <a:pt x="504266" y="255534"/>
                </a:lnTo>
                <a:lnTo>
                  <a:pt x="507627" y="261231"/>
                </a:lnTo>
                <a:lnTo>
                  <a:pt x="511362" y="272641"/>
                </a:lnTo>
                <a:lnTo>
                  <a:pt x="513022" y="285015"/>
                </a:lnTo>
                <a:lnTo>
                  <a:pt x="513760" y="300039"/>
                </a:lnTo>
                <a:lnTo>
                  <a:pt x="512051" y="307093"/>
                </a:lnTo>
                <a:lnTo>
                  <a:pt x="505073" y="320012"/>
                </a:lnTo>
                <a:lnTo>
                  <a:pt x="493082" y="334643"/>
                </a:lnTo>
                <a:lnTo>
                  <a:pt x="485884" y="342546"/>
                </a:lnTo>
                <a:lnTo>
                  <a:pt x="470266" y="358946"/>
                </a:lnTo>
                <a:lnTo>
                  <a:pt x="462101" y="367320"/>
                </a:lnTo>
                <a:lnTo>
                  <a:pt x="447132" y="377665"/>
                </a:lnTo>
                <a:lnTo>
                  <a:pt x="427628" y="389324"/>
                </a:lnTo>
                <a:lnTo>
                  <a:pt x="405100" y="401860"/>
                </a:lnTo>
                <a:lnTo>
                  <a:pt x="385319" y="412121"/>
                </a:lnTo>
                <a:lnTo>
                  <a:pt x="367370" y="420868"/>
                </a:lnTo>
                <a:lnTo>
                  <a:pt x="350640" y="428604"/>
                </a:lnTo>
                <a:lnTo>
                  <a:pt x="334725" y="436618"/>
                </a:lnTo>
                <a:lnTo>
                  <a:pt x="319353" y="444819"/>
                </a:lnTo>
                <a:lnTo>
                  <a:pt x="304342" y="453143"/>
                </a:lnTo>
                <a:lnTo>
                  <a:pt x="289572" y="459646"/>
                </a:lnTo>
                <a:lnTo>
                  <a:pt x="274963" y="464933"/>
                </a:lnTo>
                <a:lnTo>
                  <a:pt x="260461" y="469410"/>
                </a:lnTo>
                <a:lnTo>
                  <a:pt x="246031" y="474300"/>
                </a:lnTo>
                <a:lnTo>
                  <a:pt x="217297" y="484813"/>
                </a:lnTo>
                <a:lnTo>
                  <a:pt x="202967" y="489332"/>
                </a:lnTo>
                <a:lnTo>
                  <a:pt x="188651" y="493296"/>
                </a:lnTo>
                <a:lnTo>
                  <a:pt x="174345" y="496892"/>
                </a:lnTo>
                <a:lnTo>
                  <a:pt x="145749" y="503427"/>
                </a:lnTo>
                <a:lnTo>
                  <a:pt x="131456" y="506503"/>
                </a:lnTo>
                <a:lnTo>
                  <a:pt x="119070" y="508553"/>
                </a:lnTo>
                <a:lnTo>
                  <a:pt x="107955" y="509921"/>
                </a:lnTo>
                <a:lnTo>
                  <a:pt x="97687" y="510832"/>
                </a:lnTo>
                <a:lnTo>
                  <a:pt x="87985" y="511440"/>
                </a:lnTo>
                <a:lnTo>
                  <a:pt x="69584" y="512115"/>
                </a:lnTo>
                <a:lnTo>
                  <a:pt x="60677" y="511342"/>
                </a:lnTo>
                <a:lnTo>
                  <a:pt x="51881" y="509875"/>
                </a:lnTo>
                <a:lnTo>
                  <a:pt x="43160" y="507944"/>
                </a:lnTo>
                <a:lnTo>
                  <a:pt x="28390" y="503259"/>
                </a:lnTo>
                <a:lnTo>
                  <a:pt x="21784" y="500676"/>
                </a:lnTo>
                <a:lnTo>
                  <a:pt x="17380" y="498001"/>
                </a:lnTo>
                <a:lnTo>
                  <a:pt x="14444" y="495266"/>
                </a:lnTo>
                <a:lnTo>
                  <a:pt x="12487" y="492490"/>
                </a:lnTo>
                <a:lnTo>
                  <a:pt x="10312" y="486865"/>
                </a:lnTo>
                <a:lnTo>
                  <a:pt x="9088" y="475804"/>
                </a:lnTo>
                <a:lnTo>
                  <a:pt x="8916" y="470942"/>
                </a:lnTo>
                <a:lnTo>
                  <a:pt x="10707" y="465797"/>
                </a:lnTo>
                <a:lnTo>
                  <a:pt x="13805" y="460461"/>
                </a:lnTo>
                <a:lnTo>
                  <a:pt x="25717" y="444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4"/>
          <p:cNvSpPr/>
          <p:nvPr/>
        </p:nvSpPr>
        <p:spPr>
          <a:xfrm>
            <a:off x="2771775" y="2087834"/>
            <a:ext cx="1037273" cy="63864"/>
          </a:xfrm>
          <a:custGeom>
            <a:avLst/>
            <a:gdLst/>
            <a:ahLst/>
            <a:cxnLst/>
            <a:rect l="0" t="0" r="0" b="0"/>
            <a:pathLst>
              <a:path w="1037273" h="63864">
                <a:moveTo>
                  <a:pt x="0" y="63863"/>
                </a:moveTo>
                <a:lnTo>
                  <a:pt x="18203" y="59312"/>
                </a:lnTo>
                <a:lnTo>
                  <a:pt x="25470" y="57972"/>
                </a:lnTo>
                <a:lnTo>
                  <a:pt x="38625" y="56482"/>
                </a:lnTo>
                <a:lnTo>
                  <a:pt x="51467" y="54180"/>
                </a:lnTo>
                <a:lnTo>
                  <a:pt x="113357" y="41838"/>
                </a:lnTo>
                <a:lnTo>
                  <a:pt x="171348" y="31532"/>
                </a:lnTo>
                <a:lnTo>
                  <a:pt x="198052" y="28021"/>
                </a:lnTo>
                <a:lnTo>
                  <a:pt x="222522" y="25681"/>
                </a:lnTo>
                <a:lnTo>
                  <a:pt x="350660" y="17374"/>
                </a:lnTo>
                <a:lnTo>
                  <a:pt x="671735" y="931"/>
                </a:lnTo>
                <a:lnTo>
                  <a:pt x="717380" y="0"/>
                </a:lnTo>
                <a:lnTo>
                  <a:pt x="760193" y="333"/>
                </a:lnTo>
                <a:lnTo>
                  <a:pt x="871990" y="2812"/>
                </a:lnTo>
                <a:lnTo>
                  <a:pt x="904223" y="3160"/>
                </a:lnTo>
                <a:lnTo>
                  <a:pt x="933333" y="4344"/>
                </a:lnTo>
                <a:lnTo>
                  <a:pt x="960359" y="6086"/>
                </a:lnTo>
                <a:lnTo>
                  <a:pt x="1037272" y="12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5"/>
          <p:cNvSpPr/>
          <p:nvPr/>
        </p:nvSpPr>
        <p:spPr>
          <a:xfrm>
            <a:off x="3131819" y="2280683"/>
            <a:ext cx="397767" cy="440684"/>
          </a:xfrm>
          <a:custGeom>
            <a:avLst/>
            <a:gdLst/>
            <a:ahLst/>
            <a:cxnLst/>
            <a:rect l="0" t="0" r="0" b="0"/>
            <a:pathLst>
              <a:path w="397767" h="440684">
                <a:moveTo>
                  <a:pt x="0" y="42464"/>
                </a:moveTo>
                <a:lnTo>
                  <a:pt x="18204" y="33363"/>
                </a:lnTo>
                <a:lnTo>
                  <a:pt x="27376" y="29729"/>
                </a:lnTo>
                <a:lnTo>
                  <a:pt x="37301" y="26354"/>
                </a:lnTo>
                <a:lnTo>
                  <a:pt x="47727" y="23151"/>
                </a:lnTo>
                <a:lnTo>
                  <a:pt x="69472" y="17053"/>
                </a:lnTo>
                <a:lnTo>
                  <a:pt x="80605" y="14093"/>
                </a:lnTo>
                <a:lnTo>
                  <a:pt x="91837" y="12121"/>
                </a:lnTo>
                <a:lnTo>
                  <a:pt x="103135" y="10805"/>
                </a:lnTo>
                <a:lnTo>
                  <a:pt x="114477" y="9928"/>
                </a:lnTo>
                <a:lnTo>
                  <a:pt x="125848" y="8391"/>
                </a:lnTo>
                <a:lnTo>
                  <a:pt x="137239" y="6414"/>
                </a:lnTo>
                <a:lnTo>
                  <a:pt x="148643" y="4143"/>
                </a:lnTo>
                <a:lnTo>
                  <a:pt x="160055" y="2629"/>
                </a:lnTo>
                <a:lnTo>
                  <a:pt x="171474" y="1620"/>
                </a:lnTo>
                <a:lnTo>
                  <a:pt x="182896" y="947"/>
                </a:lnTo>
                <a:lnTo>
                  <a:pt x="205747" y="200"/>
                </a:lnTo>
                <a:lnTo>
                  <a:pt x="217175" y="0"/>
                </a:lnTo>
                <a:lnTo>
                  <a:pt x="228604" y="820"/>
                </a:lnTo>
                <a:lnTo>
                  <a:pt x="240032" y="2319"/>
                </a:lnTo>
                <a:lnTo>
                  <a:pt x="251462" y="4270"/>
                </a:lnTo>
                <a:lnTo>
                  <a:pt x="260987" y="6524"/>
                </a:lnTo>
                <a:lnTo>
                  <a:pt x="269241" y="8979"/>
                </a:lnTo>
                <a:lnTo>
                  <a:pt x="276649" y="11568"/>
                </a:lnTo>
                <a:lnTo>
                  <a:pt x="287421" y="16985"/>
                </a:lnTo>
                <a:lnTo>
                  <a:pt x="291626" y="19763"/>
                </a:lnTo>
                <a:lnTo>
                  <a:pt x="294430" y="23520"/>
                </a:lnTo>
                <a:lnTo>
                  <a:pt x="296300" y="27930"/>
                </a:lnTo>
                <a:lnTo>
                  <a:pt x="297546" y="32775"/>
                </a:lnTo>
                <a:lnTo>
                  <a:pt x="297424" y="37909"/>
                </a:lnTo>
                <a:lnTo>
                  <a:pt x="294749" y="48695"/>
                </a:lnTo>
                <a:lnTo>
                  <a:pt x="290797" y="54238"/>
                </a:lnTo>
                <a:lnTo>
                  <a:pt x="278786" y="65477"/>
                </a:lnTo>
                <a:lnTo>
                  <a:pt x="271582" y="71141"/>
                </a:lnTo>
                <a:lnTo>
                  <a:pt x="263923" y="76822"/>
                </a:lnTo>
                <a:lnTo>
                  <a:pt x="255959" y="82514"/>
                </a:lnTo>
                <a:lnTo>
                  <a:pt x="245887" y="89167"/>
                </a:lnTo>
                <a:lnTo>
                  <a:pt x="221996" y="104178"/>
                </a:lnTo>
                <a:lnTo>
                  <a:pt x="209910" y="112182"/>
                </a:lnTo>
                <a:lnTo>
                  <a:pt x="186321" y="128695"/>
                </a:lnTo>
                <a:lnTo>
                  <a:pt x="174697" y="136146"/>
                </a:lnTo>
                <a:lnTo>
                  <a:pt x="163137" y="143019"/>
                </a:lnTo>
                <a:lnTo>
                  <a:pt x="151621" y="149506"/>
                </a:lnTo>
                <a:lnTo>
                  <a:pt x="128665" y="161793"/>
                </a:lnTo>
                <a:lnTo>
                  <a:pt x="117209" y="167737"/>
                </a:lnTo>
                <a:lnTo>
                  <a:pt x="107667" y="173604"/>
                </a:lnTo>
                <a:lnTo>
                  <a:pt x="99401" y="179421"/>
                </a:lnTo>
                <a:lnTo>
                  <a:pt x="88946" y="188106"/>
                </a:lnTo>
                <a:lnTo>
                  <a:pt x="88825" y="189089"/>
                </a:lnTo>
                <a:lnTo>
                  <a:pt x="95676" y="187641"/>
                </a:lnTo>
                <a:lnTo>
                  <a:pt x="143818" y="176410"/>
                </a:lnTo>
                <a:lnTo>
                  <a:pt x="200093" y="164067"/>
                </a:lnTo>
                <a:lnTo>
                  <a:pt x="216263" y="160680"/>
                </a:lnTo>
                <a:lnTo>
                  <a:pt x="230853" y="158422"/>
                </a:lnTo>
                <a:lnTo>
                  <a:pt x="244390" y="156917"/>
                </a:lnTo>
                <a:lnTo>
                  <a:pt x="257224" y="155914"/>
                </a:lnTo>
                <a:lnTo>
                  <a:pt x="270543" y="155245"/>
                </a:lnTo>
                <a:lnTo>
                  <a:pt x="298042" y="154501"/>
                </a:lnTo>
                <a:lnTo>
                  <a:pt x="310137" y="155255"/>
                </a:lnTo>
                <a:lnTo>
                  <a:pt x="321058" y="156711"/>
                </a:lnTo>
                <a:lnTo>
                  <a:pt x="331197" y="158634"/>
                </a:lnTo>
                <a:lnTo>
                  <a:pt x="339860" y="160868"/>
                </a:lnTo>
                <a:lnTo>
                  <a:pt x="347541" y="163310"/>
                </a:lnTo>
                <a:lnTo>
                  <a:pt x="354567" y="165890"/>
                </a:lnTo>
                <a:lnTo>
                  <a:pt x="361156" y="168563"/>
                </a:lnTo>
                <a:lnTo>
                  <a:pt x="373556" y="174073"/>
                </a:lnTo>
                <a:lnTo>
                  <a:pt x="378577" y="177829"/>
                </a:lnTo>
                <a:lnTo>
                  <a:pt x="386698" y="187081"/>
                </a:lnTo>
                <a:lnTo>
                  <a:pt x="393480" y="197543"/>
                </a:lnTo>
                <a:lnTo>
                  <a:pt x="396623" y="203000"/>
                </a:lnTo>
                <a:lnTo>
                  <a:pt x="397766" y="208543"/>
                </a:lnTo>
                <a:lnTo>
                  <a:pt x="397575" y="214143"/>
                </a:lnTo>
                <a:lnTo>
                  <a:pt x="396495" y="219782"/>
                </a:lnTo>
                <a:lnTo>
                  <a:pt x="390215" y="231127"/>
                </a:lnTo>
                <a:lnTo>
                  <a:pt x="381074" y="243472"/>
                </a:lnTo>
                <a:lnTo>
                  <a:pt x="370662" y="258484"/>
                </a:lnTo>
                <a:lnTo>
                  <a:pt x="364265" y="265535"/>
                </a:lnTo>
                <a:lnTo>
                  <a:pt x="357144" y="272140"/>
                </a:lnTo>
                <a:lnTo>
                  <a:pt x="349539" y="278449"/>
                </a:lnTo>
                <a:lnTo>
                  <a:pt x="330928" y="293079"/>
                </a:lnTo>
                <a:lnTo>
                  <a:pt x="269733" y="339407"/>
                </a:lnTo>
                <a:lnTo>
                  <a:pt x="245545" y="355678"/>
                </a:lnTo>
                <a:lnTo>
                  <a:pt x="217989" y="373194"/>
                </a:lnTo>
                <a:lnTo>
                  <a:pt x="188189" y="391538"/>
                </a:lnTo>
                <a:lnTo>
                  <a:pt x="163559" y="405672"/>
                </a:lnTo>
                <a:lnTo>
                  <a:pt x="142377" y="417000"/>
                </a:lnTo>
                <a:lnTo>
                  <a:pt x="123493" y="426457"/>
                </a:lnTo>
                <a:lnTo>
                  <a:pt x="108999" y="432762"/>
                </a:lnTo>
                <a:lnTo>
                  <a:pt x="97431" y="436965"/>
                </a:lnTo>
                <a:lnTo>
                  <a:pt x="87814" y="439767"/>
                </a:lnTo>
                <a:lnTo>
                  <a:pt x="81403" y="440683"/>
                </a:lnTo>
                <a:lnTo>
                  <a:pt x="77129" y="440341"/>
                </a:lnTo>
                <a:lnTo>
                  <a:pt x="74279" y="439160"/>
                </a:lnTo>
                <a:lnTo>
                  <a:pt x="72380" y="437421"/>
                </a:lnTo>
                <a:lnTo>
                  <a:pt x="71113" y="435309"/>
                </a:lnTo>
                <a:lnTo>
                  <a:pt x="69331" y="430325"/>
                </a:lnTo>
                <a:lnTo>
                  <a:pt x="68581" y="4196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6"/>
          <p:cNvSpPr/>
          <p:nvPr/>
        </p:nvSpPr>
        <p:spPr>
          <a:xfrm>
            <a:off x="4666297" y="1946096"/>
            <a:ext cx="771526" cy="42725"/>
          </a:xfrm>
          <a:custGeom>
            <a:avLst/>
            <a:gdLst/>
            <a:ahLst/>
            <a:cxnLst/>
            <a:rect l="0" t="0" r="0" b="0"/>
            <a:pathLst>
              <a:path w="771526" h="42725">
                <a:moveTo>
                  <a:pt x="0" y="42724"/>
                </a:moveTo>
                <a:lnTo>
                  <a:pt x="22754" y="42724"/>
                </a:lnTo>
                <a:lnTo>
                  <a:pt x="38029" y="41771"/>
                </a:lnTo>
                <a:lnTo>
                  <a:pt x="77862" y="38173"/>
                </a:lnTo>
                <a:lnTo>
                  <a:pt x="96675" y="35880"/>
                </a:lnTo>
                <a:lnTo>
                  <a:pt x="113980" y="33399"/>
                </a:lnTo>
                <a:lnTo>
                  <a:pt x="130279" y="30792"/>
                </a:lnTo>
                <a:lnTo>
                  <a:pt x="147813" y="29054"/>
                </a:lnTo>
                <a:lnTo>
                  <a:pt x="166170" y="27896"/>
                </a:lnTo>
                <a:lnTo>
                  <a:pt x="185075" y="27123"/>
                </a:lnTo>
                <a:lnTo>
                  <a:pt x="204346" y="25656"/>
                </a:lnTo>
                <a:lnTo>
                  <a:pt x="223860" y="23725"/>
                </a:lnTo>
                <a:lnTo>
                  <a:pt x="243538" y="21486"/>
                </a:lnTo>
                <a:lnTo>
                  <a:pt x="263323" y="19992"/>
                </a:lnTo>
                <a:lnTo>
                  <a:pt x="283181" y="18997"/>
                </a:lnTo>
                <a:lnTo>
                  <a:pt x="303087" y="18333"/>
                </a:lnTo>
                <a:lnTo>
                  <a:pt x="323979" y="16938"/>
                </a:lnTo>
                <a:lnTo>
                  <a:pt x="367510" y="12848"/>
                </a:lnTo>
                <a:lnTo>
                  <a:pt x="409718" y="7856"/>
                </a:lnTo>
                <a:lnTo>
                  <a:pt x="430308" y="5191"/>
                </a:lnTo>
                <a:lnTo>
                  <a:pt x="450702" y="3414"/>
                </a:lnTo>
                <a:lnTo>
                  <a:pt x="470965" y="2230"/>
                </a:lnTo>
                <a:lnTo>
                  <a:pt x="511260" y="914"/>
                </a:lnTo>
                <a:lnTo>
                  <a:pt x="609237" y="69"/>
                </a:lnTo>
                <a:lnTo>
                  <a:pt x="643330" y="0"/>
                </a:lnTo>
                <a:lnTo>
                  <a:pt x="671774" y="906"/>
                </a:lnTo>
                <a:lnTo>
                  <a:pt x="696452" y="2463"/>
                </a:lnTo>
                <a:lnTo>
                  <a:pt x="718619" y="4453"/>
                </a:lnTo>
                <a:lnTo>
                  <a:pt x="733397" y="6732"/>
                </a:lnTo>
                <a:lnTo>
                  <a:pt x="743249" y="9204"/>
                </a:lnTo>
                <a:lnTo>
                  <a:pt x="749816" y="11805"/>
                </a:lnTo>
                <a:lnTo>
                  <a:pt x="755148" y="13539"/>
                </a:lnTo>
                <a:lnTo>
                  <a:pt x="759655" y="14694"/>
                </a:lnTo>
                <a:lnTo>
                  <a:pt x="771525" y="170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7"/>
          <p:cNvSpPr/>
          <p:nvPr/>
        </p:nvSpPr>
        <p:spPr>
          <a:xfrm>
            <a:off x="4803457" y="2100408"/>
            <a:ext cx="539391" cy="436329"/>
          </a:xfrm>
          <a:custGeom>
            <a:avLst/>
            <a:gdLst/>
            <a:ahLst/>
            <a:cxnLst/>
            <a:rect l="0" t="0" r="0" b="0"/>
            <a:pathLst>
              <a:path w="539391" h="436329">
                <a:moveTo>
                  <a:pt x="51435" y="51289"/>
                </a:moveTo>
                <a:lnTo>
                  <a:pt x="65088" y="42187"/>
                </a:lnTo>
                <a:lnTo>
                  <a:pt x="72919" y="38554"/>
                </a:lnTo>
                <a:lnTo>
                  <a:pt x="81951" y="35179"/>
                </a:lnTo>
                <a:lnTo>
                  <a:pt x="91781" y="31976"/>
                </a:lnTo>
                <a:lnTo>
                  <a:pt x="102145" y="29842"/>
                </a:lnTo>
                <a:lnTo>
                  <a:pt x="112864" y="28418"/>
                </a:lnTo>
                <a:lnTo>
                  <a:pt x="123820" y="27469"/>
                </a:lnTo>
                <a:lnTo>
                  <a:pt x="135887" y="25884"/>
                </a:lnTo>
                <a:lnTo>
                  <a:pt x="148694" y="23875"/>
                </a:lnTo>
                <a:lnTo>
                  <a:pt x="238503" y="8278"/>
                </a:lnTo>
                <a:lnTo>
                  <a:pt x="253299" y="5470"/>
                </a:lnTo>
                <a:lnTo>
                  <a:pt x="268879" y="3598"/>
                </a:lnTo>
                <a:lnTo>
                  <a:pt x="284980" y="2350"/>
                </a:lnTo>
                <a:lnTo>
                  <a:pt x="301429" y="1518"/>
                </a:lnTo>
                <a:lnTo>
                  <a:pt x="334946" y="594"/>
                </a:lnTo>
                <a:lnTo>
                  <a:pt x="398479" y="0"/>
                </a:lnTo>
                <a:lnTo>
                  <a:pt x="411385" y="904"/>
                </a:lnTo>
                <a:lnTo>
                  <a:pt x="422847" y="2459"/>
                </a:lnTo>
                <a:lnTo>
                  <a:pt x="433345" y="4448"/>
                </a:lnTo>
                <a:lnTo>
                  <a:pt x="450090" y="9198"/>
                </a:lnTo>
                <a:lnTo>
                  <a:pt x="463883" y="14485"/>
                </a:lnTo>
                <a:lnTo>
                  <a:pt x="476362" y="20009"/>
                </a:lnTo>
                <a:lnTo>
                  <a:pt x="480453" y="23768"/>
                </a:lnTo>
                <a:lnTo>
                  <a:pt x="483179" y="28179"/>
                </a:lnTo>
                <a:lnTo>
                  <a:pt x="484997" y="33025"/>
                </a:lnTo>
                <a:lnTo>
                  <a:pt x="485257" y="37208"/>
                </a:lnTo>
                <a:lnTo>
                  <a:pt x="484477" y="40949"/>
                </a:lnTo>
                <a:lnTo>
                  <a:pt x="483005" y="44396"/>
                </a:lnTo>
                <a:lnTo>
                  <a:pt x="473749" y="53305"/>
                </a:lnTo>
                <a:lnTo>
                  <a:pt x="460110" y="63615"/>
                </a:lnTo>
                <a:lnTo>
                  <a:pt x="444523" y="74547"/>
                </a:lnTo>
                <a:lnTo>
                  <a:pt x="435414" y="80130"/>
                </a:lnTo>
                <a:lnTo>
                  <a:pt x="425531" y="85756"/>
                </a:lnTo>
                <a:lnTo>
                  <a:pt x="415132" y="91412"/>
                </a:lnTo>
                <a:lnTo>
                  <a:pt x="403437" y="97088"/>
                </a:lnTo>
                <a:lnTo>
                  <a:pt x="390878" y="102777"/>
                </a:lnTo>
                <a:lnTo>
                  <a:pt x="377743" y="108474"/>
                </a:lnTo>
                <a:lnTo>
                  <a:pt x="313748" y="134696"/>
                </a:lnTo>
                <a:lnTo>
                  <a:pt x="279461" y="148049"/>
                </a:lnTo>
                <a:lnTo>
                  <a:pt x="254697" y="157158"/>
                </a:lnTo>
                <a:lnTo>
                  <a:pt x="215516" y="170768"/>
                </a:lnTo>
                <a:lnTo>
                  <a:pt x="201513" y="175828"/>
                </a:lnTo>
                <a:lnTo>
                  <a:pt x="199112" y="177177"/>
                </a:lnTo>
                <a:lnTo>
                  <a:pt x="198464" y="178077"/>
                </a:lnTo>
                <a:lnTo>
                  <a:pt x="199937" y="177725"/>
                </a:lnTo>
                <a:lnTo>
                  <a:pt x="206653" y="174793"/>
                </a:lnTo>
                <a:lnTo>
                  <a:pt x="218529" y="172855"/>
                </a:lnTo>
                <a:lnTo>
                  <a:pt x="234284" y="171041"/>
                </a:lnTo>
                <a:lnTo>
                  <a:pt x="243819" y="169224"/>
                </a:lnTo>
                <a:lnTo>
                  <a:pt x="253986" y="167059"/>
                </a:lnTo>
                <a:lnTo>
                  <a:pt x="267432" y="165617"/>
                </a:lnTo>
                <a:lnTo>
                  <a:pt x="283063" y="164655"/>
                </a:lnTo>
                <a:lnTo>
                  <a:pt x="315353" y="163586"/>
                </a:lnTo>
                <a:lnTo>
                  <a:pt x="342404" y="163112"/>
                </a:lnTo>
                <a:lnTo>
                  <a:pt x="358762" y="164890"/>
                </a:lnTo>
                <a:lnTo>
                  <a:pt x="377287" y="167981"/>
                </a:lnTo>
                <a:lnTo>
                  <a:pt x="397257" y="171946"/>
                </a:lnTo>
                <a:lnTo>
                  <a:pt x="413428" y="175542"/>
                </a:lnTo>
                <a:lnTo>
                  <a:pt x="427066" y="178892"/>
                </a:lnTo>
                <a:lnTo>
                  <a:pt x="474037" y="191112"/>
                </a:lnTo>
                <a:lnTo>
                  <a:pt x="483665" y="194987"/>
                </a:lnTo>
                <a:lnTo>
                  <a:pt x="499442" y="204372"/>
                </a:lnTo>
                <a:lnTo>
                  <a:pt x="512804" y="214894"/>
                </a:lnTo>
                <a:lnTo>
                  <a:pt x="524141" y="225920"/>
                </a:lnTo>
                <a:lnTo>
                  <a:pt x="532354" y="237170"/>
                </a:lnTo>
                <a:lnTo>
                  <a:pt x="534925" y="243790"/>
                </a:lnTo>
                <a:lnTo>
                  <a:pt x="536639" y="251060"/>
                </a:lnTo>
                <a:lnTo>
                  <a:pt x="537782" y="258765"/>
                </a:lnTo>
                <a:lnTo>
                  <a:pt x="538544" y="265806"/>
                </a:lnTo>
                <a:lnTo>
                  <a:pt x="539390" y="278710"/>
                </a:lnTo>
                <a:lnTo>
                  <a:pt x="537226" y="290795"/>
                </a:lnTo>
                <a:lnTo>
                  <a:pt x="535316" y="296685"/>
                </a:lnTo>
                <a:lnTo>
                  <a:pt x="528114" y="308309"/>
                </a:lnTo>
                <a:lnTo>
                  <a:pt x="517610" y="319825"/>
                </a:lnTo>
                <a:lnTo>
                  <a:pt x="503416" y="331293"/>
                </a:lnTo>
                <a:lnTo>
                  <a:pt x="494678" y="337019"/>
                </a:lnTo>
                <a:lnTo>
                  <a:pt x="485043" y="342740"/>
                </a:lnTo>
                <a:lnTo>
                  <a:pt x="474809" y="348460"/>
                </a:lnTo>
                <a:lnTo>
                  <a:pt x="463225" y="354178"/>
                </a:lnTo>
                <a:lnTo>
                  <a:pt x="450739" y="359895"/>
                </a:lnTo>
                <a:lnTo>
                  <a:pt x="424166" y="371327"/>
                </a:lnTo>
                <a:lnTo>
                  <a:pt x="396481" y="382758"/>
                </a:lnTo>
                <a:lnTo>
                  <a:pt x="382431" y="387521"/>
                </a:lnTo>
                <a:lnTo>
                  <a:pt x="368301" y="391649"/>
                </a:lnTo>
                <a:lnTo>
                  <a:pt x="279549" y="414219"/>
                </a:lnTo>
                <a:lnTo>
                  <a:pt x="254946" y="419925"/>
                </a:lnTo>
                <a:lnTo>
                  <a:pt x="212369" y="428805"/>
                </a:lnTo>
                <a:lnTo>
                  <a:pt x="193967" y="431554"/>
                </a:lnTo>
                <a:lnTo>
                  <a:pt x="176937" y="433386"/>
                </a:lnTo>
                <a:lnTo>
                  <a:pt x="160820" y="434608"/>
                </a:lnTo>
                <a:lnTo>
                  <a:pt x="146266" y="435423"/>
                </a:lnTo>
                <a:lnTo>
                  <a:pt x="119935" y="436328"/>
                </a:lnTo>
                <a:lnTo>
                  <a:pt x="108531" y="435616"/>
                </a:lnTo>
                <a:lnTo>
                  <a:pt x="98072" y="434190"/>
                </a:lnTo>
                <a:lnTo>
                  <a:pt x="51652" y="425056"/>
                </a:lnTo>
                <a:lnTo>
                  <a:pt x="41102" y="422387"/>
                </a:lnTo>
                <a:lnTo>
                  <a:pt x="24300" y="416881"/>
                </a:lnTo>
                <a:lnTo>
                  <a:pt x="19057" y="414080"/>
                </a:lnTo>
                <a:lnTo>
                  <a:pt x="15563" y="411260"/>
                </a:lnTo>
                <a:lnTo>
                  <a:pt x="8104" y="402739"/>
                </a:lnTo>
                <a:lnTo>
                  <a:pt x="0" y="385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8"/>
          <p:cNvSpPr/>
          <p:nvPr/>
        </p:nvSpPr>
        <p:spPr>
          <a:xfrm>
            <a:off x="1743075" y="3068955"/>
            <a:ext cx="308610" cy="342900"/>
          </a:xfrm>
          <a:custGeom>
            <a:avLst/>
            <a:gdLst/>
            <a:ahLst/>
            <a:cxnLst/>
            <a:rect l="0" t="0" r="0" b="0"/>
            <a:pathLst>
              <a:path w="308610" h="342900">
                <a:moveTo>
                  <a:pt x="0" y="0"/>
                </a:moveTo>
                <a:lnTo>
                  <a:pt x="90364" y="90364"/>
                </a:lnTo>
                <a:lnTo>
                  <a:pt x="98342" y="99295"/>
                </a:lnTo>
                <a:lnTo>
                  <a:pt x="125870" y="131761"/>
                </a:lnTo>
                <a:lnTo>
                  <a:pt x="133443" y="140228"/>
                </a:lnTo>
                <a:lnTo>
                  <a:pt x="140397" y="147778"/>
                </a:lnTo>
                <a:lnTo>
                  <a:pt x="150747" y="160431"/>
                </a:lnTo>
                <a:lnTo>
                  <a:pt x="188810" y="208931"/>
                </a:lnTo>
                <a:lnTo>
                  <a:pt x="198264" y="220249"/>
                </a:lnTo>
                <a:lnTo>
                  <a:pt x="206471" y="229701"/>
                </a:lnTo>
                <a:lnTo>
                  <a:pt x="213847" y="237906"/>
                </a:lnTo>
                <a:lnTo>
                  <a:pt x="227123" y="252103"/>
                </a:lnTo>
                <a:lnTo>
                  <a:pt x="266305" y="291926"/>
                </a:lnTo>
                <a:lnTo>
                  <a:pt x="274691" y="300344"/>
                </a:lnTo>
                <a:lnTo>
                  <a:pt x="280283" y="306910"/>
                </a:lnTo>
                <a:lnTo>
                  <a:pt x="286495" y="316744"/>
                </a:lnTo>
                <a:lnTo>
                  <a:pt x="291796" y="326830"/>
                </a:lnTo>
                <a:lnTo>
                  <a:pt x="308609" y="342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9"/>
          <p:cNvSpPr/>
          <p:nvPr/>
        </p:nvSpPr>
        <p:spPr>
          <a:xfrm>
            <a:off x="1648777" y="3077527"/>
            <a:ext cx="394336" cy="411481"/>
          </a:xfrm>
          <a:custGeom>
            <a:avLst/>
            <a:gdLst/>
            <a:ahLst/>
            <a:cxnLst/>
            <a:rect l="0" t="0" r="0" b="0"/>
            <a:pathLst>
              <a:path w="394336" h="411481">
                <a:moveTo>
                  <a:pt x="394335" y="0"/>
                </a:moveTo>
                <a:lnTo>
                  <a:pt x="380683" y="4551"/>
                </a:lnTo>
                <a:lnTo>
                  <a:pt x="368900" y="11865"/>
                </a:lnTo>
                <a:lnTo>
                  <a:pt x="363091" y="16483"/>
                </a:lnTo>
                <a:lnTo>
                  <a:pt x="356360" y="23371"/>
                </a:lnTo>
                <a:lnTo>
                  <a:pt x="349016" y="31773"/>
                </a:lnTo>
                <a:lnTo>
                  <a:pt x="341262" y="41185"/>
                </a:lnTo>
                <a:lnTo>
                  <a:pt x="334188" y="50316"/>
                </a:lnTo>
                <a:lnTo>
                  <a:pt x="327567" y="59262"/>
                </a:lnTo>
                <a:lnTo>
                  <a:pt x="321248" y="68083"/>
                </a:lnTo>
                <a:lnTo>
                  <a:pt x="314178" y="76821"/>
                </a:lnTo>
                <a:lnTo>
                  <a:pt x="306607" y="85504"/>
                </a:lnTo>
                <a:lnTo>
                  <a:pt x="298702" y="94150"/>
                </a:lnTo>
                <a:lnTo>
                  <a:pt x="282299" y="111377"/>
                </a:lnTo>
                <a:lnTo>
                  <a:pt x="273924" y="119972"/>
                </a:lnTo>
                <a:lnTo>
                  <a:pt x="264531" y="128559"/>
                </a:lnTo>
                <a:lnTo>
                  <a:pt x="254459" y="137141"/>
                </a:lnTo>
                <a:lnTo>
                  <a:pt x="243934" y="145720"/>
                </a:lnTo>
                <a:lnTo>
                  <a:pt x="235013" y="155249"/>
                </a:lnTo>
                <a:lnTo>
                  <a:pt x="227160" y="165412"/>
                </a:lnTo>
                <a:lnTo>
                  <a:pt x="220020" y="175997"/>
                </a:lnTo>
                <a:lnTo>
                  <a:pt x="209545" y="187817"/>
                </a:lnTo>
                <a:lnTo>
                  <a:pt x="196847" y="200458"/>
                </a:lnTo>
                <a:lnTo>
                  <a:pt x="182666" y="213649"/>
                </a:lnTo>
                <a:lnTo>
                  <a:pt x="171307" y="225300"/>
                </a:lnTo>
                <a:lnTo>
                  <a:pt x="161830" y="235925"/>
                </a:lnTo>
                <a:lnTo>
                  <a:pt x="153606" y="245866"/>
                </a:lnTo>
                <a:lnTo>
                  <a:pt x="143362" y="257256"/>
                </a:lnTo>
                <a:lnTo>
                  <a:pt x="119279" y="282611"/>
                </a:lnTo>
                <a:lnTo>
                  <a:pt x="109047" y="294135"/>
                </a:lnTo>
                <a:lnTo>
                  <a:pt x="100320" y="304675"/>
                </a:lnTo>
                <a:lnTo>
                  <a:pt x="92598" y="314559"/>
                </a:lnTo>
                <a:lnTo>
                  <a:pt x="85544" y="323054"/>
                </a:lnTo>
                <a:lnTo>
                  <a:pt x="78937" y="330621"/>
                </a:lnTo>
                <a:lnTo>
                  <a:pt x="72627" y="337572"/>
                </a:lnTo>
                <a:lnTo>
                  <a:pt x="63076" y="350375"/>
                </a:lnTo>
                <a:lnTo>
                  <a:pt x="59196" y="356456"/>
                </a:lnTo>
                <a:lnTo>
                  <a:pt x="53752" y="363367"/>
                </a:lnTo>
                <a:lnTo>
                  <a:pt x="47264" y="370833"/>
                </a:lnTo>
                <a:lnTo>
                  <a:pt x="29562" y="389912"/>
                </a:lnTo>
                <a:lnTo>
                  <a:pt x="21711" y="397131"/>
                </a:lnTo>
                <a:lnTo>
                  <a:pt x="15047" y="400340"/>
                </a:lnTo>
                <a:lnTo>
                  <a:pt x="12889" y="402148"/>
                </a:lnTo>
                <a:lnTo>
                  <a:pt x="11450" y="404306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0"/>
          <p:cNvSpPr/>
          <p:nvPr/>
        </p:nvSpPr>
        <p:spPr>
          <a:xfrm>
            <a:off x="2326004" y="3232290"/>
            <a:ext cx="462916" cy="16688"/>
          </a:xfrm>
          <a:custGeom>
            <a:avLst/>
            <a:gdLst/>
            <a:ahLst/>
            <a:cxnLst/>
            <a:rect l="0" t="0" r="0" b="0"/>
            <a:pathLst>
              <a:path w="462916" h="16688">
                <a:moveTo>
                  <a:pt x="0" y="16687"/>
                </a:moveTo>
                <a:lnTo>
                  <a:pt x="61336" y="16687"/>
                </a:lnTo>
                <a:lnTo>
                  <a:pt x="72324" y="15735"/>
                </a:lnTo>
                <a:lnTo>
                  <a:pt x="82506" y="14147"/>
                </a:lnTo>
                <a:lnTo>
                  <a:pt x="92152" y="12136"/>
                </a:lnTo>
                <a:lnTo>
                  <a:pt x="108107" y="9843"/>
                </a:lnTo>
                <a:lnTo>
                  <a:pt x="151235" y="4756"/>
                </a:lnTo>
                <a:lnTo>
                  <a:pt x="177024" y="3018"/>
                </a:lnTo>
                <a:lnTo>
                  <a:pt x="204694" y="1859"/>
                </a:lnTo>
                <a:lnTo>
                  <a:pt x="283535" y="228"/>
                </a:lnTo>
                <a:lnTo>
                  <a:pt x="306181" y="0"/>
                </a:lnTo>
                <a:lnTo>
                  <a:pt x="327946" y="800"/>
                </a:lnTo>
                <a:lnTo>
                  <a:pt x="349123" y="2286"/>
                </a:lnTo>
                <a:lnTo>
                  <a:pt x="385671" y="5524"/>
                </a:lnTo>
                <a:lnTo>
                  <a:pt x="408265" y="6963"/>
                </a:lnTo>
                <a:lnTo>
                  <a:pt x="424656" y="7603"/>
                </a:lnTo>
                <a:lnTo>
                  <a:pt x="444594" y="7963"/>
                </a:lnTo>
                <a:lnTo>
                  <a:pt x="462915" y="81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1"/>
          <p:cNvSpPr/>
          <p:nvPr/>
        </p:nvSpPr>
        <p:spPr>
          <a:xfrm>
            <a:off x="2506027" y="3120389"/>
            <a:ext cx="51436" cy="282894"/>
          </a:xfrm>
          <a:custGeom>
            <a:avLst/>
            <a:gdLst/>
            <a:ahLst/>
            <a:cxnLst/>
            <a:rect l="0" t="0" r="0" b="0"/>
            <a:pathLst>
              <a:path w="51436" h="282894">
                <a:moveTo>
                  <a:pt x="0" y="0"/>
                </a:moveTo>
                <a:lnTo>
                  <a:pt x="0" y="31245"/>
                </a:lnTo>
                <a:lnTo>
                  <a:pt x="952" y="37975"/>
                </a:lnTo>
                <a:lnTo>
                  <a:pt x="2540" y="45319"/>
                </a:lnTo>
                <a:lnTo>
                  <a:pt x="4551" y="53073"/>
                </a:lnTo>
                <a:lnTo>
                  <a:pt x="5891" y="62052"/>
                </a:lnTo>
                <a:lnTo>
                  <a:pt x="6785" y="71848"/>
                </a:lnTo>
                <a:lnTo>
                  <a:pt x="7381" y="82189"/>
                </a:lnTo>
                <a:lnTo>
                  <a:pt x="8043" y="113999"/>
                </a:lnTo>
                <a:lnTo>
                  <a:pt x="8541" y="199332"/>
                </a:lnTo>
                <a:lnTo>
                  <a:pt x="9504" y="206231"/>
                </a:lnTo>
                <a:lnTo>
                  <a:pt x="11099" y="212735"/>
                </a:lnTo>
                <a:lnTo>
                  <a:pt x="13114" y="218976"/>
                </a:lnTo>
                <a:lnTo>
                  <a:pt x="14458" y="224089"/>
                </a:lnTo>
                <a:lnTo>
                  <a:pt x="15951" y="232311"/>
                </a:lnTo>
                <a:lnTo>
                  <a:pt x="17301" y="237742"/>
                </a:lnTo>
                <a:lnTo>
                  <a:pt x="19154" y="244219"/>
                </a:lnTo>
                <a:lnTo>
                  <a:pt x="21342" y="251395"/>
                </a:lnTo>
                <a:lnTo>
                  <a:pt x="24705" y="258085"/>
                </a:lnTo>
                <a:lnTo>
                  <a:pt x="28853" y="264449"/>
                </a:lnTo>
                <a:lnTo>
                  <a:pt x="33523" y="270597"/>
                </a:lnTo>
                <a:lnTo>
                  <a:pt x="37588" y="274696"/>
                </a:lnTo>
                <a:lnTo>
                  <a:pt x="41252" y="277428"/>
                </a:lnTo>
                <a:lnTo>
                  <a:pt x="51435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2"/>
          <p:cNvSpPr/>
          <p:nvPr/>
        </p:nvSpPr>
        <p:spPr>
          <a:xfrm>
            <a:off x="2977929" y="3077527"/>
            <a:ext cx="359631" cy="118316"/>
          </a:xfrm>
          <a:custGeom>
            <a:avLst/>
            <a:gdLst/>
            <a:ahLst/>
            <a:cxnLst/>
            <a:rect l="0" t="0" r="0" b="0"/>
            <a:pathLst>
              <a:path w="359631" h="118316">
                <a:moveTo>
                  <a:pt x="25303" y="0"/>
                </a:moveTo>
                <a:lnTo>
                  <a:pt x="25303" y="39464"/>
                </a:lnTo>
                <a:lnTo>
                  <a:pt x="23398" y="46312"/>
                </a:lnTo>
                <a:lnTo>
                  <a:pt x="20223" y="53735"/>
                </a:lnTo>
                <a:lnTo>
                  <a:pt x="16201" y="61541"/>
                </a:lnTo>
                <a:lnTo>
                  <a:pt x="13520" y="67697"/>
                </a:lnTo>
                <a:lnTo>
                  <a:pt x="11733" y="72754"/>
                </a:lnTo>
                <a:lnTo>
                  <a:pt x="10541" y="77078"/>
                </a:lnTo>
                <a:lnTo>
                  <a:pt x="8794" y="80913"/>
                </a:lnTo>
                <a:lnTo>
                  <a:pt x="6677" y="84422"/>
                </a:lnTo>
                <a:lnTo>
                  <a:pt x="4313" y="87714"/>
                </a:lnTo>
                <a:lnTo>
                  <a:pt x="2737" y="90861"/>
                </a:lnTo>
                <a:lnTo>
                  <a:pt x="1687" y="93911"/>
                </a:lnTo>
                <a:lnTo>
                  <a:pt x="986" y="96898"/>
                </a:lnTo>
                <a:lnTo>
                  <a:pt x="519" y="99841"/>
                </a:lnTo>
                <a:lnTo>
                  <a:pt x="208" y="102756"/>
                </a:lnTo>
                <a:lnTo>
                  <a:pt x="0" y="105651"/>
                </a:lnTo>
                <a:lnTo>
                  <a:pt x="815" y="108534"/>
                </a:lnTo>
                <a:lnTo>
                  <a:pt x="2310" y="111409"/>
                </a:lnTo>
                <a:lnTo>
                  <a:pt x="4259" y="114277"/>
                </a:lnTo>
                <a:lnTo>
                  <a:pt x="7464" y="116190"/>
                </a:lnTo>
                <a:lnTo>
                  <a:pt x="16104" y="118315"/>
                </a:lnTo>
                <a:lnTo>
                  <a:pt x="20123" y="117929"/>
                </a:lnTo>
                <a:lnTo>
                  <a:pt x="23755" y="116720"/>
                </a:lnTo>
                <a:lnTo>
                  <a:pt x="27128" y="114960"/>
                </a:lnTo>
                <a:lnTo>
                  <a:pt x="32235" y="113788"/>
                </a:lnTo>
                <a:lnTo>
                  <a:pt x="38497" y="113006"/>
                </a:lnTo>
                <a:lnTo>
                  <a:pt x="45529" y="112485"/>
                </a:lnTo>
                <a:lnTo>
                  <a:pt x="52122" y="111185"/>
                </a:lnTo>
                <a:lnTo>
                  <a:pt x="58422" y="109366"/>
                </a:lnTo>
                <a:lnTo>
                  <a:pt x="64527" y="107201"/>
                </a:lnTo>
                <a:lnTo>
                  <a:pt x="70503" y="105757"/>
                </a:lnTo>
                <a:lnTo>
                  <a:pt x="76391" y="104795"/>
                </a:lnTo>
                <a:lnTo>
                  <a:pt x="82222" y="104153"/>
                </a:lnTo>
                <a:lnTo>
                  <a:pt x="91824" y="103726"/>
                </a:lnTo>
                <a:lnTo>
                  <a:pt x="117733" y="103250"/>
                </a:lnTo>
                <a:lnTo>
                  <a:pt x="35963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3"/>
          <p:cNvSpPr/>
          <p:nvPr/>
        </p:nvSpPr>
        <p:spPr>
          <a:xfrm>
            <a:off x="3226117" y="2991802"/>
            <a:ext cx="51436" cy="437199"/>
          </a:xfrm>
          <a:custGeom>
            <a:avLst/>
            <a:gdLst/>
            <a:ahLst/>
            <a:cxnLst/>
            <a:rect l="0" t="0" r="0" b="0"/>
            <a:pathLst>
              <a:path w="51436" h="437199">
                <a:moveTo>
                  <a:pt x="0" y="0"/>
                </a:moveTo>
                <a:lnTo>
                  <a:pt x="0" y="31244"/>
                </a:lnTo>
                <a:lnTo>
                  <a:pt x="952" y="42737"/>
                </a:lnTo>
                <a:lnTo>
                  <a:pt x="5891" y="90556"/>
                </a:lnTo>
                <a:lnTo>
                  <a:pt x="6785" y="103233"/>
                </a:lnTo>
                <a:lnTo>
                  <a:pt x="7381" y="114542"/>
                </a:lnTo>
                <a:lnTo>
                  <a:pt x="8731" y="127796"/>
                </a:lnTo>
                <a:lnTo>
                  <a:pt x="10583" y="142348"/>
                </a:lnTo>
                <a:lnTo>
                  <a:pt x="12770" y="157764"/>
                </a:lnTo>
                <a:lnTo>
                  <a:pt x="14229" y="170898"/>
                </a:lnTo>
                <a:lnTo>
                  <a:pt x="15201" y="182512"/>
                </a:lnTo>
                <a:lnTo>
                  <a:pt x="15849" y="193112"/>
                </a:lnTo>
                <a:lnTo>
                  <a:pt x="16569" y="220130"/>
                </a:lnTo>
                <a:lnTo>
                  <a:pt x="16761" y="235336"/>
                </a:lnTo>
                <a:lnTo>
                  <a:pt x="17842" y="248331"/>
                </a:lnTo>
                <a:lnTo>
                  <a:pt x="19514" y="259851"/>
                </a:lnTo>
                <a:lnTo>
                  <a:pt x="21582" y="270389"/>
                </a:lnTo>
                <a:lnTo>
                  <a:pt x="22961" y="280272"/>
                </a:lnTo>
                <a:lnTo>
                  <a:pt x="23880" y="289718"/>
                </a:lnTo>
                <a:lnTo>
                  <a:pt x="24492" y="298873"/>
                </a:lnTo>
                <a:lnTo>
                  <a:pt x="25173" y="314125"/>
                </a:lnTo>
                <a:lnTo>
                  <a:pt x="25475" y="328206"/>
                </a:lnTo>
                <a:lnTo>
                  <a:pt x="25708" y="392710"/>
                </a:lnTo>
                <a:lnTo>
                  <a:pt x="26664" y="398014"/>
                </a:lnTo>
                <a:lnTo>
                  <a:pt x="28253" y="403455"/>
                </a:lnTo>
                <a:lnTo>
                  <a:pt x="30266" y="408988"/>
                </a:lnTo>
                <a:lnTo>
                  <a:pt x="31607" y="413628"/>
                </a:lnTo>
                <a:lnTo>
                  <a:pt x="33098" y="421325"/>
                </a:lnTo>
                <a:lnTo>
                  <a:pt x="34447" y="424711"/>
                </a:lnTo>
                <a:lnTo>
                  <a:pt x="36300" y="427921"/>
                </a:lnTo>
                <a:lnTo>
                  <a:pt x="51435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4"/>
          <p:cNvSpPr/>
          <p:nvPr/>
        </p:nvSpPr>
        <p:spPr>
          <a:xfrm>
            <a:off x="3577589" y="3112211"/>
            <a:ext cx="377191" cy="33897"/>
          </a:xfrm>
          <a:custGeom>
            <a:avLst/>
            <a:gdLst/>
            <a:ahLst/>
            <a:cxnLst/>
            <a:rect l="0" t="0" r="0" b="0"/>
            <a:pathLst>
              <a:path w="377191" h="33897">
                <a:moveTo>
                  <a:pt x="0" y="33896"/>
                </a:moveTo>
                <a:lnTo>
                  <a:pt x="22755" y="29345"/>
                </a:lnTo>
                <a:lnTo>
                  <a:pt x="32315" y="28005"/>
                </a:lnTo>
                <a:lnTo>
                  <a:pt x="41546" y="27111"/>
                </a:lnTo>
                <a:lnTo>
                  <a:pt x="50558" y="26515"/>
                </a:lnTo>
                <a:lnTo>
                  <a:pt x="59423" y="26118"/>
                </a:lnTo>
                <a:lnTo>
                  <a:pt x="76893" y="25676"/>
                </a:lnTo>
                <a:lnTo>
                  <a:pt x="88410" y="24607"/>
                </a:lnTo>
                <a:lnTo>
                  <a:pt x="101803" y="22941"/>
                </a:lnTo>
                <a:lnTo>
                  <a:pt x="116446" y="20877"/>
                </a:lnTo>
                <a:lnTo>
                  <a:pt x="130018" y="18549"/>
                </a:lnTo>
                <a:lnTo>
                  <a:pt x="142877" y="16045"/>
                </a:lnTo>
                <a:lnTo>
                  <a:pt x="155259" y="13423"/>
                </a:lnTo>
                <a:lnTo>
                  <a:pt x="166371" y="11675"/>
                </a:lnTo>
                <a:lnTo>
                  <a:pt x="176637" y="10510"/>
                </a:lnTo>
                <a:lnTo>
                  <a:pt x="186338" y="9732"/>
                </a:lnTo>
                <a:lnTo>
                  <a:pt x="214897" y="6329"/>
                </a:lnTo>
                <a:lnTo>
                  <a:pt x="231847" y="4088"/>
                </a:lnTo>
                <a:lnTo>
                  <a:pt x="246005" y="2594"/>
                </a:lnTo>
                <a:lnTo>
                  <a:pt x="258301" y="1598"/>
                </a:lnTo>
                <a:lnTo>
                  <a:pt x="269356" y="934"/>
                </a:lnTo>
                <a:lnTo>
                  <a:pt x="294339" y="196"/>
                </a:lnTo>
                <a:lnTo>
                  <a:pt x="307669" y="0"/>
                </a:lnTo>
                <a:lnTo>
                  <a:pt x="320365" y="821"/>
                </a:lnTo>
                <a:lnTo>
                  <a:pt x="332640" y="2321"/>
                </a:lnTo>
                <a:lnTo>
                  <a:pt x="344632" y="4273"/>
                </a:lnTo>
                <a:lnTo>
                  <a:pt x="353580" y="5575"/>
                </a:lnTo>
                <a:lnTo>
                  <a:pt x="360498" y="6443"/>
                </a:lnTo>
                <a:lnTo>
                  <a:pt x="377190" y="16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5"/>
          <p:cNvSpPr/>
          <p:nvPr/>
        </p:nvSpPr>
        <p:spPr>
          <a:xfrm>
            <a:off x="3654742" y="3223260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4551" y="4551"/>
                </a:lnTo>
                <a:lnTo>
                  <a:pt x="7796" y="5891"/>
                </a:lnTo>
                <a:lnTo>
                  <a:pt x="11865" y="6785"/>
                </a:lnTo>
                <a:lnTo>
                  <a:pt x="16483" y="7380"/>
                </a:lnTo>
                <a:lnTo>
                  <a:pt x="26228" y="7778"/>
                </a:lnTo>
                <a:lnTo>
                  <a:pt x="54837" y="8219"/>
                </a:lnTo>
                <a:lnTo>
                  <a:pt x="71801" y="7384"/>
                </a:lnTo>
                <a:lnTo>
                  <a:pt x="89777" y="5875"/>
                </a:lnTo>
                <a:lnTo>
                  <a:pt x="108429" y="3917"/>
                </a:lnTo>
                <a:lnTo>
                  <a:pt x="128483" y="2611"/>
                </a:lnTo>
                <a:lnTo>
                  <a:pt x="149473" y="1741"/>
                </a:lnTo>
                <a:lnTo>
                  <a:pt x="210341" y="515"/>
                </a:lnTo>
                <a:lnTo>
                  <a:pt x="290999" y="13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6"/>
          <p:cNvSpPr/>
          <p:nvPr/>
        </p:nvSpPr>
        <p:spPr>
          <a:xfrm>
            <a:off x="4383404" y="3000375"/>
            <a:ext cx="25719" cy="300038"/>
          </a:xfrm>
          <a:custGeom>
            <a:avLst/>
            <a:gdLst/>
            <a:ahLst/>
            <a:cxnLst/>
            <a:rect l="0" t="0" r="0" b="0"/>
            <a:pathLst>
              <a:path w="25719" h="300038">
                <a:moveTo>
                  <a:pt x="0" y="0"/>
                </a:moveTo>
                <a:lnTo>
                  <a:pt x="4551" y="18203"/>
                </a:lnTo>
                <a:lnTo>
                  <a:pt x="5892" y="24518"/>
                </a:lnTo>
                <a:lnTo>
                  <a:pt x="6786" y="29680"/>
                </a:lnTo>
                <a:lnTo>
                  <a:pt x="7382" y="34074"/>
                </a:lnTo>
                <a:lnTo>
                  <a:pt x="8731" y="39861"/>
                </a:lnTo>
                <a:lnTo>
                  <a:pt x="10584" y="46577"/>
                </a:lnTo>
                <a:lnTo>
                  <a:pt x="12771" y="53911"/>
                </a:lnTo>
                <a:lnTo>
                  <a:pt x="14229" y="72135"/>
                </a:lnTo>
                <a:lnTo>
                  <a:pt x="15201" y="97620"/>
                </a:lnTo>
                <a:lnTo>
                  <a:pt x="16890" y="196017"/>
                </a:lnTo>
                <a:lnTo>
                  <a:pt x="17032" y="234439"/>
                </a:lnTo>
                <a:lnTo>
                  <a:pt x="18023" y="249637"/>
                </a:lnTo>
                <a:lnTo>
                  <a:pt x="19635" y="261675"/>
                </a:lnTo>
                <a:lnTo>
                  <a:pt x="25718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7"/>
          <p:cNvSpPr/>
          <p:nvPr/>
        </p:nvSpPr>
        <p:spPr>
          <a:xfrm>
            <a:off x="4537709" y="3000375"/>
            <a:ext cx="170874" cy="334328"/>
          </a:xfrm>
          <a:custGeom>
            <a:avLst/>
            <a:gdLst/>
            <a:ahLst/>
            <a:cxnLst/>
            <a:rect l="0" t="0" r="0" b="0"/>
            <a:pathLst>
              <a:path w="170874" h="334328">
                <a:moveTo>
                  <a:pt x="42863" y="0"/>
                </a:moveTo>
                <a:lnTo>
                  <a:pt x="42863" y="47683"/>
                </a:lnTo>
                <a:lnTo>
                  <a:pt x="41911" y="56554"/>
                </a:lnTo>
                <a:lnTo>
                  <a:pt x="40323" y="67230"/>
                </a:lnTo>
                <a:lnTo>
                  <a:pt x="38312" y="79110"/>
                </a:lnTo>
                <a:lnTo>
                  <a:pt x="30998" y="115169"/>
                </a:lnTo>
                <a:lnTo>
                  <a:pt x="26381" y="136787"/>
                </a:lnTo>
                <a:lnTo>
                  <a:pt x="23302" y="153104"/>
                </a:lnTo>
                <a:lnTo>
                  <a:pt x="21250" y="165887"/>
                </a:lnTo>
                <a:lnTo>
                  <a:pt x="19882" y="176313"/>
                </a:lnTo>
                <a:lnTo>
                  <a:pt x="19922" y="184217"/>
                </a:lnTo>
                <a:lnTo>
                  <a:pt x="20902" y="190439"/>
                </a:lnTo>
                <a:lnTo>
                  <a:pt x="22507" y="195539"/>
                </a:lnTo>
                <a:lnTo>
                  <a:pt x="26831" y="211366"/>
                </a:lnTo>
                <a:lnTo>
                  <a:pt x="29317" y="220921"/>
                </a:lnTo>
                <a:lnTo>
                  <a:pt x="30975" y="228243"/>
                </a:lnTo>
                <a:lnTo>
                  <a:pt x="32081" y="234076"/>
                </a:lnTo>
                <a:lnTo>
                  <a:pt x="32817" y="238918"/>
                </a:lnTo>
                <a:lnTo>
                  <a:pt x="35213" y="243099"/>
                </a:lnTo>
                <a:lnTo>
                  <a:pt x="38716" y="246838"/>
                </a:lnTo>
                <a:lnTo>
                  <a:pt x="42955" y="250284"/>
                </a:lnTo>
                <a:lnTo>
                  <a:pt x="46735" y="253533"/>
                </a:lnTo>
                <a:lnTo>
                  <a:pt x="50207" y="256652"/>
                </a:lnTo>
                <a:lnTo>
                  <a:pt x="56604" y="262657"/>
                </a:lnTo>
                <a:lnTo>
                  <a:pt x="62622" y="268501"/>
                </a:lnTo>
                <a:lnTo>
                  <a:pt x="65561" y="270441"/>
                </a:lnTo>
                <a:lnTo>
                  <a:pt x="68473" y="271734"/>
                </a:lnTo>
                <a:lnTo>
                  <a:pt x="71366" y="272596"/>
                </a:lnTo>
                <a:lnTo>
                  <a:pt x="75200" y="273170"/>
                </a:lnTo>
                <a:lnTo>
                  <a:pt x="79661" y="273553"/>
                </a:lnTo>
                <a:lnTo>
                  <a:pt x="84541" y="273809"/>
                </a:lnTo>
                <a:lnTo>
                  <a:pt x="88746" y="273026"/>
                </a:lnTo>
                <a:lnTo>
                  <a:pt x="92501" y="271552"/>
                </a:lnTo>
                <a:lnTo>
                  <a:pt x="95958" y="269617"/>
                </a:lnTo>
                <a:lnTo>
                  <a:pt x="104878" y="264927"/>
                </a:lnTo>
                <a:lnTo>
                  <a:pt x="109924" y="262343"/>
                </a:lnTo>
                <a:lnTo>
                  <a:pt x="114240" y="259668"/>
                </a:lnTo>
                <a:lnTo>
                  <a:pt x="118071" y="256932"/>
                </a:lnTo>
                <a:lnTo>
                  <a:pt x="121576" y="254155"/>
                </a:lnTo>
                <a:lnTo>
                  <a:pt x="128676" y="247542"/>
                </a:lnTo>
                <a:lnTo>
                  <a:pt x="149265" y="227493"/>
                </a:lnTo>
                <a:lnTo>
                  <a:pt x="156660" y="218337"/>
                </a:lnTo>
                <a:lnTo>
                  <a:pt x="161590" y="210328"/>
                </a:lnTo>
                <a:lnTo>
                  <a:pt x="164877" y="203083"/>
                </a:lnTo>
                <a:lnTo>
                  <a:pt x="167068" y="197301"/>
                </a:lnTo>
                <a:lnTo>
                  <a:pt x="169502" y="188337"/>
                </a:lnTo>
                <a:lnTo>
                  <a:pt x="170873" y="177935"/>
                </a:lnTo>
                <a:lnTo>
                  <a:pt x="170113" y="174821"/>
                </a:lnTo>
                <a:lnTo>
                  <a:pt x="166729" y="168820"/>
                </a:lnTo>
                <a:lnTo>
                  <a:pt x="164493" y="166839"/>
                </a:lnTo>
                <a:lnTo>
                  <a:pt x="162049" y="165518"/>
                </a:lnTo>
                <a:lnTo>
                  <a:pt x="159468" y="164638"/>
                </a:lnTo>
                <a:lnTo>
                  <a:pt x="156794" y="165003"/>
                </a:lnTo>
                <a:lnTo>
                  <a:pt x="154060" y="166200"/>
                </a:lnTo>
                <a:lnTo>
                  <a:pt x="151285" y="167950"/>
                </a:lnTo>
                <a:lnTo>
                  <a:pt x="147529" y="170069"/>
                </a:lnTo>
                <a:lnTo>
                  <a:pt x="138276" y="174963"/>
                </a:lnTo>
                <a:lnTo>
                  <a:pt x="134094" y="178555"/>
                </a:lnTo>
                <a:lnTo>
                  <a:pt x="130354" y="182854"/>
                </a:lnTo>
                <a:lnTo>
                  <a:pt x="126908" y="187625"/>
                </a:lnTo>
                <a:lnTo>
                  <a:pt x="119848" y="194616"/>
                </a:lnTo>
                <a:lnTo>
                  <a:pt x="110379" y="203086"/>
                </a:lnTo>
                <a:lnTo>
                  <a:pt x="99304" y="212543"/>
                </a:lnTo>
                <a:lnTo>
                  <a:pt x="90015" y="221705"/>
                </a:lnTo>
                <a:lnTo>
                  <a:pt x="81918" y="230671"/>
                </a:lnTo>
                <a:lnTo>
                  <a:pt x="74615" y="239506"/>
                </a:lnTo>
                <a:lnTo>
                  <a:pt x="65935" y="251110"/>
                </a:lnTo>
                <a:lnTo>
                  <a:pt x="46132" y="279244"/>
                </a:lnTo>
                <a:lnTo>
                  <a:pt x="37422" y="289985"/>
                </a:lnTo>
                <a:lnTo>
                  <a:pt x="29711" y="298098"/>
                </a:lnTo>
                <a:lnTo>
                  <a:pt x="22665" y="304460"/>
                </a:lnTo>
                <a:lnTo>
                  <a:pt x="17968" y="309653"/>
                </a:lnTo>
                <a:lnTo>
                  <a:pt x="12749" y="317963"/>
                </a:lnTo>
                <a:lnTo>
                  <a:pt x="7889" y="324832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8"/>
          <p:cNvSpPr/>
          <p:nvPr/>
        </p:nvSpPr>
        <p:spPr>
          <a:xfrm>
            <a:off x="4254817" y="3360420"/>
            <a:ext cx="677229" cy="60008"/>
          </a:xfrm>
          <a:custGeom>
            <a:avLst/>
            <a:gdLst/>
            <a:ahLst/>
            <a:cxnLst/>
            <a:rect l="0" t="0" r="0" b="0"/>
            <a:pathLst>
              <a:path w="677229" h="60008">
                <a:moveTo>
                  <a:pt x="0" y="60007"/>
                </a:moveTo>
                <a:lnTo>
                  <a:pt x="19313" y="60007"/>
                </a:lnTo>
                <a:lnTo>
                  <a:pt x="26210" y="59055"/>
                </a:lnTo>
                <a:lnTo>
                  <a:pt x="46574" y="55456"/>
                </a:lnTo>
                <a:lnTo>
                  <a:pt x="57719" y="54116"/>
                </a:lnTo>
                <a:lnTo>
                  <a:pt x="68959" y="53222"/>
                </a:lnTo>
                <a:lnTo>
                  <a:pt x="80263" y="52626"/>
                </a:lnTo>
                <a:lnTo>
                  <a:pt x="102982" y="51964"/>
                </a:lnTo>
                <a:lnTo>
                  <a:pt x="114375" y="51788"/>
                </a:lnTo>
                <a:lnTo>
                  <a:pt x="125780" y="50717"/>
                </a:lnTo>
                <a:lnTo>
                  <a:pt x="137193" y="49052"/>
                </a:lnTo>
                <a:lnTo>
                  <a:pt x="148612" y="46989"/>
                </a:lnTo>
                <a:lnTo>
                  <a:pt x="160035" y="44660"/>
                </a:lnTo>
                <a:lnTo>
                  <a:pt x="182886" y="39534"/>
                </a:lnTo>
                <a:lnTo>
                  <a:pt x="195267" y="37786"/>
                </a:lnTo>
                <a:lnTo>
                  <a:pt x="208283" y="36621"/>
                </a:lnTo>
                <a:lnTo>
                  <a:pt x="221723" y="35844"/>
                </a:lnTo>
                <a:lnTo>
                  <a:pt x="235446" y="34373"/>
                </a:lnTo>
                <a:lnTo>
                  <a:pt x="249356" y="32440"/>
                </a:lnTo>
                <a:lnTo>
                  <a:pt x="263392" y="30199"/>
                </a:lnTo>
                <a:lnTo>
                  <a:pt x="304388" y="25169"/>
                </a:lnTo>
                <a:lnTo>
                  <a:pt x="408318" y="14179"/>
                </a:lnTo>
                <a:lnTo>
                  <a:pt x="435089" y="12310"/>
                </a:lnTo>
                <a:lnTo>
                  <a:pt x="461510" y="11064"/>
                </a:lnTo>
                <a:lnTo>
                  <a:pt x="526951" y="9311"/>
                </a:lnTo>
                <a:lnTo>
                  <a:pt x="542753" y="9065"/>
                </a:lnTo>
                <a:lnTo>
                  <a:pt x="558051" y="7948"/>
                </a:lnTo>
                <a:lnTo>
                  <a:pt x="573011" y="6251"/>
                </a:lnTo>
                <a:lnTo>
                  <a:pt x="587747" y="4167"/>
                </a:lnTo>
                <a:lnTo>
                  <a:pt x="600429" y="2778"/>
                </a:lnTo>
                <a:lnTo>
                  <a:pt x="611741" y="1852"/>
                </a:lnTo>
                <a:lnTo>
                  <a:pt x="630978" y="823"/>
                </a:lnTo>
                <a:lnTo>
                  <a:pt x="651564" y="243"/>
                </a:lnTo>
                <a:lnTo>
                  <a:pt x="6772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9"/>
          <p:cNvSpPr/>
          <p:nvPr/>
        </p:nvSpPr>
        <p:spPr>
          <a:xfrm>
            <a:off x="4383404" y="3471897"/>
            <a:ext cx="315473" cy="239982"/>
          </a:xfrm>
          <a:custGeom>
            <a:avLst/>
            <a:gdLst/>
            <a:ahLst/>
            <a:cxnLst/>
            <a:rect l="0" t="0" r="0" b="0"/>
            <a:pathLst>
              <a:path w="315473" h="239982">
                <a:moveTo>
                  <a:pt x="17146" y="51400"/>
                </a:moveTo>
                <a:lnTo>
                  <a:pt x="26248" y="37748"/>
                </a:lnTo>
                <a:lnTo>
                  <a:pt x="30833" y="33726"/>
                </a:lnTo>
                <a:lnTo>
                  <a:pt x="35796" y="31045"/>
                </a:lnTo>
                <a:lnTo>
                  <a:pt x="41009" y="29257"/>
                </a:lnTo>
                <a:lnTo>
                  <a:pt x="46389" y="27113"/>
                </a:lnTo>
                <a:lnTo>
                  <a:pt x="51882" y="24731"/>
                </a:lnTo>
                <a:lnTo>
                  <a:pt x="57448" y="22191"/>
                </a:lnTo>
                <a:lnTo>
                  <a:pt x="64016" y="19545"/>
                </a:lnTo>
                <a:lnTo>
                  <a:pt x="78934" y="14065"/>
                </a:lnTo>
                <a:lnTo>
                  <a:pt x="86913" y="12222"/>
                </a:lnTo>
                <a:lnTo>
                  <a:pt x="95090" y="10994"/>
                </a:lnTo>
                <a:lnTo>
                  <a:pt x="103398" y="10175"/>
                </a:lnTo>
                <a:lnTo>
                  <a:pt x="111795" y="8677"/>
                </a:lnTo>
                <a:lnTo>
                  <a:pt x="120250" y="6725"/>
                </a:lnTo>
                <a:lnTo>
                  <a:pt x="128745" y="4472"/>
                </a:lnTo>
                <a:lnTo>
                  <a:pt x="136312" y="2970"/>
                </a:lnTo>
                <a:lnTo>
                  <a:pt x="143263" y="1968"/>
                </a:lnTo>
                <a:lnTo>
                  <a:pt x="149801" y="1301"/>
                </a:lnTo>
                <a:lnTo>
                  <a:pt x="157017" y="855"/>
                </a:lnTo>
                <a:lnTo>
                  <a:pt x="172655" y="361"/>
                </a:lnTo>
                <a:lnTo>
                  <a:pt x="213890" y="0"/>
                </a:lnTo>
                <a:lnTo>
                  <a:pt x="217841" y="941"/>
                </a:lnTo>
                <a:lnTo>
                  <a:pt x="224771" y="4526"/>
                </a:lnTo>
                <a:lnTo>
                  <a:pt x="234028" y="11900"/>
                </a:lnTo>
                <a:lnTo>
                  <a:pt x="236028" y="14589"/>
                </a:lnTo>
                <a:lnTo>
                  <a:pt x="238251" y="20117"/>
                </a:lnTo>
                <a:lnTo>
                  <a:pt x="237892" y="23877"/>
                </a:lnTo>
                <a:lnTo>
                  <a:pt x="236700" y="28289"/>
                </a:lnTo>
                <a:lnTo>
                  <a:pt x="234953" y="33135"/>
                </a:lnTo>
                <a:lnTo>
                  <a:pt x="232835" y="37319"/>
                </a:lnTo>
                <a:lnTo>
                  <a:pt x="225304" y="48709"/>
                </a:lnTo>
                <a:lnTo>
                  <a:pt x="222593" y="53416"/>
                </a:lnTo>
                <a:lnTo>
                  <a:pt x="219833" y="58459"/>
                </a:lnTo>
                <a:lnTo>
                  <a:pt x="216088" y="63726"/>
                </a:lnTo>
                <a:lnTo>
                  <a:pt x="211686" y="69143"/>
                </a:lnTo>
                <a:lnTo>
                  <a:pt x="206847" y="74659"/>
                </a:lnTo>
                <a:lnTo>
                  <a:pt x="201715" y="79288"/>
                </a:lnTo>
                <a:lnTo>
                  <a:pt x="196390" y="83327"/>
                </a:lnTo>
                <a:lnTo>
                  <a:pt x="190934" y="86972"/>
                </a:lnTo>
                <a:lnTo>
                  <a:pt x="184440" y="92260"/>
                </a:lnTo>
                <a:lnTo>
                  <a:pt x="177252" y="98642"/>
                </a:lnTo>
                <a:lnTo>
                  <a:pt x="169604" y="105755"/>
                </a:lnTo>
                <a:lnTo>
                  <a:pt x="163552" y="110497"/>
                </a:lnTo>
                <a:lnTo>
                  <a:pt x="154288" y="115765"/>
                </a:lnTo>
                <a:lnTo>
                  <a:pt x="146484" y="119610"/>
                </a:lnTo>
                <a:lnTo>
                  <a:pt x="168710" y="115320"/>
                </a:lnTo>
                <a:lnTo>
                  <a:pt x="177243" y="114015"/>
                </a:lnTo>
                <a:lnTo>
                  <a:pt x="184837" y="113146"/>
                </a:lnTo>
                <a:lnTo>
                  <a:pt x="191805" y="112567"/>
                </a:lnTo>
                <a:lnTo>
                  <a:pt x="200260" y="112180"/>
                </a:lnTo>
                <a:lnTo>
                  <a:pt x="219815" y="111751"/>
                </a:lnTo>
                <a:lnTo>
                  <a:pt x="247693" y="111509"/>
                </a:lnTo>
                <a:lnTo>
                  <a:pt x="255617" y="112428"/>
                </a:lnTo>
                <a:lnTo>
                  <a:pt x="262804" y="113993"/>
                </a:lnTo>
                <a:lnTo>
                  <a:pt x="269500" y="115989"/>
                </a:lnTo>
                <a:lnTo>
                  <a:pt x="274917" y="118271"/>
                </a:lnTo>
                <a:lnTo>
                  <a:pt x="283476" y="123348"/>
                </a:lnTo>
                <a:lnTo>
                  <a:pt x="290455" y="128780"/>
                </a:lnTo>
                <a:lnTo>
                  <a:pt x="296731" y="134368"/>
                </a:lnTo>
                <a:lnTo>
                  <a:pt x="302696" y="140027"/>
                </a:lnTo>
                <a:lnTo>
                  <a:pt x="311409" y="148568"/>
                </a:lnTo>
                <a:lnTo>
                  <a:pt x="313334" y="152374"/>
                </a:lnTo>
                <a:lnTo>
                  <a:pt x="314616" y="156816"/>
                </a:lnTo>
                <a:lnTo>
                  <a:pt x="315472" y="161682"/>
                </a:lnTo>
                <a:lnTo>
                  <a:pt x="315090" y="165879"/>
                </a:lnTo>
                <a:lnTo>
                  <a:pt x="313882" y="169629"/>
                </a:lnTo>
                <a:lnTo>
                  <a:pt x="305101" y="187043"/>
                </a:lnTo>
                <a:lnTo>
                  <a:pt x="301509" y="191359"/>
                </a:lnTo>
                <a:lnTo>
                  <a:pt x="292436" y="198694"/>
                </a:lnTo>
                <a:lnTo>
                  <a:pt x="287350" y="202936"/>
                </a:lnTo>
                <a:lnTo>
                  <a:pt x="282055" y="207669"/>
                </a:lnTo>
                <a:lnTo>
                  <a:pt x="276619" y="212730"/>
                </a:lnTo>
                <a:lnTo>
                  <a:pt x="270138" y="217056"/>
                </a:lnTo>
                <a:lnTo>
                  <a:pt x="262960" y="220892"/>
                </a:lnTo>
                <a:lnTo>
                  <a:pt x="248316" y="227695"/>
                </a:lnTo>
                <a:lnTo>
                  <a:pt x="235458" y="233893"/>
                </a:lnTo>
                <a:lnTo>
                  <a:pt x="228410" y="235927"/>
                </a:lnTo>
                <a:lnTo>
                  <a:pt x="220853" y="237283"/>
                </a:lnTo>
                <a:lnTo>
                  <a:pt x="212958" y="238187"/>
                </a:lnTo>
                <a:lnTo>
                  <a:pt x="204838" y="238790"/>
                </a:lnTo>
                <a:lnTo>
                  <a:pt x="196566" y="239191"/>
                </a:lnTo>
                <a:lnTo>
                  <a:pt x="179756" y="239638"/>
                </a:lnTo>
                <a:lnTo>
                  <a:pt x="111433" y="239981"/>
                </a:lnTo>
                <a:lnTo>
                  <a:pt x="103816" y="239033"/>
                </a:lnTo>
                <a:lnTo>
                  <a:pt x="96834" y="237449"/>
                </a:lnTo>
                <a:lnTo>
                  <a:pt x="90273" y="235440"/>
                </a:lnTo>
                <a:lnTo>
                  <a:pt x="83995" y="233148"/>
                </a:lnTo>
                <a:lnTo>
                  <a:pt x="77904" y="230668"/>
                </a:lnTo>
                <a:lnTo>
                  <a:pt x="71939" y="228062"/>
                </a:lnTo>
                <a:lnTo>
                  <a:pt x="65104" y="225372"/>
                </a:lnTo>
                <a:lnTo>
                  <a:pt x="49890" y="219843"/>
                </a:lnTo>
                <a:lnTo>
                  <a:pt x="25260" y="211376"/>
                </a:lnTo>
                <a:lnTo>
                  <a:pt x="19698" y="208533"/>
                </a:lnTo>
                <a:lnTo>
                  <a:pt x="15990" y="205685"/>
                </a:lnTo>
                <a:lnTo>
                  <a:pt x="13517" y="202835"/>
                </a:lnTo>
                <a:lnTo>
                  <a:pt x="10917" y="200934"/>
                </a:lnTo>
                <a:lnTo>
                  <a:pt x="5488" y="198822"/>
                </a:lnTo>
                <a:lnTo>
                  <a:pt x="3658" y="197306"/>
                </a:lnTo>
                <a:lnTo>
                  <a:pt x="2439" y="195343"/>
                </a:lnTo>
                <a:lnTo>
                  <a:pt x="0" y="188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0"/>
          <p:cNvSpPr/>
          <p:nvPr/>
        </p:nvSpPr>
        <p:spPr>
          <a:xfrm>
            <a:off x="2497454" y="3755987"/>
            <a:ext cx="488634" cy="58776"/>
          </a:xfrm>
          <a:custGeom>
            <a:avLst/>
            <a:gdLst/>
            <a:ahLst/>
            <a:cxnLst/>
            <a:rect l="0" t="0" r="0" b="0"/>
            <a:pathLst>
              <a:path w="488634" h="58776">
                <a:moveTo>
                  <a:pt x="0" y="58775"/>
                </a:moveTo>
                <a:lnTo>
                  <a:pt x="13653" y="54225"/>
                </a:lnTo>
                <a:lnTo>
                  <a:pt x="19580" y="51931"/>
                </a:lnTo>
                <a:lnTo>
                  <a:pt x="25436" y="49450"/>
                </a:lnTo>
                <a:lnTo>
                  <a:pt x="37022" y="44153"/>
                </a:lnTo>
                <a:lnTo>
                  <a:pt x="48522" y="38624"/>
                </a:lnTo>
                <a:lnTo>
                  <a:pt x="55208" y="36769"/>
                </a:lnTo>
                <a:lnTo>
                  <a:pt x="62523" y="35531"/>
                </a:lnTo>
                <a:lnTo>
                  <a:pt x="70257" y="34707"/>
                </a:lnTo>
                <a:lnTo>
                  <a:pt x="78271" y="33204"/>
                </a:lnTo>
                <a:lnTo>
                  <a:pt x="86471" y="31251"/>
                </a:lnTo>
                <a:lnTo>
                  <a:pt x="94795" y="28995"/>
                </a:lnTo>
                <a:lnTo>
                  <a:pt x="107964" y="27492"/>
                </a:lnTo>
                <a:lnTo>
                  <a:pt x="124364" y="26490"/>
                </a:lnTo>
                <a:lnTo>
                  <a:pt x="142917" y="25822"/>
                </a:lnTo>
                <a:lnTo>
                  <a:pt x="159096" y="24424"/>
                </a:lnTo>
                <a:lnTo>
                  <a:pt x="173691" y="22539"/>
                </a:lnTo>
                <a:lnTo>
                  <a:pt x="187232" y="20330"/>
                </a:lnTo>
                <a:lnTo>
                  <a:pt x="200069" y="17905"/>
                </a:lnTo>
                <a:lnTo>
                  <a:pt x="224492" y="12671"/>
                </a:lnTo>
                <a:lnTo>
                  <a:pt x="236339" y="10894"/>
                </a:lnTo>
                <a:lnTo>
                  <a:pt x="248047" y="9709"/>
                </a:lnTo>
                <a:lnTo>
                  <a:pt x="259662" y="8920"/>
                </a:lnTo>
                <a:lnTo>
                  <a:pt x="272168" y="8393"/>
                </a:lnTo>
                <a:lnTo>
                  <a:pt x="298764" y="7808"/>
                </a:lnTo>
                <a:lnTo>
                  <a:pt x="344239" y="5008"/>
                </a:lnTo>
                <a:lnTo>
                  <a:pt x="393025" y="1541"/>
                </a:lnTo>
                <a:lnTo>
                  <a:pt x="421058" y="0"/>
                </a:lnTo>
                <a:lnTo>
                  <a:pt x="432153" y="542"/>
                </a:lnTo>
                <a:lnTo>
                  <a:pt x="442407" y="1856"/>
                </a:lnTo>
                <a:lnTo>
                  <a:pt x="452101" y="3684"/>
                </a:lnTo>
                <a:lnTo>
                  <a:pt x="460468" y="5855"/>
                </a:lnTo>
                <a:lnTo>
                  <a:pt x="467952" y="8255"/>
                </a:lnTo>
                <a:lnTo>
                  <a:pt x="488633" y="159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1"/>
          <p:cNvSpPr/>
          <p:nvPr/>
        </p:nvSpPr>
        <p:spPr>
          <a:xfrm>
            <a:off x="3030501" y="3634740"/>
            <a:ext cx="341350" cy="171166"/>
          </a:xfrm>
          <a:custGeom>
            <a:avLst/>
            <a:gdLst/>
            <a:ahLst/>
            <a:cxnLst/>
            <a:rect l="0" t="0" r="0" b="0"/>
            <a:pathLst>
              <a:path w="341350" h="171166">
                <a:moveTo>
                  <a:pt x="15593" y="0"/>
                </a:moveTo>
                <a:lnTo>
                  <a:pt x="15593" y="9101"/>
                </a:lnTo>
                <a:lnTo>
                  <a:pt x="16546" y="14640"/>
                </a:lnTo>
                <a:lnTo>
                  <a:pt x="18133" y="21190"/>
                </a:lnTo>
                <a:lnTo>
                  <a:pt x="20144" y="28414"/>
                </a:lnTo>
                <a:lnTo>
                  <a:pt x="20532" y="35135"/>
                </a:lnTo>
                <a:lnTo>
                  <a:pt x="19839" y="41521"/>
                </a:lnTo>
                <a:lnTo>
                  <a:pt x="18423" y="47683"/>
                </a:lnTo>
                <a:lnTo>
                  <a:pt x="17480" y="53696"/>
                </a:lnTo>
                <a:lnTo>
                  <a:pt x="16851" y="59610"/>
                </a:lnTo>
                <a:lnTo>
                  <a:pt x="16432" y="65457"/>
                </a:lnTo>
                <a:lnTo>
                  <a:pt x="16152" y="71260"/>
                </a:lnTo>
                <a:lnTo>
                  <a:pt x="15842" y="82789"/>
                </a:lnTo>
                <a:lnTo>
                  <a:pt x="14807" y="88530"/>
                </a:lnTo>
                <a:lnTo>
                  <a:pt x="13164" y="94262"/>
                </a:lnTo>
                <a:lnTo>
                  <a:pt x="11116" y="99989"/>
                </a:lnTo>
                <a:lnTo>
                  <a:pt x="8799" y="107616"/>
                </a:lnTo>
                <a:lnTo>
                  <a:pt x="3684" y="126252"/>
                </a:lnTo>
                <a:lnTo>
                  <a:pt x="1939" y="133698"/>
                </a:lnTo>
                <a:lnTo>
                  <a:pt x="775" y="139614"/>
                </a:lnTo>
                <a:lnTo>
                  <a:pt x="0" y="144511"/>
                </a:lnTo>
                <a:lnTo>
                  <a:pt x="435" y="149680"/>
                </a:lnTo>
                <a:lnTo>
                  <a:pt x="1678" y="155032"/>
                </a:lnTo>
                <a:lnTo>
                  <a:pt x="3459" y="160505"/>
                </a:lnTo>
                <a:lnTo>
                  <a:pt x="5599" y="164153"/>
                </a:lnTo>
                <a:lnTo>
                  <a:pt x="7978" y="166585"/>
                </a:lnTo>
                <a:lnTo>
                  <a:pt x="10517" y="168206"/>
                </a:lnTo>
                <a:lnTo>
                  <a:pt x="15877" y="170008"/>
                </a:lnTo>
                <a:lnTo>
                  <a:pt x="22387" y="170809"/>
                </a:lnTo>
                <a:lnTo>
                  <a:pt x="31630" y="171165"/>
                </a:lnTo>
                <a:lnTo>
                  <a:pt x="35810" y="170307"/>
                </a:lnTo>
                <a:lnTo>
                  <a:pt x="42993" y="166814"/>
                </a:lnTo>
                <a:lnTo>
                  <a:pt x="51901" y="162087"/>
                </a:lnTo>
                <a:lnTo>
                  <a:pt x="56944" y="159493"/>
                </a:lnTo>
                <a:lnTo>
                  <a:pt x="63163" y="157763"/>
                </a:lnTo>
                <a:lnTo>
                  <a:pt x="70166" y="156610"/>
                </a:lnTo>
                <a:lnTo>
                  <a:pt x="77693" y="155842"/>
                </a:lnTo>
                <a:lnTo>
                  <a:pt x="85568" y="154377"/>
                </a:lnTo>
                <a:lnTo>
                  <a:pt x="93676" y="152448"/>
                </a:lnTo>
                <a:lnTo>
                  <a:pt x="101938" y="150209"/>
                </a:lnTo>
                <a:lnTo>
                  <a:pt x="118739" y="145182"/>
                </a:lnTo>
                <a:lnTo>
                  <a:pt x="127220" y="142508"/>
                </a:lnTo>
                <a:lnTo>
                  <a:pt x="135731" y="140725"/>
                </a:lnTo>
                <a:lnTo>
                  <a:pt x="144263" y="139536"/>
                </a:lnTo>
                <a:lnTo>
                  <a:pt x="152808" y="138744"/>
                </a:lnTo>
                <a:lnTo>
                  <a:pt x="164220" y="136311"/>
                </a:lnTo>
                <a:lnTo>
                  <a:pt x="177543" y="132784"/>
                </a:lnTo>
                <a:lnTo>
                  <a:pt x="192140" y="128528"/>
                </a:lnTo>
                <a:lnTo>
                  <a:pt x="205681" y="125690"/>
                </a:lnTo>
                <a:lnTo>
                  <a:pt x="218519" y="123798"/>
                </a:lnTo>
                <a:lnTo>
                  <a:pt x="230887" y="122537"/>
                </a:lnTo>
                <a:lnTo>
                  <a:pt x="241037" y="121696"/>
                </a:lnTo>
                <a:lnTo>
                  <a:pt x="249710" y="121136"/>
                </a:lnTo>
                <a:lnTo>
                  <a:pt x="257396" y="120762"/>
                </a:lnTo>
                <a:lnTo>
                  <a:pt x="273556" y="120347"/>
                </a:lnTo>
                <a:lnTo>
                  <a:pt x="281866" y="120236"/>
                </a:lnTo>
                <a:lnTo>
                  <a:pt x="288359" y="121115"/>
                </a:lnTo>
                <a:lnTo>
                  <a:pt x="298112" y="124631"/>
                </a:lnTo>
                <a:lnTo>
                  <a:pt x="308163" y="126829"/>
                </a:lnTo>
                <a:lnTo>
                  <a:pt x="313510" y="127415"/>
                </a:lnTo>
                <a:lnTo>
                  <a:pt x="318979" y="127806"/>
                </a:lnTo>
                <a:lnTo>
                  <a:pt x="324531" y="128066"/>
                </a:lnTo>
                <a:lnTo>
                  <a:pt x="341349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2"/>
          <p:cNvSpPr/>
          <p:nvPr/>
        </p:nvSpPr>
        <p:spPr>
          <a:xfrm>
            <a:off x="3260407" y="3643312"/>
            <a:ext cx="42864" cy="420054"/>
          </a:xfrm>
          <a:custGeom>
            <a:avLst/>
            <a:gdLst/>
            <a:ahLst/>
            <a:cxnLst/>
            <a:rect l="0" t="0" r="0" b="0"/>
            <a:pathLst>
              <a:path w="42864" h="420054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6844" y="32083"/>
                </a:lnTo>
                <a:lnTo>
                  <a:pt x="9325" y="38534"/>
                </a:lnTo>
                <a:lnTo>
                  <a:pt x="14622" y="53321"/>
                </a:lnTo>
                <a:lnTo>
                  <a:pt x="20151" y="69419"/>
                </a:lnTo>
                <a:lnTo>
                  <a:pt x="22006" y="78664"/>
                </a:lnTo>
                <a:lnTo>
                  <a:pt x="23244" y="88638"/>
                </a:lnTo>
                <a:lnTo>
                  <a:pt x="24068" y="99097"/>
                </a:lnTo>
                <a:lnTo>
                  <a:pt x="24618" y="109880"/>
                </a:lnTo>
                <a:lnTo>
                  <a:pt x="25229" y="132021"/>
                </a:lnTo>
                <a:lnTo>
                  <a:pt x="25675" y="218279"/>
                </a:lnTo>
                <a:lnTo>
                  <a:pt x="26641" y="235055"/>
                </a:lnTo>
                <a:lnTo>
                  <a:pt x="28239" y="250048"/>
                </a:lnTo>
                <a:lnTo>
                  <a:pt x="30256" y="263854"/>
                </a:lnTo>
                <a:lnTo>
                  <a:pt x="30648" y="275915"/>
                </a:lnTo>
                <a:lnTo>
                  <a:pt x="29957" y="286814"/>
                </a:lnTo>
                <a:lnTo>
                  <a:pt x="28544" y="296937"/>
                </a:lnTo>
                <a:lnTo>
                  <a:pt x="27602" y="306543"/>
                </a:lnTo>
                <a:lnTo>
                  <a:pt x="26974" y="315804"/>
                </a:lnTo>
                <a:lnTo>
                  <a:pt x="26555" y="324836"/>
                </a:lnTo>
                <a:lnTo>
                  <a:pt x="27228" y="337525"/>
                </a:lnTo>
                <a:lnTo>
                  <a:pt x="28630" y="352652"/>
                </a:lnTo>
                <a:lnTo>
                  <a:pt x="30516" y="369404"/>
                </a:lnTo>
                <a:lnTo>
                  <a:pt x="32727" y="382477"/>
                </a:lnTo>
                <a:lnTo>
                  <a:pt x="35153" y="393097"/>
                </a:lnTo>
                <a:lnTo>
                  <a:pt x="42863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3"/>
          <p:cNvSpPr/>
          <p:nvPr/>
        </p:nvSpPr>
        <p:spPr>
          <a:xfrm>
            <a:off x="5129212" y="3300412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43971" y="0"/>
                </a:lnTo>
                <a:lnTo>
                  <a:pt x="53127" y="953"/>
                </a:lnTo>
                <a:lnTo>
                  <a:pt x="81079" y="4551"/>
                </a:lnTo>
                <a:lnTo>
                  <a:pt x="103583" y="5892"/>
                </a:lnTo>
                <a:lnTo>
                  <a:pt x="161607" y="7381"/>
                </a:lnTo>
                <a:lnTo>
                  <a:pt x="218381" y="8220"/>
                </a:lnTo>
                <a:lnTo>
                  <a:pt x="234170" y="9290"/>
                </a:lnTo>
                <a:lnTo>
                  <a:pt x="250411" y="10956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4"/>
          <p:cNvSpPr/>
          <p:nvPr/>
        </p:nvSpPr>
        <p:spPr>
          <a:xfrm>
            <a:off x="5507213" y="3111817"/>
            <a:ext cx="307800" cy="119865"/>
          </a:xfrm>
          <a:custGeom>
            <a:avLst/>
            <a:gdLst/>
            <a:ahLst/>
            <a:cxnLst/>
            <a:rect l="0" t="0" r="0" b="0"/>
            <a:pathLst>
              <a:path w="307800" h="119865">
                <a:moveTo>
                  <a:pt x="24907" y="0"/>
                </a:moveTo>
                <a:lnTo>
                  <a:pt x="24907" y="28371"/>
                </a:lnTo>
                <a:lnTo>
                  <a:pt x="23954" y="33202"/>
                </a:lnTo>
                <a:lnTo>
                  <a:pt x="22367" y="39279"/>
                </a:lnTo>
                <a:lnTo>
                  <a:pt x="20356" y="46189"/>
                </a:lnTo>
                <a:lnTo>
                  <a:pt x="17111" y="53652"/>
                </a:lnTo>
                <a:lnTo>
                  <a:pt x="13041" y="61486"/>
                </a:lnTo>
                <a:lnTo>
                  <a:pt x="8424" y="69566"/>
                </a:lnTo>
                <a:lnTo>
                  <a:pt x="5346" y="75905"/>
                </a:lnTo>
                <a:lnTo>
                  <a:pt x="3294" y="81083"/>
                </a:lnTo>
                <a:lnTo>
                  <a:pt x="1925" y="85488"/>
                </a:lnTo>
                <a:lnTo>
                  <a:pt x="1013" y="89377"/>
                </a:lnTo>
                <a:lnTo>
                  <a:pt x="405" y="92922"/>
                </a:lnTo>
                <a:lnTo>
                  <a:pt x="0" y="96238"/>
                </a:lnTo>
                <a:lnTo>
                  <a:pt x="682" y="99401"/>
                </a:lnTo>
                <a:lnTo>
                  <a:pt x="2089" y="102462"/>
                </a:lnTo>
                <a:lnTo>
                  <a:pt x="3980" y="105456"/>
                </a:lnTo>
                <a:lnTo>
                  <a:pt x="5241" y="108404"/>
                </a:lnTo>
                <a:lnTo>
                  <a:pt x="6081" y="111322"/>
                </a:lnTo>
                <a:lnTo>
                  <a:pt x="6641" y="114220"/>
                </a:lnTo>
                <a:lnTo>
                  <a:pt x="7967" y="116151"/>
                </a:lnTo>
                <a:lnTo>
                  <a:pt x="9804" y="117439"/>
                </a:lnTo>
                <a:lnTo>
                  <a:pt x="11980" y="118298"/>
                </a:lnTo>
                <a:lnTo>
                  <a:pt x="16289" y="118870"/>
                </a:lnTo>
                <a:lnTo>
                  <a:pt x="22019" y="119252"/>
                </a:lnTo>
                <a:lnTo>
                  <a:pt x="28697" y="119506"/>
                </a:lnTo>
                <a:lnTo>
                  <a:pt x="69950" y="119864"/>
                </a:lnTo>
                <a:lnTo>
                  <a:pt x="86368" y="118962"/>
                </a:lnTo>
                <a:lnTo>
                  <a:pt x="103029" y="117408"/>
                </a:lnTo>
                <a:lnTo>
                  <a:pt x="119851" y="115420"/>
                </a:lnTo>
                <a:lnTo>
                  <a:pt x="153781" y="110670"/>
                </a:lnTo>
                <a:lnTo>
                  <a:pt x="170831" y="108070"/>
                </a:lnTo>
                <a:lnTo>
                  <a:pt x="187912" y="106337"/>
                </a:lnTo>
                <a:lnTo>
                  <a:pt x="205014" y="105181"/>
                </a:lnTo>
                <a:lnTo>
                  <a:pt x="307799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5"/>
          <p:cNvSpPr/>
          <p:nvPr/>
        </p:nvSpPr>
        <p:spPr>
          <a:xfrm>
            <a:off x="5721906" y="3094672"/>
            <a:ext cx="14763" cy="445771"/>
          </a:xfrm>
          <a:custGeom>
            <a:avLst/>
            <a:gdLst/>
            <a:ahLst/>
            <a:cxnLst/>
            <a:rect l="0" t="0" r="0" b="0"/>
            <a:pathLst>
              <a:path w="14763" h="445771">
                <a:moveTo>
                  <a:pt x="7381" y="0"/>
                </a:moveTo>
                <a:lnTo>
                  <a:pt x="7381" y="48522"/>
                </a:lnTo>
                <a:lnTo>
                  <a:pt x="8334" y="55208"/>
                </a:lnTo>
                <a:lnTo>
                  <a:pt x="9921" y="62523"/>
                </a:lnTo>
                <a:lnTo>
                  <a:pt x="11932" y="70257"/>
                </a:lnTo>
                <a:lnTo>
                  <a:pt x="13273" y="79223"/>
                </a:lnTo>
                <a:lnTo>
                  <a:pt x="14166" y="89010"/>
                </a:lnTo>
                <a:lnTo>
                  <a:pt x="14762" y="99345"/>
                </a:lnTo>
                <a:lnTo>
                  <a:pt x="14207" y="110045"/>
                </a:lnTo>
                <a:lnTo>
                  <a:pt x="12884" y="120989"/>
                </a:lnTo>
                <a:lnTo>
                  <a:pt x="11050" y="132094"/>
                </a:lnTo>
                <a:lnTo>
                  <a:pt x="9827" y="143308"/>
                </a:lnTo>
                <a:lnTo>
                  <a:pt x="9012" y="154594"/>
                </a:lnTo>
                <a:lnTo>
                  <a:pt x="8106" y="176341"/>
                </a:lnTo>
                <a:lnTo>
                  <a:pt x="7596" y="205602"/>
                </a:lnTo>
                <a:lnTo>
                  <a:pt x="7381" y="355239"/>
                </a:lnTo>
                <a:lnTo>
                  <a:pt x="6429" y="363509"/>
                </a:lnTo>
                <a:lnTo>
                  <a:pt x="4841" y="372832"/>
                </a:lnTo>
                <a:lnTo>
                  <a:pt x="2831" y="382857"/>
                </a:lnTo>
                <a:lnTo>
                  <a:pt x="1489" y="391446"/>
                </a:lnTo>
                <a:lnTo>
                  <a:pt x="596" y="399076"/>
                </a:lnTo>
                <a:lnTo>
                  <a:pt x="0" y="406068"/>
                </a:lnTo>
                <a:lnTo>
                  <a:pt x="555" y="411682"/>
                </a:lnTo>
                <a:lnTo>
                  <a:pt x="1878" y="416378"/>
                </a:lnTo>
                <a:lnTo>
                  <a:pt x="3713" y="420460"/>
                </a:lnTo>
                <a:lnTo>
                  <a:pt x="4935" y="424134"/>
                </a:lnTo>
                <a:lnTo>
                  <a:pt x="5750" y="427536"/>
                </a:lnTo>
                <a:lnTo>
                  <a:pt x="6898" y="434335"/>
                </a:lnTo>
                <a:lnTo>
                  <a:pt x="7381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6"/>
          <p:cNvSpPr/>
          <p:nvPr/>
        </p:nvSpPr>
        <p:spPr>
          <a:xfrm>
            <a:off x="6629400" y="2075439"/>
            <a:ext cx="308364" cy="496042"/>
          </a:xfrm>
          <a:custGeom>
            <a:avLst/>
            <a:gdLst/>
            <a:ahLst/>
            <a:cxnLst/>
            <a:rect l="0" t="0" r="0" b="0"/>
            <a:pathLst>
              <a:path w="308364" h="496042">
                <a:moveTo>
                  <a:pt x="0" y="76258"/>
                </a:moveTo>
                <a:lnTo>
                  <a:pt x="0" y="71707"/>
                </a:lnTo>
                <a:lnTo>
                  <a:pt x="952" y="69414"/>
                </a:lnTo>
                <a:lnTo>
                  <a:pt x="4550" y="64326"/>
                </a:lnTo>
                <a:lnTo>
                  <a:pt x="11865" y="56350"/>
                </a:lnTo>
                <a:lnTo>
                  <a:pt x="16482" y="51556"/>
                </a:lnTo>
                <a:lnTo>
                  <a:pt x="25275" y="46455"/>
                </a:lnTo>
                <a:lnTo>
                  <a:pt x="36853" y="41150"/>
                </a:lnTo>
                <a:lnTo>
                  <a:pt x="50286" y="35707"/>
                </a:lnTo>
                <a:lnTo>
                  <a:pt x="72831" y="27121"/>
                </a:lnTo>
                <a:lnTo>
                  <a:pt x="82844" y="23497"/>
                </a:lnTo>
                <a:lnTo>
                  <a:pt x="97139" y="19177"/>
                </a:lnTo>
                <a:lnTo>
                  <a:pt x="133343" y="9296"/>
                </a:lnTo>
                <a:lnTo>
                  <a:pt x="149855" y="5899"/>
                </a:lnTo>
                <a:lnTo>
                  <a:pt x="164673" y="3635"/>
                </a:lnTo>
                <a:lnTo>
                  <a:pt x="178361" y="2125"/>
                </a:lnTo>
                <a:lnTo>
                  <a:pt x="190345" y="1118"/>
                </a:lnTo>
                <a:lnTo>
                  <a:pt x="201192" y="448"/>
                </a:lnTo>
                <a:lnTo>
                  <a:pt x="211280" y="0"/>
                </a:lnTo>
                <a:lnTo>
                  <a:pt x="219911" y="655"/>
                </a:lnTo>
                <a:lnTo>
                  <a:pt x="227569" y="2043"/>
                </a:lnTo>
                <a:lnTo>
                  <a:pt x="234581" y="3922"/>
                </a:lnTo>
                <a:lnTo>
                  <a:pt x="241160" y="6126"/>
                </a:lnTo>
                <a:lnTo>
                  <a:pt x="247450" y="8549"/>
                </a:lnTo>
                <a:lnTo>
                  <a:pt x="253550" y="11116"/>
                </a:lnTo>
                <a:lnTo>
                  <a:pt x="259520" y="13780"/>
                </a:lnTo>
                <a:lnTo>
                  <a:pt x="271235" y="19280"/>
                </a:lnTo>
                <a:lnTo>
                  <a:pt x="275121" y="23033"/>
                </a:lnTo>
                <a:lnTo>
                  <a:pt x="277711" y="27440"/>
                </a:lnTo>
                <a:lnTo>
                  <a:pt x="283897" y="42743"/>
                </a:lnTo>
                <a:lnTo>
                  <a:pt x="286419" y="48200"/>
                </a:lnTo>
                <a:lnTo>
                  <a:pt x="286196" y="54695"/>
                </a:lnTo>
                <a:lnTo>
                  <a:pt x="280868" y="69532"/>
                </a:lnTo>
                <a:lnTo>
                  <a:pt x="272150" y="83111"/>
                </a:lnTo>
                <a:lnTo>
                  <a:pt x="260973" y="97402"/>
                </a:lnTo>
                <a:lnTo>
                  <a:pt x="246481" y="116453"/>
                </a:lnTo>
                <a:lnTo>
                  <a:pt x="238615" y="124962"/>
                </a:lnTo>
                <a:lnTo>
                  <a:pt x="230514" y="132540"/>
                </a:lnTo>
                <a:lnTo>
                  <a:pt x="222256" y="139497"/>
                </a:lnTo>
                <a:lnTo>
                  <a:pt x="202920" y="154846"/>
                </a:lnTo>
                <a:lnTo>
                  <a:pt x="159463" y="187984"/>
                </a:lnTo>
                <a:lnTo>
                  <a:pt x="147266" y="196462"/>
                </a:lnTo>
                <a:lnTo>
                  <a:pt x="134372" y="204972"/>
                </a:lnTo>
                <a:lnTo>
                  <a:pt x="121014" y="213502"/>
                </a:lnTo>
                <a:lnTo>
                  <a:pt x="111156" y="220142"/>
                </a:lnTo>
                <a:lnTo>
                  <a:pt x="103631" y="225520"/>
                </a:lnTo>
                <a:lnTo>
                  <a:pt x="97663" y="230059"/>
                </a:lnTo>
                <a:lnTo>
                  <a:pt x="91778" y="234037"/>
                </a:lnTo>
                <a:lnTo>
                  <a:pt x="85951" y="237641"/>
                </a:lnTo>
                <a:lnTo>
                  <a:pt x="80160" y="240997"/>
                </a:lnTo>
                <a:lnTo>
                  <a:pt x="74395" y="243234"/>
                </a:lnTo>
                <a:lnTo>
                  <a:pt x="68646" y="244725"/>
                </a:lnTo>
                <a:lnTo>
                  <a:pt x="60037" y="246383"/>
                </a:lnTo>
                <a:lnTo>
                  <a:pt x="59075" y="246824"/>
                </a:lnTo>
                <a:lnTo>
                  <a:pt x="59386" y="247119"/>
                </a:lnTo>
                <a:lnTo>
                  <a:pt x="68925" y="242983"/>
                </a:lnTo>
                <a:lnTo>
                  <a:pt x="76035" y="238306"/>
                </a:lnTo>
                <a:lnTo>
                  <a:pt x="79265" y="235725"/>
                </a:lnTo>
                <a:lnTo>
                  <a:pt x="83323" y="234004"/>
                </a:lnTo>
                <a:lnTo>
                  <a:pt x="92912" y="232093"/>
                </a:lnTo>
                <a:lnTo>
                  <a:pt x="99089" y="231582"/>
                </a:lnTo>
                <a:lnTo>
                  <a:pt x="106064" y="231243"/>
                </a:lnTo>
                <a:lnTo>
                  <a:pt x="113572" y="231016"/>
                </a:lnTo>
                <a:lnTo>
                  <a:pt x="185207" y="230603"/>
                </a:lnTo>
                <a:lnTo>
                  <a:pt x="194909" y="231542"/>
                </a:lnTo>
                <a:lnTo>
                  <a:pt x="204234" y="233121"/>
                </a:lnTo>
                <a:lnTo>
                  <a:pt x="213308" y="235126"/>
                </a:lnTo>
                <a:lnTo>
                  <a:pt x="221263" y="237415"/>
                </a:lnTo>
                <a:lnTo>
                  <a:pt x="228471" y="239893"/>
                </a:lnTo>
                <a:lnTo>
                  <a:pt x="235181" y="242498"/>
                </a:lnTo>
                <a:lnTo>
                  <a:pt x="250258" y="247932"/>
                </a:lnTo>
                <a:lnTo>
                  <a:pt x="258278" y="250715"/>
                </a:lnTo>
                <a:lnTo>
                  <a:pt x="265531" y="254475"/>
                </a:lnTo>
                <a:lnTo>
                  <a:pt x="272270" y="258887"/>
                </a:lnTo>
                <a:lnTo>
                  <a:pt x="278669" y="263733"/>
                </a:lnTo>
                <a:lnTo>
                  <a:pt x="283886" y="268869"/>
                </a:lnTo>
                <a:lnTo>
                  <a:pt x="292224" y="279655"/>
                </a:lnTo>
                <a:lnTo>
                  <a:pt x="299104" y="290799"/>
                </a:lnTo>
                <a:lnTo>
                  <a:pt x="302273" y="296438"/>
                </a:lnTo>
                <a:lnTo>
                  <a:pt x="305793" y="307783"/>
                </a:lnTo>
                <a:lnTo>
                  <a:pt x="307358" y="319176"/>
                </a:lnTo>
                <a:lnTo>
                  <a:pt x="308054" y="330589"/>
                </a:lnTo>
                <a:lnTo>
                  <a:pt x="308363" y="344552"/>
                </a:lnTo>
                <a:lnTo>
                  <a:pt x="307547" y="359330"/>
                </a:lnTo>
                <a:lnTo>
                  <a:pt x="304010" y="372248"/>
                </a:lnTo>
                <a:lnTo>
                  <a:pt x="296723" y="386879"/>
                </a:lnTo>
                <a:lnTo>
                  <a:pt x="292113" y="394781"/>
                </a:lnTo>
                <a:lnTo>
                  <a:pt x="286181" y="401954"/>
                </a:lnTo>
                <a:lnTo>
                  <a:pt x="279370" y="408641"/>
                </a:lnTo>
                <a:lnTo>
                  <a:pt x="271972" y="415004"/>
                </a:lnTo>
                <a:lnTo>
                  <a:pt x="264182" y="422104"/>
                </a:lnTo>
                <a:lnTo>
                  <a:pt x="247907" y="437612"/>
                </a:lnTo>
                <a:lnTo>
                  <a:pt x="239566" y="444796"/>
                </a:lnTo>
                <a:lnTo>
                  <a:pt x="231147" y="451490"/>
                </a:lnTo>
                <a:lnTo>
                  <a:pt x="222679" y="457858"/>
                </a:lnTo>
                <a:lnTo>
                  <a:pt x="213222" y="463055"/>
                </a:lnTo>
                <a:lnTo>
                  <a:pt x="203108" y="467473"/>
                </a:lnTo>
                <a:lnTo>
                  <a:pt x="192555" y="471371"/>
                </a:lnTo>
                <a:lnTo>
                  <a:pt x="150398" y="485957"/>
                </a:lnTo>
                <a:lnTo>
                  <a:pt x="138365" y="489408"/>
                </a:lnTo>
                <a:lnTo>
                  <a:pt x="128438" y="491709"/>
                </a:lnTo>
                <a:lnTo>
                  <a:pt x="119915" y="493243"/>
                </a:lnTo>
                <a:lnTo>
                  <a:pt x="112328" y="494265"/>
                </a:lnTo>
                <a:lnTo>
                  <a:pt x="105365" y="494947"/>
                </a:lnTo>
                <a:lnTo>
                  <a:pt x="98819" y="495402"/>
                </a:lnTo>
                <a:lnTo>
                  <a:pt x="92549" y="495705"/>
                </a:lnTo>
                <a:lnTo>
                  <a:pt x="80503" y="496041"/>
                </a:lnTo>
                <a:lnTo>
                  <a:pt x="74624" y="494226"/>
                </a:lnTo>
                <a:lnTo>
                  <a:pt x="68798" y="491111"/>
                </a:lnTo>
                <a:lnTo>
                  <a:pt x="63011" y="487129"/>
                </a:lnTo>
                <a:lnTo>
                  <a:pt x="54040" y="480165"/>
                </a:lnTo>
                <a:lnTo>
                  <a:pt x="50313" y="476974"/>
                </a:lnTo>
                <a:lnTo>
                  <a:pt x="47830" y="472942"/>
                </a:lnTo>
                <a:lnTo>
                  <a:pt x="46174" y="468349"/>
                </a:lnTo>
                <a:lnTo>
                  <a:pt x="42862" y="4448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7"/>
          <p:cNvSpPr/>
          <p:nvPr/>
        </p:nvSpPr>
        <p:spPr>
          <a:xfrm>
            <a:off x="7100887" y="2177414"/>
            <a:ext cx="377191" cy="308612"/>
          </a:xfrm>
          <a:custGeom>
            <a:avLst/>
            <a:gdLst/>
            <a:ahLst/>
            <a:cxnLst/>
            <a:rect l="0" t="0" r="0" b="0"/>
            <a:pathLst>
              <a:path w="377191" h="308612">
                <a:moveTo>
                  <a:pt x="0" y="0"/>
                </a:moveTo>
                <a:lnTo>
                  <a:pt x="18204" y="9102"/>
                </a:lnTo>
                <a:lnTo>
                  <a:pt x="29680" y="18651"/>
                </a:lnTo>
                <a:lnTo>
                  <a:pt x="38909" y="28292"/>
                </a:lnTo>
                <a:lnTo>
                  <a:pt x="49361" y="35752"/>
                </a:lnTo>
                <a:lnTo>
                  <a:pt x="56720" y="41932"/>
                </a:lnTo>
                <a:lnTo>
                  <a:pt x="65436" y="49863"/>
                </a:lnTo>
                <a:lnTo>
                  <a:pt x="75057" y="58959"/>
                </a:lnTo>
                <a:lnTo>
                  <a:pt x="86233" y="68834"/>
                </a:lnTo>
                <a:lnTo>
                  <a:pt x="121859" y="99030"/>
                </a:lnTo>
                <a:lnTo>
                  <a:pt x="130770" y="106978"/>
                </a:lnTo>
                <a:lnTo>
                  <a:pt x="138615" y="114181"/>
                </a:lnTo>
                <a:lnTo>
                  <a:pt x="172410" y="147073"/>
                </a:lnTo>
                <a:lnTo>
                  <a:pt x="185425" y="159009"/>
                </a:lnTo>
                <a:lnTo>
                  <a:pt x="198865" y="170776"/>
                </a:lnTo>
                <a:lnTo>
                  <a:pt x="212586" y="182431"/>
                </a:lnTo>
                <a:lnTo>
                  <a:pt x="226497" y="193058"/>
                </a:lnTo>
                <a:lnTo>
                  <a:pt x="240533" y="203001"/>
                </a:lnTo>
                <a:lnTo>
                  <a:pt x="254653" y="212487"/>
                </a:lnTo>
                <a:lnTo>
                  <a:pt x="265971" y="220715"/>
                </a:lnTo>
                <a:lnTo>
                  <a:pt x="275422" y="228106"/>
                </a:lnTo>
                <a:lnTo>
                  <a:pt x="283627" y="234938"/>
                </a:lnTo>
                <a:lnTo>
                  <a:pt x="291955" y="241398"/>
                </a:lnTo>
                <a:lnTo>
                  <a:pt x="300364" y="247610"/>
                </a:lnTo>
                <a:lnTo>
                  <a:pt x="308828" y="253656"/>
                </a:lnTo>
                <a:lnTo>
                  <a:pt x="316375" y="258639"/>
                </a:lnTo>
                <a:lnTo>
                  <a:pt x="323312" y="262914"/>
                </a:lnTo>
                <a:lnTo>
                  <a:pt x="329841" y="266716"/>
                </a:lnTo>
                <a:lnTo>
                  <a:pt x="339636" y="273481"/>
                </a:lnTo>
                <a:lnTo>
                  <a:pt x="343582" y="276618"/>
                </a:lnTo>
                <a:lnTo>
                  <a:pt x="346212" y="280615"/>
                </a:lnTo>
                <a:lnTo>
                  <a:pt x="349135" y="290135"/>
                </a:lnTo>
                <a:lnTo>
                  <a:pt x="351819" y="293437"/>
                </a:lnTo>
                <a:lnTo>
                  <a:pt x="37719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8"/>
          <p:cNvSpPr/>
          <p:nvPr/>
        </p:nvSpPr>
        <p:spPr>
          <a:xfrm>
            <a:off x="7066597" y="2211705"/>
            <a:ext cx="308611" cy="342901"/>
          </a:xfrm>
          <a:custGeom>
            <a:avLst/>
            <a:gdLst/>
            <a:ahLst/>
            <a:cxnLst/>
            <a:rect l="0" t="0" r="0" b="0"/>
            <a:pathLst>
              <a:path w="308611" h="342901">
                <a:moveTo>
                  <a:pt x="308610" y="0"/>
                </a:moveTo>
                <a:lnTo>
                  <a:pt x="299509" y="9101"/>
                </a:lnTo>
                <a:lnTo>
                  <a:pt x="289960" y="16110"/>
                </a:lnTo>
                <a:lnTo>
                  <a:pt x="284747" y="19312"/>
                </a:lnTo>
                <a:lnTo>
                  <a:pt x="279366" y="23352"/>
                </a:lnTo>
                <a:lnTo>
                  <a:pt x="273875" y="27950"/>
                </a:lnTo>
                <a:lnTo>
                  <a:pt x="268308" y="32921"/>
                </a:lnTo>
                <a:lnTo>
                  <a:pt x="262692" y="39092"/>
                </a:lnTo>
                <a:lnTo>
                  <a:pt x="257043" y="46064"/>
                </a:lnTo>
                <a:lnTo>
                  <a:pt x="251372" y="53569"/>
                </a:lnTo>
                <a:lnTo>
                  <a:pt x="240924" y="65240"/>
                </a:lnTo>
                <a:lnTo>
                  <a:pt x="211535" y="95988"/>
                </a:lnTo>
                <a:lnTo>
                  <a:pt x="198173" y="110664"/>
                </a:lnTo>
                <a:lnTo>
                  <a:pt x="186408" y="124259"/>
                </a:lnTo>
                <a:lnTo>
                  <a:pt x="161906" y="153333"/>
                </a:lnTo>
                <a:lnTo>
                  <a:pt x="114435" y="208733"/>
                </a:lnTo>
                <a:lnTo>
                  <a:pt x="56979" y="280241"/>
                </a:lnTo>
                <a:lnTo>
                  <a:pt x="48464" y="291602"/>
                </a:lnTo>
                <a:lnTo>
                  <a:pt x="41835" y="301081"/>
                </a:lnTo>
                <a:lnTo>
                  <a:pt x="36463" y="309306"/>
                </a:lnTo>
                <a:lnTo>
                  <a:pt x="31928" y="315741"/>
                </a:lnTo>
                <a:lnTo>
                  <a:pt x="27953" y="32098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9"/>
          <p:cNvSpPr/>
          <p:nvPr/>
        </p:nvSpPr>
        <p:spPr>
          <a:xfrm>
            <a:off x="7460932" y="2323500"/>
            <a:ext cx="377191" cy="8221"/>
          </a:xfrm>
          <a:custGeom>
            <a:avLst/>
            <a:gdLst/>
            <a:ahLst/>
            <a:cxnLst/>
            <a:rect l="0" t="0" r="0" b="0"/>
            <a:pathLst>
              <a:path w="377191" h="8221">
                <a:moveTo>
                  <a:pt x="0" y="8220"/>
                </a:moveTo>
                <a:lnTo>
                  <a:pt x="59659" y="8220"/>
                </a:lnTo>
                <a:lnTo>
                  <a:pt x="77872" y="7267"/>
                </a:lnTo>
                <a:lnTo>
                  <a:pt x="123510" y="3669"/>
                </a:lnTo>
                <a:lnTo>
                  <a:pt x="149967" y="2328"/>
                </a:lnTo>
                <a:lnTo>
                  <a:pt x="207304" y="839"/>
                </a:lnTo>
                <a:lnTo>
                  <a:pt x="284838" y="0"/>
                </a:lnTo>
                <a:lnTo>
                  <a:pt x="305145" y="835"/>
                </a:lnTo>
                <a:lnTo>
                  <a:pt x="322492" y="2344"/>
                </a:lnTo>
                <a:lnTo>
                  <a:pt x="377190" y="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0"/>
          <p:cNvSpPr/>
          <p:nvPr/>
        </p:nvSpPr>
        <p:spPr>
          <a:xfrm>
            <a:off x="7640955" y="2194560"/>
            <a:ext cx="68580" cy="342901"/>
          </a:xfrm>
          <a:custGeom>
            <a:avLst/>
            <a:gdLst/>
            <a:ahLst/>
            <a:cxnLst/>
            <a:rect l="0" t="0" r="0" b="0"/>
            <a:pathLst>
              <a:path w="68580" h="342901">
                <a:moveTo>
                  <a:pt x="0" y="0"/>
                </a:moveTo>
                <a:lnTo>
                  <a:pt x="0" y="45691"/>
                </a:lnTo>
                <a:lnTo>
                  <a:pt x="952" y="58083"/>
                </a:lnTo>
                <a:lnTo>
                  <a:pt x="4551" y="92172"/>
                </a:lnTo>
                <a:lnTo>
                  <a:pt x="6844" y="107168"/>
                </a:lnTo>
                <a:lnTo>
                  <a:pt x="9325" y="120023"/>
                </a:lnTo>
                <a:lnTo>
                  <a:pt x="11931" y="131450"/>
                </a:lnTo>
                <a:lnTo>
                  <a:pt x="13670" y="140973"/>
                </a:lnTo>
                <a:lnTo>
                  <a:pt x="14828" y="149227"/>
                </a:lnTo>
                <a:lnTo>
                  <a:pt x="15600" y="156635"/>
                </a:lnTo>
                <a:lnTo>
                  <a:pt x="25788" y="226221"/>
                </a:lnTo>
                <a:lnTo>
                  <a:pt x="30527" y="249874"/>
                </a:lnTo>
                <a:lnTo>
                  <a:pt x="35591" y="270405"/>
                </a:lnTo>
                <a:lnTo>
                  <a:pt x="40873" y="288855"/>
                </a:lnTo>
                <a:lnTo>
                  <a:pt x="45345" y="302107"/>
                </a:lnTo>
                <a:lnTo>
                  <a:pt x="49281" y="311895"/>
                </a:lnTo>
                <a:lnTo>
                  <a:pt x="52856" y="319372"/>
                </a:lnTo>
                <a:lnTo>
                  <a:pt x="55239" y="325310"/>
                </a:lnTo>
                <a:lnTo>
                  <a:pt x="56829" y="330220"/>
                </a:lnTo>
                <a:lnTo>
                  <a:pt x="6857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1"/>
          <p:cNvSpPr/>
          <p:nvPr/>
        </p:nvSpPr>
        <p:spPr>
          <a:xfrm>
            <a:off x="7872412" y="2160270"/>
            <a:ext cx="42864" cy="377191"/>
          </a:xfrm>
          <a:custGeom>
            <a:avLst/>
            <a:gdLst/>
            <a:ahLst/>
            <a:cxnLst/>
            <a:rect l="0" t="0" r="0" b="0"/>
            <a:pathLst>
              <a:path w="42864" h="377191">
                <a:moveTo>
                  <a:pt x="0" y="0"/>
                </a:moveTo>
                <a:lnTo>
                  <a:pt x="0" y="228393"/>
                </a:lnTo>
                <a:lnTo>
                  <a:pt x="1905" y="256084"/>
                </a:lnTo>
                <a:lnTo>
                  <a:pt x="5080" y="278355"/>
                </a:lnTo>
                <a:lnTo>
                  <a:pt x="9102" y="297012"/>
                </a:lnTo>
                <a:lnTo>
                  <a:pt x="11783" y="311356"/>
                </a:lnTo>
                <a:lnTo>
                  <a:pt x="13570" y="322823"/>
                </a:lnTo>
                <a:lnTo>
                  <a:pt x="14762" y="332373"/>
                </a:lnTo>
                <a:lnTo>
                  <a:pt x="17461" y="340644"/>
                </a:lnTo>
                <a:lnTo>
                  <a:pt x="21165" y="348063"/>
                </a:lnTo>
                <a:lnTo>
                  <a:pt x="25540" y="354915"/>
                </a:lnTo>
                <a:lnTo>
                  <a:pt x="29409" y="360435"/>
                </a:lnTo>
                <a:lnTo>
                  <a:pt x="32941" y="365067"/>
                </a:lnTo>
                <a:lnTo>
                  <a:pt x="4286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2"/>
          <p:cNvSpPr/>
          <p:nvPr/>
        </p:nvSpPr>
        <p:spPr>
          <a:xfrm>
            <a:off x="7992427" y="2151745"/>
            <a:ext cx="368618" cy="350920"/>
          </a:xfrm>
          <a:custGeom>
            <a:avLst/>
            <a:gdLst/>
            <a:ahLst/>
            <a:cxnLst/>
            <a:rect l="0" t="0" r="0" b="0"/>
            <a:pathLst>
              <a:path w="368618" h="350920">
                <a:moveTo>
                  <a:pt x="0" y="68532"/>
                </a:moveTo>
                <a:lnTo>
                  <a:pt x="11932" y="44668"/>
                </a:lnTo>
                <a:lnTo>
                  <a:pt x="19907" y="33796"/>
                </a:lnTo>
                <a:lnTo>
                  <a:pt x="29803" y="23566"/>
                </a:lnTo>
                <a:lnTo>
                  <a:pt x="40551" y="15845"/>
                </a:lnTo>
                <a:lnTo>
                  <a:pt x="51678" y="9238"/>
                </a:lnTo>
                <a:lnTo>
                  <a:pt x="57312" y="6143"/>
                </a:lnTo>
                <a:lnTo>
                  <a:pt x="68653" y="2703"/>
                </a:lnTo>
                <a:lnTo>
                  <a:pt x="80042" y="1175"/>
                </a:lnTo>
                <a:lnTo>
                  <a:pt x="91454" y="496"/>
                </a:lnTo>
                <a:lnTo>
                  <a:pt x="102876" y="194"/>
                </a:lnTo>
                <a:lnTo>
                  <a:pt x="125732" y="0"/>
                </a:lnTo>
                <a:lnTo>
                  <a:pt x="137161" y="2513"/>
                </a:lnTo>
                <a:lnTo>
                  <a:pt x="148590" y="6805"/>
                </a:lnTo>
                <a:lnTo>
                  <a:pt x="160020" y="11888"/>
                </a:lnTo>
                <a:lnTo>
                  <a:pt x="168910" y="17322"/>
                </a:lnTo>
                <a:lnTo>
                  <a:pt x="172614" y="20104"/>
                </a:lnTo>
                <a:lnTo>
                  <a:pt x="179270" y="28276"/>
                </a:lnTo>
                <a:lnTo>
                  <a:pt x="185404" y="38258"/>
                </a:lnTo>
                <a:lnTo>
                  <a:pt x="191304" y="49044"/>
                </a:lnTo>
                <a:lnTo>
                  <a:pt x="194562" y="57649"/>
                </a:lnTo>
                <a:lnTo>
                  <a:pt x="196009" y="65600"/>
                </a:lnTo>
                <a:lnTo>
                  <a:pt x="196652" y="75484"/>
                </a:lnTo>
                <a:lnTo>
                  <a:pt x="195872" y="81739"/>
                </a:lnTo>
                <a:lnTo>
                  <a:pt x="194398" y="88767"/>
                </a:lnTo>
                <a:lnTo>
                  <a:pt x="192464" y="96310"/>
                </a:lnTo>
                <a:lnTo>
                  <a:pt x="190222" y="103243"/>
                </a:lnTo>
                <a:lnTo>
                  <a:pt x="187775" y="109770"/>
                </a:lnTo>
                <a:lnTo>
                  <a:pt x="185191" y="116027"/>
                </a:lnTo>
                <a:lnTo>
                  <a:pt x="174700" y="138218"/>
                </a:lnTo>
                <a:lnTo>
                  <a:pt x="167902" y="152137"/>
                </a:lnTo>
                <a:lnTo>
                  <a:pt x="158607" y="168084"/>
                </a:lnTo>
                <a:lnTo>
                  <a:pt x="147648" y="185382"/>
                </a:lnTo>
                <a:lnTo>
                  <a:pt x="135580" y="203582"/>
                </a:lnTo>
                <a:lnTo>
                  <a:pt x="114551" y="233964"/>
                </a:lnTo>
                <a:lnTo>
                  <a:pt x="104942" y="247400"/>
                </a:lnTo>
                <a:lnTo>
                  <a:pt x="96631" y="257310"/>
                </a:lnTo>
                <a:lnTo>
                  <a:pt x="89185" y="264869"/>
                </a:lnTo>
                <a:lnTo>
                  <a:pt x="82318" y="270861"/>
                </a:lnTo>
                <a:lnTo>
                  <a:pt x="76786" y="276761"/>
                </a:lnTo>
                <a:lnTo>
                  <a:pt x="72145" y="282599"/>
                </a:lnTo>
                <a:lnTo>
                  <a:pt x="68100" y="288395"/>
                </a:lnTo>
                <a:lnTo>
                  <a:pt x="64450" y="294165"/>
                </a:lnTo>
                <a:lnTo>
                  <a:pt x="61065" y="299916"/>
                </a:lnTo>
                <a:lnTo>
                  <a:pt x="55715" y="310435"/>
                </a:lnTo>
                <a:lnTo>
                  <a:pt x="53337" y="318284"/>
                </a:lnTo>
                <a:lnTo>
                  <a:pt x="51999" y="328059"/>
                </a:lnTo>
                <a:lnTo>
                  <a:pt x="52763" y="331085"/>
                </a:lnTo>
                <a:lnTo>
                  <a:pt x="56153" y="336987"/>
                </a:lnTo>
                <a:lnTo>
                  <a:pt x="63375" y="342785"/>
                </a:lnTo>
                <a:lnTo>
                  <a:pt x="67968" y="345665"/>
                </a:lnTo>
                <a:lnTo>
                  <a:pt x="78151" y="348865"/>
                </a:lnTo>
                <a:lnTo>
                  <a:pt x="83533" y="349718"/>
                </a:lnTo>
                <a:lnTo>
                  <a:pt x="90931" y="350287"/>
                </a:lnTo>
                <a:lnTo>
                  <a:pt x="99673" y="350666"/>
                </a:lnTo>
                <a:lnTo>
                  <a:pt x="109311" y="350919"/>
                </a:lnTo>
                <a:lnTo>
                  <a:pt x="120500" y="350135"/>
                </a:lnTo>
                <a:lnTo>
                  <a:pt x="132720" y="348660"/>
                </a:lnTo>
                <a:lnTo>
                  <a:pt x="145630" y="346724"/>
                </a:lnTo>
                <a:lnTo>
                  <a:pt x="159952" y="345433"/>
                </a:lnTo>
                <a:lnTo>
                  <a:pt x="175215" y="344573"/>
                </a:lnTo>
                <a:lnTo>
                  <a:pt x="191105" y="343999"/>
                </a:lnTo>
                <a:lnTo>
                  <a:pt x="204555" y="342664"/>
                </a:lnTo>
                <a:lnTo>
                  <a:pt x="216380" y="340822"/>
                </a:lnTo>
                <a:lnTo>
                  <a:pt x="227121" y="338641"/>
                </a:lnTo>
                <a:lnTo>
                  <a:pt x="237138" y="337187"/>
                </a:lnTo>
                <a:lnTo>
                  <a:pt x="246675" y="336218"/>
                </a:lnTo>
                <a:lnTo>
                  <a:pt x="255890" y="335572"/>
                </a:lnTo>
                <a:lnTo>
                  <a:pt x="288989" y="334854"/>
                </a:lnTo>
                <a:lnTo>
                  <a:pt x="368617" y="3342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3"/>
          <p:cNvSpPr/>
          <p:nvPr/>
        </p:nvSpPr>
        <p:spPr>
          <a:xfrm>
            <a:off x="8352472" y="2247291"/>
            <a:ext cx="222886" cy="15849"/>
          </a:xfrm>
          <a:custGeom>
            <a:avLst/>
            <a:gdLst/>
            <a:ahLst/>
            <a:cxnLst/>
            <a:rect l="0" t="0" r="0" b="0"/>
            <a:pathLst>
              <a:path w="222886" h="15849">
                <a:moveTo>
                  <a:pt x="0" y="15848"/>
                </a:moveTo>
                <a:lnTo>
                  <a:pt x="13653" y="11298"/>
                </a:lnTo>
                <a:lnTo>
                  <a:pt x="19579" y="9957"/>
                </a:lnTo>
                <a:lnTo>
                  <a:pt x="25435" y="9063"/>
                </a:lnTo>
                <a:lnTo>
                  <a:pt x="31245" y="8468"/>
                </a:lnTo>
                <a:lnTo>
                  <a:pt x="137688" y="1620"/>
                </a:lnTo>
                <a:lnTo>
                  <a:pt x="173590" y="0"/>
                </a:lnTo>
                <a:lnTo>
                  <a:pt x="186211" y="520"/>
                </a:lnTo>
                <a:lnTo>
                  <a:pt x="196531" y="1820"/>
                </a:lnTo>
                <a:lnTo>
                  <a:pt x="205316" y="3638"/>
                </a:lnTo>
                <a:lnTo>
                  <a:pt x="211172" y="5803"/>
                </a:lnTo>
                <a:lnTo>
                  <a:pt x="215077" y="8199"/>
                </a:lnTo>
                <a:lnTo>
                  <a:pt x="222885" y="15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4"/>
          <p:cNvSpPr/>
          <p:nvPr/>
        </p:nvSpPr>
        <p:spPr>
          <a:xfrm>
            <a:off x="8343900" y="2331720"/>
            <a:ext cx="282893" cy="60008"/>
          </a:xfrm>
          <a:custGeom>
            <a:avLst/>
            <a:gdLst/>
            <a:ahLst/>
            <a:cxnLst/>
            <a:rect l="0" t="0" r="0" b="0"/>
            <a:pathLst>
              <a:path w="282893" h="60008">
                <a:moveTo>
                  <a:pt x="0" y="60007"/>
                </a:moveTo>
                <a:lnTo>
                  <a:pt x="18204" y="50906"/>
                </a:lnTo>
                <a:lnTo>
                  <a:pt x="27375" y="47272"/>
                </a:lnTo>
                <a:lnTo>
                  <a:pt x="37300" y="43897"/>
                </a:lnTo>
                <a:lnTo>
                  <a:pt x="47727" y="40694"/>
                </a:lnTo>
                <a:lnTo>
                  <a:pt x="57536" y="38560"/>
                </a:lnTo>
                <a:lnTo>
                  <a:pt x="66931" y="37136"/>
                </a:lnTo>
                <a:lnTo>
                  <a:pt x="76055" y="36187"/>
                </a:lnTo>
                <a:lnTo>
                  <a:pt x="85945" y="34602"/>
                </a:lnTo>
                <a:lnTo>
                  <a:pt x="96349" y="32593"/>
                </a:lnTo>
                <a:lnTo>
                  <a:pt x="118069" y="27820"/>
                </a:lnTo>
                <a:lnTo>
                  <a:pt x="140423" y="22524"/>
                </a:lnTo>
                <a:lnTo>
                  <a:pt x="153622" y="19779"/>
                </a:lnTo>
                <a:lnTo>
                  <a:pt x="183529" y="14188"/>
                </a:lnTo>
                <a:lnTo>
                  <a:pt x="195695" y="12316"/>
                </a:lnTo>
                <a:lnTo>
                  <a:pt x="205710" y="11068"/>
                </a:lnTo>
                <a:lnTo>
                  <a:pt x="214293" y="10236"/>
                </a:lnTo>
                <a:lnTo>
                  <a:pt x="221920" y="8729"/>
                </a:lnTo>
                <a:lnTo>
                  <a:pt x="228909" y="6772"/>
                </a:lnTo>
                <a:lnTo>
                  <a:pt x="235473" y="4514"/>
                </a:lnTo>
                <a:lnTo>
                  <a:pt x="242706" y="3009"/>
                </a:lnTo>
                <a:lnTo>
                  <a:pt x="250387" y="2006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5"/>
          <p:cNvSpPr/>
          <p:nvPr/>
        </p:nvSpPr>
        <p:spPr>
          <a:xfrm>
            <a:off x="8678583" y="2100262"/>
            <a:ext cx="59652" cy="411481"/>
          </a:xfrm>
          <a:custGeom>
            <a:avLst/>
            <a:gdLst/>
            <a:ahLst/>
            <a:cxnLst/>
            <a:rect l="0" t="0" r="0" b="0"/>
            <a:pathLst>
              <a:path w="59652" h="411481">
                <a:moveTo>
                  <a:pt x="59651" y="0"/>
                </a:moveTo>
                <a:lnTo>
                  <a:pt x="55100" y="18203"/>
                </a:lnTo>
                <a:lnTo>
                  <a:pt x="50326" y="39841"/>
                </a:lnTo>
                <a:lnTo>
                  <a:pt x="45030" y="64379"/>
                </a:lnTo>
                <a:lnTo>
                  <a:pt x="39500" y="87986"/>
                </a:lnTo>
                <a:lnTo>
                  <a:pt x="36692" y="98662"/>
                </a:lnTo>
                <a:lnTo>
                  <a:pt x="31032" y="118145"/>
                </a:lnTo>
                <a:lnTo>
                  <a:pt x="22491" y="145179"/>
                </a:lnTo>
                <a:lnTo>
                  <a:pt x="20591" y="153936"/>
                </a:lnTo>
                <a:lnTo>
                  <a:pt x="19324" y="162631"/>
                </a:lnTo>
                <a:lnTo>
                  <a:pt x="18479" y="171286"/>
                </a:lnTo>
                <a:lnTo>
                  <a:pt x="16962" y="180866"/>
                </a:lnTo>
                <a:lnTo>
                  <a:pt x="15001" y="191062"/>
                </a:lnTo>
                <a:lnTo>
                  <a:pt x="12739" y="201670"/>
                </a:lnTo>
                <a:lnTo>
                  <a:pt x="11231" y="211599"/>
                </a:lnTo>
                <a:lnTo>
                  <a:pt x="10226" y="221076"/>
                </a:lnTo>
                <a:lnTo>
                  <a:pt x="9557" y="230251"/>
                </a:lnTo>
                <a:lnTo>
                  <a:pt x="9110" y="239226"/>
                </a:lnTo>
                <a:lnTo>
                  <a:pt x="8613" y="256818"/>
                </a:lnTo>
                <a:lnTo>
                  <a:pt x="8335" y="282787"/>
                </a:lnTo>
                <a:lnTo>
                  <a:pt x="7343" y="293300"/>
                </a:lnTo>
                <a:lnTo>
                  <a:pt x="5729" y="305071"/>
                </a:lnTo>
                <a:lnTo>
                  <a:pt x="3701" y="317680"/>
                </a:lnTo>
                <a:lnTo>
                  <a:pt x="2349" y="327992"/>
                </a:lnTo>
                <a:lnTo>
                  <a:pt x="1447" y="336771"/>
                </a:lnTo>
                <a:lnTo>
                  <a:pt x="846" y="344529"/>
                </a:lnTo>
                <a:lnTo>
                  <a:pt x="446" y="351606"/>
                </a:lnTo>
                <a:lnTo>
                  <a:pt x="0" y="364549"/>
                </a:lnTo>
                <a:lnTo>
                  <a:pt x="834" y="371621"/>
                </a:lnTo>
                <a:lnTo>
                  <a:pt x="2343" y="379192"/>
                </a:lnTo>
                <a:lnTo>
                  <a:pt x="821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6"/>
          <p:cNvSpPr/>
          <p:nvPr/>
        </p:nvSpPr>
        <p:spPr>
          <a:xfrm>
            <a:off x="8772525" y="2100262"/>
            <a:ext cx="213768" cy="420053"/>
          </a:xfrm>
          <a:custGeom>
            <a:avLst/>
            <a:gdLst/>
            <a:ahLst/>
            <a:cxnLst/>
            <a:rect l="0" t="0" r="0" b="0"/>
            <a:pathLst>
              <a:path w="213768" h="420053">
                <a:moveTo>
                  <a:pt x="102869" y="0"/>
                </a:moveTo>
                <a:lnTo>
                  <a:pt x="107421" y="18203"/>
                </a:lnTo>
                <a:lnTo>
                  <a:pt x="107808" y="24518"/>
                </a:lnTo>
                <a:lnTo>
                  <a:pt x="107115" y="29680"/>
                </a:lnTo>
                <a:lnTo>
                  <a:pt x="94607" y="67564"/>
                </a:lnTo>
                <a:lnTo>
                  <a:pt x="91647" y="78380"/>
                </a:lnTo>
                <a:lnTo>
                  <a:pt x="89672" y="87496"/>
                </a:lnTo>
                <a:lnTo>
                  <a:pt x="88356" y="95478"/>
                </a:lnTo>
                <a:lnTo>
                  <a:pt x="83670" y="112229"/>
                </a:lnTo>
                <a:lnTo>
                  <a:pt x="61727" y="181843"/>
                </a:lnTo>
                <a:lnTo>
                  <a:pt x="51882" y="212264"/>
                </a:lnTo>
                <a:lnTo>
                  <a:pt x="48875" y="224377"/>
                </a:lnTo>
                <a:lnTo>
                  <a:pt x="46871" y="235310"/>
                </a:lnTo>
                <a:lnTo>
                  <a:pt x="45535" y="245456"/>
                </a:lnTo>
                <a:lnTo>
                  <a:pt x="44643" y="255077"/>
                </a:lnTo>
                <a:lnTo>
                  <a:pt x="44050" y="264349"/>
                </a:lnTo>
                <a:lnTo>
                  <a:pt x="43391" y="282271"/>
                </a:lnTo>
                <a:lnTo>
                  <a:pt x="42967" y="314520"/>
                </a:lnTo>
                <a:lnTo>
                  <a:pt x="42883" y="339517"/>
                </a:lnTo>
                <a:lnTo>
                  <a:pt x="45411" y="351239"/>
                </a:lnTo>
                <a:lnTo>
                  <a:pt x="48758" y="361846"/>
                </a:lnTo>
                <a:lnTo>
                  <a:pt x="50244" y="369736"/>
                </a:lnTo>
                <a:lnTo>
                  <a:pt x="52547" y="373173"/>
                </a:lnTo>
                <a:lnTo>
                  <a:pt x="55987" y="376417"/>
                </a:lnTo>
                <a:lnTo>
                  <a:pt x="60184" y="379532"/>
                </a:lnTo>
                <a:lnTo>
                  <a:pt x="63935" y="382562"/>
                </a:lnTo>
                <a:lnTo>
                  <a:pt x="67388" y="385534"/>
                </a:lnTo>
                <a:lnTo>
                  <a:pt x="70643" y="388467"/>
                </a:lnTo>
                <a:lnTo>
                  <a:pt x="73765" y="390423"/>
                </a:lnTo>
                <a:lnTo>
                  <a:pt x="79774" y="392597"/>
                </a:lnTo>
                <a:lnTo>
                  <a:pt x="85620" y="393562"/>
                </a:lnTo>
                <a:lnTo>
                  <a:pt x="88512" y="393820"/>
                </a:lnTo>
                <a:lnTo>
                  <a:pt x="92346" y="393039"/>
                </a:lnTo>
                <a:lnTo>
                  <a:pt x="96807" y="391566"/>
                </a:lnTo>
                <a:lnTo>
                  <a:pt x="101685" y="389631"/>
                </a:lnTo>
                <a:lnTo>
                  <a:pt x="106843" y="387390"/>
                </a:lnTo>
                <a:lnTo>
                  <a:pt x="117653" y="382358"/>
                </a:lnTo>
                <a:lnTo>
                  <a:pt x="134449" y="374171"/>
                </a:lnTo>
                <a:lnTo>
                  <a:pt x="140115" y="370415"/>
                </a:lnTo>
                <a:lnTo>
                  <a:pt x="145798" y="366006"/>
                </a:lnTo>
                <a:lnTo>
                  <a:pt x="151491" y="361161"/>
                </a:lnTo>
                <a:lnTo>
                  <a:pt x="157191" y="356027"/>
                </a:lnTo>
                <a:lnTo>
                  <a:pt x="168605" y="345242"/>
                </a:lnTo>
                <a:lnTo>
                  <a:pt x="198333" y="315973"/>
                </a:lnTo>
                <a:lnTo>
                  <a:pt x="201754" y="309709"/>
                </a:lnTo>
                <a:lnTo>
                  <a:pt x="204987" y="301723"/>
                </a:lnTo>
                <a:lnTo>
                  <a:pt x="208095" y="292588"/>
                </a:lnTo>
                <a:lnTo>
                  <a:pt x="210168" y="284594"/>
                </a:lnTo>
                <a:lnTo>
                  <a:pt x="211549" y="277359"/>
                </a:lnTo>
                <a:lnTo>
                  <a:pt x="213085" y="265194"/>
                </a:lnTo>
                <a:lnTo>
                  <a:pt x="213767" y="256611"/>
                </a:lnTo>
                <a:lnTo>
                  <a:pt x="212996" y="252989"/>
                </a:lnTo>
                <a:lnTo>
                  <a:pt x="209600" y="246425"/>
                </a:lnTo>
                <a:lnTo>
                  <a:pt x="207360" y="244293"/>
                </a:lnTo>
                <a:lnTo>
                  <a:pt x="204915" y="242872"/>
                </a:lnTo>
                <a:lnTo>
                  <a:pt x="202332" y="241925"/>
                </a:lnTo>
                <a:lnTo>
                  <a:pt x="199659" y="242246"/>
                </a:lnTo>
                <a:lnTo>
                  <a:pt x="196923" y="243412"/>
                </a:lnTo>
                <a:lnTo>
                  <a:pt x="194147" y="245142"/>
                </a:lnTo>
                <a:lnTo>
                  <a:pt x="190391" y="246296"/>
                </a:lnTo>
                <a:lnTo>
                  <a:pt x="185983" y="247065"/>
                </a:lnTo>
                <a:lnTo>
                  <a:pt x="181139" y="247577"/>
                </a:lnTo>
                <a:lnTo>
                  <a:pt x="176003" y="248871"/>
                </a:lnTo>
                <a:lnTo>
                  <a:pt x="170676" y="250687"/>
                </a:lnTo>
                <a:lnTo>
                  <a:pt x="165219" y="252849"/>
                </a:lnTo>
                <a:lnTo>
                  <a:pt x="158722" y="256196"/>
                </a:lnTo>
                <a:lnTo>
                  <a:pt x="151536" y="260333"/>
                </a:lnTo>
                <a:lnTo>
                  <a:pt x="143886" y="264995"/>
                </a:lnTo>
                <a:lnTo>
                  <a:pt x="136881" y="270008"/>
                </a:lnTo>
                <a:lnTo>
                  <a:pt x="130306" y="275255"/>
                </a:lnTo>
                <a:lnTo>
                  <a:pt x="124018" y="280659"/>
                </a:lnTo>
                <a:lnTo>
                  <a:pt x="116969" y="286166"/>
                </a:lnTo>
                <a:lnTo>
                  <a:pt x="109412" y="291742"/>
                </a:lnTo>
                <a:lnTo>
                  <a:pt x="101516" y="297365"/>
                </a:lnTo>
                <a:lnTo>
                  <a:pt x="94347" y="303018"/>
                </a:lnTo>
                <a:lnTo>
                  <a:pt x="87662" y="308692"/>
                </a:lnTo>
                <a:lnTo>
                  <a:pt x="81302" y="314380"/>
                </a:lnTo>
                <a:lnTo>
                  <a:pt x="72299" y="323887"/>
                </a:lnTo>
                <a:lnTo>
                  <a:pt x="49595" y="349690"/>
                </a:lnTo>
                <a:lnTo>
                  <a:pt x="40683" y="360761"/>
                </a:lnTo>
                <a:lnTo>
                  <a:pt x="33790" y="370048"/>
                </a:lnTo>
                <a:lnTo>
                  <a:pt x="28242" y="378144"/>
                </a:lnTo>
                <a:lnTo>
                  <a:pt x="23590" y="384493"/>
                </a:lnTo>
                <a:lnTo>
                  <a:pt x="19537" y="389679"/>
                </a:lnTo>
                <a:lnTo>
                  <a:pt x="13445" y="397981"/>
                </a:lnTo>
                <a:lnTo>
                  <a:pt x="11821" y="401528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7"/>
          <p:cNvSpPr/>
          <p:nvPr/>
        </p:nvSpPr>
        <p:spPr>
          <a:xfrm>
            <a:off x="7486650" y="2778952"/>
            <a:ext cx="385763" cy="41048"/>
          </a:xfrm>
          <a:custGeom>
            <a:avLst/>
            <a:gdLst/>
            <a:ahLst/>
            <a:cxnLst/>
            <a:rect l="0" t="0" r="0" b="0"/>
            <a:pathLst>
              <a:path w="385763" h="41048">
                <a:moveTo>
                  <a:pt x="0" y="32828"/>
                </a:moveTo>
                <a:lnTo>
                  <a:pt x="0" y="37379"/>
                </a:lnTo>
                <a:lnTo>
                  <a:pt x="952" y="38719"/>
                </a:lnTo>
                <a:lnTo>
                  <a:pt x="2540" y="39613"/>
                </a:lnTo>
                <a:lnTo>
                  <a:pt x="4550" y="40208"/>
                </a:lnTo>
                <a:lnTo>
                  <a:pt x="16482" y="41047"/>
                </a:lnTo>
                <a:lnTo>
                  <a:pt x="27181" y="39260"/>
                </a:lnTo>
                <a:lnTo>
                  <a:pt x="41933" y="36163"/>
                </a:lnTo>
                <a:lnTo>
                  <a:pt x="59387" y="32194"/>
                </a:lnTo>
                <a:lnTo>
                  <a:pt x="106722" y="22703"/>
                </a:lnTo>
                <a:lnTo>
                  <a:pt x="134012" y="17505"/>
                </a:lnTo>
                <a:lnTo>
                  <a:pt x="158874" y="14040"/>
                </a:lnTo>
                <a:lnTo>
                  <a:pt x="182116" y="11730"/>
                </a:lnTo>
                <a:lnTo>
                  <a:pt x="204279" y="10190"/>
                </a:lnTo>
                <a:lnTo>
                  <a:pt x="221910" y="8211"/>
                </a:lnTo>
                <a:lnTo>
                  <a:pt x="236522" y="5939"/>
                </a:lnTo>
                <a:lnTo>
                  <a:pt x="249122" y="3472"/>
                </a:lnTo>
                <a:lnTo>
                  <a:pt x="263236" y="1827"/>
                </a:lnTo>
                <a:lnTo>
                  <a:pt x="278360" y="731"/>
                </a:lnTo>
                <a:lnTo>
                  <a:pt x="294158" y="0"/>
                </a:lnTo>
                <a:lnTo>
                  <a:pt x="306596" y="465"/>
                </a:lnTo>
                <a:lnTo>
                  <a:pt x="316792" y="1727"/>
                </a:lnTo>
                <a:lnTo>
                  <a:pt x="325495" y="3521"/>
                </a:lnTo>
                <a:lnTo>
                  <a:pt x="333202" y="4718"/>
                </a:lnTo>
                <a:lnTo>
                  <a:pt x="340244" y="5515"/>
                </a:lnTo>
                <a:lnTo>
                  <a:pt x="352197" y="6401"/>
                </a:lnTo>
                <a:lnTo>
                  <a:pt x="360684" y="6795"/>
                </a:lnTo>
                <a:lnTo>
                  <a:pt x="367631" y="6970"/>
                </a:lnTo>
                <a:lnTo>
                  <a:pt x="385762" y="15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8"/>
          <p:cNvSpPr/>
          <p:nvPr/>
        </p:nvSpPr>
        <p:spPr>
          <a:xfrm>
            <a:off x="7855267" y="2691764"/>
            <a:ext cx="34291" cy="317184"/>
          </a:xfrm>
          <a:custGeom>
            <a:avLst/>
            <a:gdLst/>
            <a:ahLst/>
            <a:cxnLst/>
            <a:rect l="0" t="0" r="0" b="0"/>
            <a:pathLst>
              <a:path w="34291" h="317184">
                <a:moveTo>
                  <a:pt x="0" y="0"/>
                </a:moveTo>
                <a:lnTo>
                  <a:pt x="0" y="18204"/>
                </a:lnTo>
                <a:lnTo>
                  <a:pt x="953" y="25471"/>
                </a:lnTo>
                <a:lnTo>
                  <a:pt x="2540" y="32221"/>
                </a:lnTo>
                <a:lnTo>
                  <a:pt x="4551" y="38626"/>
                </a:lnTo>
                <a:lnTo>
                  <a:pt x="5891" y="46706"/>
                </a:lnTo>
                <a:lnTo>
                  <a:pt x="6785" y="55902"/>
                </a:lnTo>
                <a:lnTo>
                  <a:pt x="7381" y="65843"/>
                </a:lnTo>
                <a:lnTo>
                  <a:pt x="8731" y="75328"/>
                </a:lnTo>
                <a:lnTo>
                  <a:pt x="10583" y="84509"/>
                </a:lnTo>
                <a:lnTo>
                  <a:pt x="12771" y="93487"/>
                </a:lnTo>
                <a:lnTo>
                  <a:pt x="14229" y="102330"/>
                </a:lnTo>
                <a:lnTo>
                  <a:pt x="15201" y="111083"/>
                </a:lnTo>
                <a:lnTo>
                  <a:pt x="15850" y="119775"/>
                </a:lnTo>
                <a:lnTo>
                  <a:pt x="16570" y="172614"/>
                </a:lnTo>
                <a:lnTo>
                  <a:pt x="17032" y="270211"/>
                </a:lnTo>
                <a:lnTo>
                  <a:pt x="18022" y="281106"/>
                </a:lnTo>
                <a:lnTo>
                  <a:pt x="19635" y="289322"/>
                </a:lnTo>
                <a:lnTo>
                  <a:pt x="21663" y="295751"/>
                </a:lnTo>
                <a:lnTo>
                  <a:pt x="23967" y="300990"/>
                </a:lnTo>
                <a:lnTo>
                  <a:pt x="26455" y="305435"/>
                </a:lnTo>
                <a:lnTo>
                  <a:pt x="3429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9"/>
          <p:cNvSpPr/>
          <p:nvPr/>
        </p:nvSpPr>
        <p:spPr>
          <a:xfrm>
            <a:off x="7949565" y="2717528"/>
            <a:ext cx="360045" cy="282756"/>
          </a:xfrm>
          <a:custGeom>
            <a:avLst/>
            <a:gdLst/>
            <a:ahLst/>
            <a:cxnLst/>
            <a:rect l="0" t="0" r="0" b="0"/>
            <a:pathLst>
              <a:path w="360045" h="282756">
                <a:moveTo>
                  <a:pt x="0" y="51389"/>
                </a:moveTo>
                <a:lnTo>
                  <a:pt x="4551" y="37737"/>
                </a:lnTo>
                <a:lnTo>
                  <a:pt x="6843" y="32762"/>
                </a:lnTo>
                <a:lnTo>
                  <a:pt x="11931" y="24695"/>
                </a:lnTo>
                <a:lnTo>
                  <a:pt x="22448" y="17935"/>
                </a:lnTo>
                <a:lnTo>
                  <a:pt x="35694" y="11756"/>
                </a:lnTo>
                <a:lnTo>
                  <a:pt x="47932" y="5834"/>
                </a:lnTo>
                <a:lnTo>
                  <a:pt x="53861" y="3874"/>
                </a:lnTo>
                <a:lnTo>
                  <a:pt x="59720" y="2567"/>
                </a:lnTo>
                <a:lnTo>
                  <a:pt x="65531" y="1696"/>
                </a:lnTo>
                <a:lnTo>
                  <a:pt x="71310" y="1116"/>
                </a:lnTo>
                <a:lnTo>
                  <a:pt x="77067" y="728"/>
                </a:lnTo>
                <a:lnTo>
                  <a:pt x="82810" y="470"/>
                </a:lnTo>
                <a:lnTo>
                  <a:pt x="96812" y="184"/>
                </a:lnTo>
                <a:lnTo>
                  <a:pt x="124533" y="0"/>
                </a:lnTo>
                <a:lnTo>
                  <a:pt x="131599" y="937"/>
                </a:lnTo>
                <a:lnTo>
                  <a:pt x="139168" y="2514"/>
                </a:lnTo>
                <a:lnTo>
                  <a:pt x="147071" y="4518"/>
                </a:lnTo>
                <a:lnTo>
                  <a:pt x="153293" y="5854"/>
                </a:lnTo>
                <a:lnTo>
                  <a:pt x="162744" y="7339"/>
                </a:lnTo>
                <a:lnTo>
                  <a:pt x="172660" y="13079"/>
                </a:lnTo>
                <a:lnTo>
                  <a:pt x="181513" y="21027"/>
                </a:lnTo>
                <a:lnTo>
                  <a:pt x="183874" y="24480"/>
                </a:lnTo>
                <a:lnTo>
                  <a:pt x="192214" y="41417"/>
                </a:lnTo>
                <a:lnTo>
                  <a:pt x="192912" y="46646"/>
                </a:lnTo>
                <a:lnTo>
                  <a:pt x="192426" y="52037"/>
                </a:lnTo>
                <a:lnTo>
                  <a:pt x="191148" y="57536"/>
                </a:lnTo>
                <a:lnTo>
                  <a:pt x="189345" y="63107"/>
                </a:lnTo>
                <a:lnTo>
                  <a:pt x="187189" y="68726"/>
                </a:lnTo>
                <a:lnTo>
                  <a:pt x="181303" y="82907"/>
                </a:lnTo>
                <a:lnTo>
                  <a:pt x="172336" y="105085"/>
                </a:lnTo>
                <a:lnTo>
                  <a:pt x="165373" y="117666"/>
                </a:lnTo>
                <a:lnTo>
                  <a:pt x="156922" y="130816"/>
                </a:lnTo>
                <a:lnTo>
                  <a:pt x="147477" y="144345"/>
                </a:lnTo>
                <a:lnTo>
                  <a:pt x="134512" y="160985"/>
                </a:lnTo>
                <a:lnTo>
                  <a:pt x="102328" y="199793"/>
                </a:lnTo>
                <a:lnTo>
                  <a:pt x="81039" y="224661"/>
                </a:lnTo>
                <a:lnTo>
                  <a:pt x="74028" y="232627"/>
                </a:lnTo>
                <a:lnTo>
                  <a:pt x="69355" y="239842"/>
                </a:lnTo>
                <a:lnTo>
                  <a:pt x="66238" y="246556"/>
                </a:lnTo>
                <a:lnTo>
                  <a:pt x="64162" y="252938"/>
                </a:lnTo>
                <a:lnTo>
                  <a:pt x="61825" y="259098"/>
                </a:lnTo>
                <a:lnTo>
                  <a:pt x="59313" y="265109"/>
                </a:lnTo>
                <a:lnTo>
                  <a:pt x="56688" y="271021"/>
                </a:lnTo>
                <a:lnTo>
                  <a:pt x="55889" y="274963"/>
                </a:lnTo>
                <a:lnTo>
                  <a:pt x="56309" y="277591"/>
                </a:lnTo>
                <a:lnTo>
                  <a:pt x="57543" y="279343"/>
                </a:lnTo>
                <a:lnTo>
                  <a:pt x="59316" y="280511"/>
                </a:lnTo>
                <a:lnTo>
                  <a:pt x="63828" y="281808"/>
                </a:lnTo>
                <a:lnTo>
                  <a:pt x="71547" y="282385"/>
                </a:lnTo>
                <a:lnTo>
                  <a:pt x="84064" y="282710"/>
                </a:lnTo>
                <a:lnTo>
                  <a:pt x="87475" y="282755"/>
                </a:lnTo>
                <a:lnTo>
                  <a:pt x="96345" y="280266"/>
                </a:lnTo>
                <a:lnTo>
                  <a:pt x="101377" y="278269"/>
                </a:lnTo>
                <a:lnTo>
                  <a:pt x="112352" y="275985"/>
                </a:lnTo>
                <a:lnTo>
                  <a:pt x="127290" y="273510"/>
                </a:lnTo>
                <a:lnTo>
                  <a:pt x="144867" y="270907"/>
                </a:lnTo>
                <a:lnTo>
                  <a:pt x="159443" y="268219"/>
                </a:lnTo>
                <a:lnTo>
                  <a:pt x="172018" y="265475"/>
                </a:lnTo>
                <a:lnTo>
                  <a:pt x="183259" y="262693"/>
                </a:lnTo>
                <a:lnTo>
                  <a:pt x="192657" y="259886"/>
                </a:lnTo>
                <a:lnTo>
                  <a:pt x="200828" y="257062"/>
                </a:lnTo>
                <a:lnTo>
                  <a:pt x="208181" y="254227"/>
                </a:lnTo>
                <a:lnTo>
                  <a:pt x="217844" y="251384"/>
                </a:lnTo>
                <a:lnTo>
                  <a:pt x="229049" y="248537"/>
                </a:lnTo>
                <a:lnTo>
                  <a:pt x="241282" y="245686"/>
                </a:lnTo>
                <a:lnTo>
                  <a:pt x="252295" y="243785"/>
                </a:lnTo>
                <a:lnTo>
                  <a:pt x="262494" y="242518"/>
                </a:lnTo>
                <a:lnTo>
                  <a:pt x="272151" y="241674"/>
                </a:lnTo>
                <a:lnTo>
                  <a:pt x="280493" y="241110"/>
                </a:lnTo>
                <a:lnTo>
                  <a:pt x="294844" y="240485"/>
                </a:lnTo>
                <a:lnTo>
                  <a:pt x="301338" y="239365"/>
                </a:lnTo>
                <a:lnTo>
                  <a:pt x="307572" y="237667"/>
                </a:lnTo>
                <a:lnTo>
                  <a:pt x="313632" y="235582"/>
                </a:lnTo>
                <a:lnTo>
                  <a:pt x="320530" y="234192"/>
                </a:lnTo>
                <a:lnTo>
                  <a:pt x="327987" y="233265"/>
                </a:lnTo>
                <a:lnTo>
                  <a:pt x="360044" y="231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0"/>
          <p:cNvSpPr/>
          <p:nvPr/>
        </p:nvSpPr>
        <p:spPr>
          <a:xfrm>
            <a:off x="8403907" y="2837506"/>
            <a:ext cx="171451" cy="8565"/>
          </a:xfrm>
          <a:custGeom>
            <a:avLst/>
            <a:gdLst/>
            <a:ahLst/>
            <a:cxnLst/>
            <a:rect l="0" t="0" r="0" b="0"/>
            <a:pathLst>
              <a:path w="171451" h="8565">
                <a:moveTo>
                  <a:pt x="0" y="8564"/>
                </a:moveTo>
                <a:lnTo>
                  <a:pt x="57580" y="8564"/>
                </a:lnTo>
                <a:lnTo>
                  <a:pt x="64104" y="7611"/>
                </a:lnTo>
                <a:lnTo>
                  <a:pt x="71312" y="6024"/>
                </a:lnTo>
                <a:lnTo>
                  <a:pt x="78973" y="4013"/>
                </a:lnTo>
                <a:lnTo>
                  <a:pt x="85987" y="2672"/>
                </a:lnTo>
                <a:lnTo>
                  <a:pt x="92567" y="1778"/>
                </a:lnTo>
                <a:lnTo>
                  <a:pt x="98859" y="1183"/>
                </a:lnTo>
                <a:lnTo>
                  <a:pt x="104006" y="786"/>
                </a:lnTo>
                <a:lnTo>
                  <a:pt x="108390" y="520"/>
                </a:lnTo>
                <a:lnTo>
                  <a:pt x="112265" y="344"/>
                </a:lnTo>
                <a:lnTo>
                  <a:pt x="121650" y="148"/>
                </a:lnTo>
                <a:lnTo>
                  <a:pt x="155565" y="0"/>
                </a:lnTo>
                <a:lnTo>
                  <a:pt x="158955" y="950"/>
                </a:lnTo>
                <a:lnTo>
                  <a:pt x="162168" y="2535"/>
                </a:lnTo>
                <a:lnTo>
                  <a:pt x="171450" y="8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1"/>
          <p:cNvSpPr/>
          <p:nvPr/>
        </p:nvSpPr>
        <p:spPr>
          <a:xfrm>
            <a:off x="8618251" y="2708910"/>
            <a:ext cx="17115" cy="325755"/>
          </a:xfrm>
          <a:custGeom>
            <a:avLst/>
            <a:gdLst/>
            <a:ahLst/>
            <a:cxnLst/>
            <a:rect l="0" t="0" r="0" b="0"/>
            <a:pathLst>
              <a:path w="17115" h="325755">
                <a:moveTo>
                  <a:pt x="8541" y="0"/>
                </a:moveTo>
                <a:lnTo>
                  <a:pt x="8541" y="62174"/>
                </a:lnTo>
                <a:lnTo>
                  <a:pt x="7589" y="77644"/>
                </a:lnTo>
                <a:lnTo>
                  <a:pt x="2649" y="131061"/>
                </a:lnTo>
                <a:lnTo>
                  <a:pt x="1756" y="144524"/>
                </a:lnTo>
                <a:lnTo>
                  <a:pt x="763" y="167103"/>
                </a:lnTo>
                <a:lnTo>
                  <a:pt x="204" y="194927"/>
                </a:lnTo>
                <a:lnTo>
                  <a:pt x="0" y="232479"/>
                </a:lnTo>
                <a:lnTo>
                  <a:pt x="942" y="243568"/>
                </a:lnTo>
                <a:lnTo>
                  <a:pt x="2523" y="256676"/>
                </a:lnTo>
                <a:lnTo>
                  <a:pt x="4529" y="271130"/>
                </a:lnTo>
                <a:lnTo>
                  <a:pt x="6819" y="282670"/>
                </a:lnTo>
                <a:lnTo>
                  <a:pt x="9298" y="292269"/>
                </a:lnTo>
                <a:lnTo>
                  <a:pt x="11903" y="300574"/>
                </a:lnTo>
                <a:lnTo>
                  <a:pt x="13640" y="307062"/>
                </a:lnTo>
                <a:lnTo>
                  <a:pt x="14798" y="312341"/>
                </a:lnTo>
                <a:lnTo>
                  <a:pt x="17114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2"/>
          <p:cNvSpPr/>
          <p:nvPr/>
        </p:nvSpPr>
        <p:spPr>
          <a:xfrm>
            <a:off x="8721090" y="2726072"/>
            <a:ext cx="273092" cy="256985"/>
          </a:xfrm>
          <a:custGeom>
            <a:avLst/>
            <a:gdLst/>
            <a:ahLst/>
            <a:cxnLst/>
            <a:rect l="0" t="0" r="0" b="0"/>
            <a:pathLst>
              <a:path w="273092" h="256985">
                <a:moveTo>
                  <a:pt x="0" y="34273"/>
                </a:moveTo>
                <a:lnTo>
                  <a:pt x="0" y="7579"/>
                </a:lnTo>
                <a:lnTo>
                  <a:pt x="952" y="5047"/>
                </a:lnTo>
                <a:lnTo>
                  <a:pt x="2539" y="3359"/>
                </a:lnTo>
                <a:lnTo>
                  <a:pt x="4551" y="2233"/>
                </a:lnTo>
                <a:lnTo>
                  <a:pt x="9325" y="983"/>
                </a:lnTo>
                <a:lnTo>
                  <a:pt x="17368" y="279"/>
                </a:lnTo>
                <a:lnTo>
                  <a:pt x="20151" y="180"/>
                </a:lnTo>
                <a:lnTo>
                  <a:pt x="75786" y="0"/>
                </a:lnTo>
                <a:lnTo>
                  <a:pt x="83861" y="947"/>
                </a:lnTo>
                <a:lnTo>
                  <a:pt x="91149" y="2530"/>
                </a:lnTo>
                <a:lnTo>
                  <a:pt x="97914" y="4539"/>
                </a:lnTo>
                <a:lnTo>
                  <a:pt x="103376" y="6830"/>
                </a:lnTo>
                <a:lnTo>
                  <a:pt x="107970" y="9310"/>
                </a:lnTo>
                <a:lnTo>
                  <a:pt x="111985" y="11916"/>
                </a:lnTo>
                <a:lnTo>
                  <a:pt x="116566" y="13653"/>
                </a:lnTo>
                <a:lnTo>
                  <a:pt x="121526" y="14811"/>
                </a:lnTo>
                <a:lnTo>
                  <a:pt x="126737" y="15583"/>
                </a:lnTo>
                <a:lnTo>
                  <a:pt x="135067" y="18981"/>
                </a:lnTo>
                <a:lnTo>
                  <a:pt x="138622" y="21221"/>
                </a:lnTo>
                <a:lnTo>
                  <a:pt x="145113" y="28789"/>
                </a:lnTo>
                <a:lnTo>
                  <a:pt x="148177" y="33475"/>
                </a:lnTo>
                <a:lnTo>
                  <a:pt x="154121" y="41220"/>
                </a:lnTo>
                <a:lnTo>
                  <a:pt x="157040" y="44620"/>
                </a:lnTo>
                <a:lnTo>
                  <a:pt x="158033" y="47838"/>
                </a:lnTo>
                <a:lnTo>
                  <a:pt x="157744" y="50936"/>
                </a:lnTo>
                <a:lnTo>
                  <a:pt x="154880" y="57871"/>
                </a:lnTo>
                <a:lnTo>
                  <a:pt x="150434" y="67303"/>
                </a:lnTo>
                <a:lnTo>
                  <a:pt x="147914" y="73438"/>
                </a:lnTo>
                <a:lnTo>
                  <a:pt x="145282" y="80385"/>
                </a:lnTo>
                <a:lnTo>
                  <a:pt x="142575" y="87875"/>
                </a:lnTo>
                <a:lnTo>
                  <a:pt x="139817" y="94772"/>
                </a:lnTo>
                <a:lnTo>
                  <a:pt x="137027" y="101275"/>
                </a:lnTo>
                <a:lnTo>
                  <a:pt x="134214" y="107516"/>
                </a:lnTo>
                <a:lnTo>
                  <a:pt x="125670" y="118344"/>
                </a:lnTo>
                <a:lnTo>
                  <a:pt x="113308" y="132230"/>
                </a:lnTo>
                <a:lnTo>
                  <a:pt x="83697" y="163534"/>
                </a:lnTo>
                <a:lnTo>
                  <a:pt x="54661" y="193322"/>
                </a:lnTo>
                <a:lnTo>
                  <a:pt x="44061" y="205076"/>
                </a:lnTo>
                <a:lnTo>
                  <a:pt x="36042" y="214816"/>
                </a:lnTo>
                <a:lnTo>
                  <a:pt x="29743" y="223215"/>
                </a:lnTo>
                <a:lnTo>
                  <a:pt x="24591" y="229767"/>
                </a:lnTo>
                <a:lnTo>
                  <a:pt x="20203" y="235087"/>
                </a:lnTo>
                <a:lnTo>
                  <a:pt x="16327" y="239586"/>
                </a:lnTo>
                <a:lnTo>
                  <a:pt x="9478" y="247126"/>
                </a:lnTo>
                <a:lnTo>
                  <a:pt x="6319" y="250470"/>
                </a:lnTo>
                <a:lnTo>
                  <a:pt x="5164" y="252699"/>
                </a:lnTo>
                <a:lnTo>
                  <a:pt x="5348" y="254185"/>
                </a:lnTo>
                <a:lnTo>
                  <a:pt x="6423" y="255176"/>
                </a:lnTo>
                <a:lnTo>
                  <a:pt x="8091" y="255836"/>
                </a:lnTo>
                <a:lnTo>
                  <a:pt x="12486" y="256570"/>
                </a:lnTo>
                <a:lnTo>
                  <a:pt x="17849" y="256766"/>
                </a:lnTo>
                <a:lnTo>
                  <a:pt x="33968" y="256984"/>
                </a:lnTo>
                <a:lnTo>
                  <a:pt x="42647" y="256089"/>
                </a:lnTo>
                <a:lnTo>
                  <a:pt x="51291" y="254540"/>
                </a:lnTo>
                <a:lnTo>
                  <a:pt x="59912" y="252555"/>
                </a:lnTo>
                <a:lnTo>
                  <a:pt x="67564" y="251232"/>
                </a:lnTo>
                <a:lnTo>
                  <a:pt x="74570" y="250350"/>
                </a:lnTo>
                <a:lnTo>
                  <a:pt x="81145" y="249762"/>
                </a:lnTo>
                <a:lnTo>
                  <a:pt x="92197" y="247464"/>
                </a:lnTo>
                <a:lnTo>
                  <a:pt x="106232" y="244028"/>
                </a:lnTo>
                <a:lnTo>
                  <a:pt x="122256" y="239832"/>
                </a:lnTo>
                <a:lnTo>
                  <a:pt x="135797" y="237035"/>
                </a:lnTo>
                <a:lnTo>
                  <a:pt x="147681" y="235170"/>
                </a:lnTo>
                <a:lnTo>
                  <a:pt x="158461" y="233927"/>
                </a:lnTo>
                <a:lnTo>
                  <a:pt x="168506" y="232145"/>
                </a:lnTo>
                <a:lnTo>
                  <a:pt x="178060" y="230005"/>
                </a:lnTo>
                <a:lnTo>
                  <a:pt x="187287" y="227626"/>
                </a:lnTo>
                <a:lnTo>
                  <a:pt x="195342" y="226040"/>
                </a:lnTo>
                <a:lnTo>
                  <a:pt x="202618" y="224982"/>
                </a:lnTo>
                <a:lnTo>
                  <a:pt x="209374" y="224278"/>
                </a:lnTo>
                <a:lnTo>
                  <a:pt x="217687" y="223808"/>
                </a:lnTo>
                <a:lnTo>
                  <a:pt x="237085" y="223285"/>
                </a:lnTo>
                <a:lnTo>
                  <a:pt x="260323" y="222991"/>
                </a:lnTo>
                <a:lnTo>
                  <a:pt x="264990" y="223903"/>
                </a:lnTo>
                <a:lnTo>
                  <a:pt x="268100" y="225463"/>
                </a:lnTo>
                <a:lnTo>
                  <a:pt x="270172" y="227455"/>
                </a:lnTo>
                <a:lnTo>
                  <a:pt x="271555" y="229736"/>
                </a:lnTo>
                <a:lnTo>
                  <a:pt x="273091" y="234810"/>
                </a:lnTo>
                <a:lnTo>
                  <a:pt x="272548" y="237497"/>
                </a:lnTo>
                <a:lnTo>
                  <a:pt x="271233" y="240240"/>
                </a:lnTo>
                <a:lnTo>
                  <a:pt x="265747" y="2485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3"/>
          <p:cNvSpPr/>
          <p:nvPr/>
        </p:nvSpPr>
        <p:spPr>
          <a:xfrm>
            <a:off x="7023734" y="3326643"/>
            <a:ext cx="334227" cy="392417"/>
          </a:xfrm>
          <a:custGeom>
            <a:avLst/>
            <a:gdLst/>
            <a:ahLst/>
            <a:cxnLst/>
            <a:rect l="0" t="0" r="0" b="0"/>
            <a:pathLst>
              <a:path w="334227" h="392417">
                <a:moveTo>
                  <a:pt x="0" y="93784"/>
                </a:moveTo>
                <a:lnTo>
                  <a:pt x="4551" y="84683"/>
                </a:lnTo>
                <a:lnTo>
                  <a:pt x="11932" y="74471"/>
                </a:lnTo>
                <a:lnTo>
                  <a:pt x="19908" y="68373"/>
                </a:lnTo>
                <a:lnTo>
                  <a:pt x="29803" y="61535"/>
                </a:lnTo>
                <a:lnTo>
                  <a:pt x="35109" y="57045"/>
                </a:lnTo>
                <a:lnTo>
                  <a:pt x="40551" y="52146"/>
                </a:lnTo>
                <a:lnTo>
                  <a:pt x="48942" y="46976"/>
                </a:lnTo>
                <a:lnTo>
                  <a:pt x="59298" y="41623"/>
                </a:lnTo>
                <a:lnTo>
                  <a:pt x="70965" y="36150"/>
                </a:lnTo>
                <a:lnTo>
                  <a:pt x="81600" y="31549"/>
                </a:lnTo>
                <a:lnTo>
                  <a:pt x="91548" y="27529"/>
                </a:lnTo>
                <a:lnTo>
                  <a:pt x="110221" y="20522"/>
                </a:lnTo>
                <a:lnTo>
                  <a:pt x="136798" y="11223"/>
                </a:lnTo>
                <a:lnTo>
                  <a:pt x="154145" y="5338"/>
                </a:lnTo>
                <a:lnTo>
                  <a:pt x="161818" y="3387"/>
                </a:lnTo>
                <a:lnTo>
                  <a:pt x="168839" y="2087"/>
                </a:lnTo>
                <a:lnTo>
                  <a:pt x="175425" y="1220"/>
                </a:lnTo>
                <a:lnTo>
                  <a:pt x="181720" y="643"/>
                </a:lnTo>
                <a:lnTo>
                  <a:pt x="187822" y="257"/>
                </a:lnTo>
                <a:lnTo>
                  <a:pt x="193795" y="0"/>
                </a:lnTo>
                <a:lnTo>
                  <a:pt x="199682" y="782"/>
                </a:lnTo>
                <a:lnTo>
                  <a:pt x="205511" y="2255"/>
                </a:lnTo>
                <a:lnTo>
                  <a:pt x="211303" y="4190"/>
                </a:lnTo>
                <a:lnTo>
                  <a:pt x="220278" y="8880"/>
                </a:lnTo>
                <a:lnTo>
                  <a:pt x="230685" y="16875"/>
                </a:lnTo>
                <a:lnTo>
                  <a:pt x="233801" y="19651"/>
                </a:lnTo>
                <a:lnTo>
                  <a:pt x="235877" y="23407"/>
                </a:lnTo>
                <a:lnTo>
                  <a:pt x="238184" y="32660"/>
                </a:lnTo>
                <a:lnTo>
                  <a:pt x="239210" y="43123"/>
                </a:lnTo>
                <a:lnTo>
                  <a:pt x="239483" y="48580"/>
                </a:lnTo>
                <a:lnTo>
                  <a:pt x="237761" y="55075"/>
                </a:lnTo>
                <a:lnTo>
                  <a:pt x="234708" y="62264"/>
                </a:lnTo>
                <a:lnTo>
                  <a:pt x="230767" y="69913"/>
                </a:lnTo>
                <a:lnTo>
                  <a:pt x="226235" y="76917"/>
                </a:lnTo>
                <a:lnTo>
                  <a:pt x="221309" y="83492"/>
                </a:lnTo>
                <a:lnTo>
                  <a:pt x="216119" y="89781"/>
                </a:lnTo>
                <a:lnTo>
                  <a:pt x="210755" y="96830"/>
                </a:lnTo>
                <a:lnTo>
                  <a:pt x="199714" y="112283"/>
                </a:lnTo>
                <a:lnTo>
                  <a:pt x="189341" y="124214"/>
                </a:lnTo>
                <a:lnTo>
                  <a:pt x="175757" y="138836"/>
                </a:lnTo>
                <a:lnTo>
                  <a:pt x="160034" y="155251"/>
                </a:lnTo>
                <a:lnTo>
                  <a:pt x="145742" y="168100"/>
                </a:lnTo>
                <a:lnTo>
                  <a:pt x="132405" y="178570"/>
                </a:lnTo>
                <a:lnTo>
                  <a:pt x="119702" y="187456"/>
                </a:lnTo>
                <a:lnTo>
                  <a:pt x="114092" y="192427"/>
                </a:lnTo>
                <a:lnTo>
                  <a:pt x="113209" y="194788"/>
                </a:lnTo>
                <a:lnTo>
                  <a:pt x="118895" y="195825"/>
                </a:lnTo>
                <a:lnTo>
                  <a:pt x="127773" y="196286"/>
                </a:lnTo>
                <a:lnTo>
                  <a:pt x="133760" y="195456"/>
                </a:lnTo>
                <a:lnTo>
                  <a:pt x="140608" y="193950"/>
                </a:lnTo>
                <a:lnTo>
                  <a:pt x="148031" y="191994"/>
                </a:lnTo>
                <a:lnTo>
                  <a:pt x="154885" y="190690"/>
                </a:lnTo>
                <a:lnTo>
                  <a:pt x="161359" y="189821"/>
                </a:lnTo>
                <a:lnTo>
                  <a:pt x="167580" y="189241"/>
                </a:lnTo>
                <a:lnTo>
                  <a:pt x="174586" y="188854"/>
                </a:lnTo>
                <a:lnTo>
                  <a:pt x="189989" y="188425"/>
                </a:lnTo>
                <a:lnTo>
                  <a:pt x="214726" y="188183"/>
                </a:lnTo>
                <a:lnTo>
                  <a:pt x="224114" y="189102"/>
                </a:lnTo>
                <a:lnTo>
                  <a:pt x="234182" y="190667"/>
                </a:lnTo>
                <a:lnTo>
                  <a:pt x="244704" y="192663"/>
                </a:lnTo>
                <a:lnTo>
                  <a:pt x="254576" y="194945"/>
                </a:lnTo>
                <a:lnTo>
                  <a:pt x="264015" y="197420"/>
                </a:lnTo>
                <a:lnTo>
                  <a:pt x="273165" y="200022"/>
                </a:lnTo>
                <a:lnTo>
                  <a:pt x="282123" y="203662"/>
                </a:lnTo>
                <a:lnTo>
                  <a:pt x="290952" y="207993"/>
                </a:lnTo>
                <a:lnTo>
                  <a:pt x="299696" y="212786"/>
                </a:lnTo>
                <a:lnTo>
                  <a:pt x="307430" y="217887"/>
                </a:lnTo>
                <a:lnTo>
                  <a:pt x="314491" y="223191"/>
                </a:lnTo>
                <a:lnTo>
                  <a:pt x="321103" y="228633"/>
                </a:lnTo>
                <a:lnTo>
                  <a:pt x="328451" y="237220"/>
                </a:lnTo>
                <a:lnTo>
                  <a:pt x="330410" y="240843"/>
                </a:lnTo>
                <a:lnTo>
                  <a:pt x="332587" y="249949"/>
                </a:lnTo>
                <a:lnTo>
                  <a:pt x="333554" y="260346"/>
                </a:lnTo>
                <a:lnTo>
                  <a:pt x="333984" y="271316"/>
                </a:lnTo>
                <a:lnTo>
                  <a:pt x="334226" y="288203"/>
                </a:lnTo>
                <a:lnTo>
                  <a:pt x="332355" y="292929"/>
                </a:lnTo>
                <a:lnTo>
                  <a:pt x="329203" y="297033"/>
                </a:lnTo>
                <a:lnTo>
                  <a:pt x="320620" y="305084"/>
                </a:lnTo>
                <a:lnTo>
                  <a:pt x="294023" y="331313"/>
                </a:lnTo>
                <a:lnTo>
                  <a:pt x="288408" y="335957"/>
                </a:lnTo>
                <a:lnTo>
                  <a:pt x="282760" y="340005"/>
                </a:lnTo>
                <a:lnTo>
                  <a:pt x="277090" y="343656"/>
                </a:lnTo>
                <a:lnTo>
                  <a:pt x="267594" y="348948"/>
                </a:lnTo>
                <a:lnTo>
                  <a:pt x="230735" y="368143"/>
                </a:lnTo>
                <a:lnTo>
                  <a:pt x="213357" y="377011"/>
                </a:lnTo>
                <a:lnTo>
                  <a:pt x="205103" y="379757"/>
                </a:lnTo>
                <a:lnTo>
                  <a:pt x="196743" y="381588"/>
                </a:lnTo>
                <a:lnTo>
                  <a:pt x="188312" y="382808"/>
                </a:lnTo>
                <a:lnTo>
                  <a:pt x="180786" y="384575"/>
                </a:lnTo>
                <a:lnTo>
                  <a:pt x="173865" y="386704"/>
                </a:lnTo>
                <a:lnTo>
                  <a:pt x="167344" y="389077"/>
                </a:lnTo>
                <a:lnTo>
                  <a:pt x="158236" y="390658"/>
                </a:lnTo>
                <a:lnTo>
                  <a:pt x="147401" y="391713"/>
                </a:lnTo>
                <a:lnTo>
                  <a:pt x="135415" y="392416"/>
                </a:lnTo>
                <a:lnTo>
                  <a:pt x="124567" y="391932"/>
                </a:lnTo>
                <a:lnTo>
                  <a:pt x="114477" y="390657"/>
                </a:lnTo>
                <a:lnTo>
                  <a:pt x="104893" y="388855"/>
                </a:lnTo>
                <a:lnTo>
                  <a:pt x="97552" y="387653"/>
                </a:lnTo>
                <a:lnTo>
                  <a:pt x="91705" y="386852"/>
                </a:lnTo>
                <a:lnTo>
                  <a:pt x="82668" y="385961"/>
                </a:lnTo>
                <a:lnTo>
                  <a:pt x="75477" y="385566"/>
                </a:lnTo>
                <a:lnTo>
                  <a:pt x="73178" y="384507"/>
                </a:lnTo>
                <a:lnTo>
                  <a:pt x="71646" y="382850"/>
                </a:lnTo>
                <a:lnTo>
                  <a:pt x="70624" y="380792"/>
                </a:lnTo>
                <a:lnTo>
                  <a:pt x="62065" y="370434"/>
                </a:lnTo>
                <a:lnTo>
                  <a:pt x="60008" y="3509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4"/>
          <p:cNvSpPr/>
          <p:nvPr/>
        </p:nvSpPr>
        <p:spPr>
          <a:xfrm>
            <a:off x="7486650" y="3343275"/>
            <a:ext cx="265748" cy="308611"/>
          </a:xfrm>
          <a:custGeom>
            <a:avLst/>
            <a:gdLst/>
            <a:ahLst/>
            <a:cxnLst/>
            <a:rect l="0" t="0" r="0" b="0"/>
            <a:pathLst>
              <a:path w="265748" h="308611">
                <a:moveTo>
                  <a:pt x="0" y="0"/>
                </a:moveTo>
                <a:lnTo>
                  <a:pt x="9101" y="9101"/>
                </a:lnTo>
                <a:lnTo>
                  <a:pt x="13687" y="12735"/>
                </a:lnTo>
                <a:lnTo>
                  <a:pt x="18650" y="16110"/>
                </a:lnTo>
                <a:lnTo>
                  <a:pt x="23862" y="19312"/>
                </a:lnTo>
                <a:lnTo>
                  <a:pt x="30196" y="24305"/>
                </a:lnTo>
                <a:lnTo>
                  <a:pt x="37276" y="30490"/>
                </a:lnTo>
                <a:lnTo>
                  <a:pt x="44853" y="37472"/>
                </a:lnTo>
                <a:lnTo>
                  <a:pt x="54667" y="48793"/>
                </a:lnTo>
                <a:lnTo>
                  <a:pt x="65971" y="63009"/>
                </a:lnTo>
                <a:lnTo>
                  <a:pt x="102097" y="109792"/>
                </a:lnTo>
                <a:lnTo>
                  <a:pt x="113785" y="124629"/>
                </a:lnTo>
                <a:lnTo>
                  <a:pt x="123481" y="137379"/>
                </a:lnTo>
                <a:lnTo>
                  <a:pt x="139336" y="159165"/>
                </a:lnTo>
                <a:lnTo>
                  <a:pt x="147183" y="170879"/>
                </a:lnTo>
                <a:lnTo>
                  <a:pt x="163522" y="196596"/>
                </a:lnTo>
                <a:lnTo>
                  <a:pt x="172832" y="210122"/>
                </a:lnTo>
                <a:lnTo>
                  <a:pt x="182849" y="223901"/>
                </a:lnTo>
                <a:lnTo>
                  <a:pt x="193337" y="237850"/>
                </a:lnTo>
                <a:lnTo>
                  <a:pt x="201281" y="249054"/>
                </a:lnTo>
                <a:lnTo>
                  <a:pt x="207529" y="258428"/>
                </a:lnTo>
                <a:lnTo>
                  <a:pt x="212649" y="266583"/>
                </a:lnTo>
                <a:lnTo>
                  <a:pt x="218918" y="273924"/>
                </a:lnTo>
                <a:lnTo>
                  <a:pt x="225955" y="280723"/>
                </a:lnTo>
                <a:lnTo>
                  <a:pt x="239489" y="292406"/>
                </a:lnTo>
                <a:lnTo>
                  <a:pt x="248680" y="300773"/>
                </a:lnTo>
                <a:lnTo>
                  <a:pt x="255939" y="305127"/>
                </a:lnTo>
                <a:lnTo>
                  <a:pt x="26574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5"/>
          <p:cNvSpPr/>
          <p:nvPr/>
        </p:nvSpPr>
        <p:spPr>
          <a:xfrm>
            <a:off x="7469505" y="3360420"/>
            <a:ext cx="274321" cy="265748"/>
          </a:xfrm>
          <a:custGeom>
            <a:avLst/>
            <a:gdLst/>
            <a:ahLst/>
            <a:cxnLst/>
            <a:rect l="0" t="0" r="0" b="0"/>
            <a:pathLst>
              <a:path w="274321" h="265748">
                <a:moveTo>
                  <a:pt x="274320" y="0"/>
                </a:moveTo>
                <a:lnTo>
                  <a:pt x="260667" y="9101"/>
                </a:lnTo>
                <a:lnTo>
                  <a:pt x="254741" y="13688"/>
                </a:lnTo>
                <a:lnTo>
                  <a:pt x="248885" y="18650"/>
                </a:lnTo>
                <a:lnTo>
                  <a:pt x="243075" y="23863"/>
                </a:lnTo>
                <a:lnTo>
                  <a:pt x="223920" y="42356"/>
                </a:lnTo>
                <a:lnTo>
                  <a:pt x="212145" y="53954"/>
                </a:lnTo>
                <a:lnTo>
                  <a:pt x="202391" y="64544"/>
                </a:lnTo>
                <a:lnTo>
                  <a:pt x="193982" y="74462"/>
                </a:lnTo>
                <a:lnTo>
                  <a:pt x="186471" y="83931"/>
                </a:lnTo>
                <a:lnTo>
                  <a:pt x="178606" y="93102"/>
                </a:lnTo>
                <a:lnTo>
                  <a:pt x="170506" y="102072"/>
                </a:lnTo>
                <a:lnTo>
                  <a:pt x="162247" y="110911"/>
                </a:lnTo>
                <a:lnTo>
                  <a:pt x="62551" y="211667"/>
                </a:lnTo>
                <a:lnTo>
                  <a:pt x="49320" y="223979"/>
                </a:lnTo>
                <a:lnTo>
                  <a:pt x="36690" y="235044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6"/>
          <p:cNvSpPr/>
          <p:nvPr/>
        </p:nvSpPr>
        <p:spPr>
          <a:xfrm>
            <a:off x="7889557" y="3403399"/>
            <a:ext cx="325756" cy="34174"/>
          </a:xfrm>
          <a:custGeom>
            <a:avLst/>
            <a:gdLst/>
            <a:ahLst/>
            <a:cxnLst/>
            <a:rect l="0" t="0" r="0" b="0"/>
            <a:pathLst>
              <a:path w="325756" h="34174">
                <a:moveTo>
                  <a:pt x="0" y="34173"/>
                </a:moveTo>
                <a:lnTo>
                  <a:pt x="18204" y="29622"/>
                </a:lnTo>
                <a:lnTo>
                  <a:pt x="25470" y="28282"/>
                </a:lnTo>
                <a:lnTo>
                  <a:pt x="32220" y="27388"/>
                </a:lnTo>
                <a:lnTo>
                  <a:pt x="38625" y="26792"/>
                </a:lnTo>
                <a:lnTo>
                  <a:pt x="45753" y="25442"/>
                </a:lnTo>
                <a:lnTo>
                  <a:pt x="53362" y="23590"/>
                </a:lnTo>
                <a:lnTo>
                  <a:pt x="61291" y="21403"/>
                </a:lnTo>
                <a:lnTo>
                  <a:pt x="72294" y="18992"/>
                </a:lnTo>
                <a:lnTo>
                  <a:pt x="99758" y="13774"/>
                </a:lnTo>
                <a:lnTo>
                  <a:pt x="113179" y="12001"/>
                </a:lnTo>
                <a:lnTo>
                  <a:pt x="125935" y="10819"/>
                </a:lnTo>
                <a:lnTo>
                  <a:pt x="138249" y="10031"/>
                </a:lnTo>
                <a:lnTo>
                  <a:pt x="149315" y="8553"/>
                </a:lnTo>
                <a:lnTo>
                  <a:pt x="159552" y="6616"/>
                </a:lnTo>
                <a:lnTo>
                  <a:pt x="169233" y="4372"/>
                </a:lnTo>
                <a:lnTo>
                  <a:pt x="179497" y="2876"/>
                </a:lnTo>
                <a:lnTo>
                  <a:pt x="190150" y="1878"/>
                </a:lnTo>
                <a:lnTo>
                  <a:pt x="201061" y="1213"/>
                </a:lnTo>
                <a:lnTo>
                  <a:pt x="225885" y="474"/>
                </a:lnTo>
                <a:lnTo>
                  <a:pt x="276077" y="0"/>
                </a:lnTo>
                <a:lnTo>
                  <a:pt x="285969" y="913"/>
                </a:lnTo>
                <a:lnTo>
                  <a:pt x="325755" y="8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7"/>
          <p:cNvSpPr/>
          <p:nvPr/>
        </p:nvSpPr>
        <p:spPr>
          <a:xfrm>
            <a:off x="7936053" y="3472103"/>
            <a:ext cx="278939" cy="25125"/>
          </a:xfrm>
          <a:custGeom>
            <a:avLst/>
            <a:gdLst/>
            <a:ahLst/>
            <a:cxnLst/>
            <a:rect l="0" t="0" r="0" b="0"/>
            <a:pathLst>
              <a:path w="278939" h="25125">
                <a:moveTo>
                  <a:pt x="4939" y="16904"/>
                </a:moveTo>
                <a:lnTo>
                  <a:pt x="388" y="21455"/>
                </a:lnTo>
                <a:lnTo>
                  <a:pt x="0" y="22796"/>
                </a:lnTo>
                <a:lnTo>
                  <a:pt x="694" y="23689"/>
                </a:lnTo>
                <a:lnTo>
                  <a:pt x="2108" y="24285"/>
                </a:lnTo>
                <a:lnTo>
                  <a:pt x="11302" y="24947"/>
                </a:lnTo>
                <a:lnTo>
                  <a:pt x="17752" y="25124"/>
                </a:lnTo>
                <a:lnTo>
                  <a:pt x="29674" y="24289"/>
                </a:lnTo>
                <a:lnTo>
                  <a:pt x="63240" y="20821"/>
                </a:lnTo>
                <a:lnTo>
                  <a:pt x="98478" y="16105"/>
                </a:lnTo>
                <a:lnTo>
                  <a:pt x="115876" y="13514"/>
                </a:lnTo>
                <a:lnTo>
                  <a:pt x="131285" y="11787"/>
                </a:lnTo>
                <a:lnTo>
                  <a:pt x="145367" y="10635"/>
                </a:lnTo>
                <a:lnTo>
                  <a:pt x="158565" y="9867"/>
                </a:lnTo>
                <a:lnTo>
                  <a:pt x="170221" y="8403"/>
                </a:lnTo>
                <a:lnTo>
                  <a:pt x="180850" y="6474"/>
                </a:lnTo>
                <a:lnTo>
                  <a:pt x="190793" y="4236"/>
                </a:lnTo>
                <a:lnTo>
                  <a:pt x="200279" y="2744"/>
                </a:lnTo>
                <a:lnTo>
                  <a:pt x="209461" y="1749"/>
                </a:lnTo>
                <a:lnTo>
                  <a:pt x="218439" y="1085"/>
                </a:lnTo>
                <a:lnTo>
                  <a:pt x="227283" y="643"/>
                </a:lnTo>
                <a:lnTo>
                  <a:pt x="244729" y="152"/>
                </a:lnTo>
                <a:lnTo>
                  <a:pt x="2789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8"/>
          <p:cNvSpPr/>
          <p:nvPr/>
        </p:nvSpPr>
        <p:spPr>
          <a:xfrm>
            <a:off x="8266747" y="347186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9"/>
          <p:cNvSpPr/>
          <p:nvPr/>
        </p:nvSpPr>
        <p:spPr>
          <a:xfrm>
            <a:off x="8373486" y="3214687"/>
            <a:ext cx="373322" cy="154104"/>
          </a:xfrm>
          <a:custGeom>
            <a:avLst/>
            <a:gdLst/>
            <a:ahLst/>
            <a:cxnLst/>
            <a:rect l="0" t="0" r="0" b="0"/>
            <a:pathLst>
              <a:path w="373322" h="154104">
                <a:moveTo>
                  <a:pt x="13276" y="0"/>
                </a:moveTo>
                <a:lnTo>
                  <a:pt x="13276" y="57828"/>
                </a:lnTo>
                <a:lnTo>
                  <a:pt x="12324" y="63317"/>
                </a:lnTo>
                <a:lnTo>
                  <a:pt x="10737" y="68881"/>
                </a:lnTo>
                <a:lnTo>
                  <a:pt x="8725" y="74496"/>
                </a:lnTo>
                <a:lnTo>
                  <a:pt x="7385" y="80144"/>
                </a:lnTo>
                <a:lnTo>
                  <a:pt x="6491" y="85815"/>
                </a:lnTo>
                <a:lnTo>
                  <a:pt x="5896" y="91499"/>
                </a:lnTo>
                <a:lnTo>
                  <a:pt x="4546" y="98147"/>
                </a:lnTo>
                <a:lnTo>
                  <a:pt x="2694" y="105437"/>
                </a:lnTo>
                <a:lnTo>
                  <a:pt x="506" y="113154"/>
                </a:lnTo>
                <a:lnTo>
                  <a:pt x="0" y="120204"/>
                </a:lnTo>
                <a:lnTo>
                  <a:pt x="615" y="126808"/>
                </a:lnTo>
                <a:lnTo>
                  <a:pt x="1978" y="133116"/>
                </a:lnTo>
                <a:lnTo>
                  <a:pt x="3839" y="138274"/>
                </a:lnTo>
                <a:lnTo>
                  <a:pt x="6032" y="142665"/>
                </a:lnTo>
                <a:lnTo>
                  <a:pt x="8448" y="146545"/>
                </a:lnTo>
                <a:lnTo>
                  <a:pt x="11009" y="149132"/>
                </a:lnTo>
                <a:lnTo>
                  <a:pt x="13670" y="150856"/>
                </a:lnTo>
                <a:lnTo>
                  <a:pt x="16395" y="152006"/>
                </a:lnTo>
                <a:lnTo>
                  <a:pt x="24506" y="153283"/>
                </a:lnTo>
                <a:lnTo>
                  <a:pt x="29335" y="153624"/>
                </a:lnTo>
                <a:lnTo>
                  <a:pt x="49940" y="154002"/>
                </a:lnTo>
                <a:lnTo>
                  <a:pt x="63437" y="154103"/>
                </a:lnTo>
                <a:lnTo>
                  <a:pt x="77196" y="153218"/>
                </a:lnTo>
                <a:lnTo>
                  <a:pt x="91132" y="151675"/>
                </a:lnTo>
                <a:lnTo>
                  <a:pt x="156819" y="142356"/>
                </a:lnTo>
                <a:lnTo>
                  <a:pt x="175647" y="140624"/>
                </a:lnTo>
                <a:lnTo>
                  <a:pt x="194866" y="139469"/>
                </a:lnTo>
                <a:lnTo>
                  <a:pt x="233048" y="138187"/>
                </a:lnTo>
                <a:lnTo>
                  <a:pt x="303273" y="137295"/>
                </a:lnTo>
                <a:lnTo>
                  <a:pt x="314240" y="138202"/>
                </a:lnTo>
                <a:lnTo>
                  <a:pt x="326313" y="139760"/>
                </a:lnTo>
                <a:lnTo>
                  <a:pt x="339125" y="141751"/>
                </a:lnTo>
                <a:lnTo>
                  <a:pt x="348618" y="143078"/>
                </a:lnTo>
                <a:lnTo>
                  <a:pt x="355901" y="143963"/>
                </a:lnTo>
                <a:lnTo>
                  <a:pt x="373321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0"/>
          <p:cNvSpPr/>
          <p:nvPr/>
        </p:nvSpPr>
        <p:spPr>
          <a:xfrm>
            <a:off x="8558212" y="3146107"/>
            <a:ext cx="42864" cy="497206"/>
          </a:xfrm>
          <a:custGeom>
            <a:avLst/>
            <a:gdLst/>
            <a:ahLst/>
            <a:cxnLst/>
            <a:rect l="0" t="0" r="0" b="0"/>
            <a:pathLst>
              <a:path w="42864" h="497206">
                <a:moveTo>
                  <a:pt x="42863" y="0"/>
                </a:moveTo>
                <a:lnTo>
                  <a:pt x="42863" y="137003"/>
                </a:lnTo>
                <a:lnTo>
                  <a:pt x="40323" y="182175"/>
                </a:lnTo>
                <a:lnTo>
                  <a:pt x="36019" y="241939"/>
                </a:lnTo>
                <a:lnTo>
                  <a:pt x="30931" y="297076"/>
                </a:lnTo>
                <a:lnTo>
                  <a:pt x="26336" y="328543"/>
                </a:lnTo>
                <a:lnTo>
                  <a:pt x="20415" y="362856"/>
                </a:lnTo>
                <a:lnTo>
                  <a:pt x="9073" y="425112"/>
                </a:lnTo>
                <a:lnTo>
                  <a:pt x="6048" y="444381"/>
                </a:lnTo>
                <a:lnTo>
                  <a:pt x="4033" y="459131"/>
                </a:lnTo>
                <a:lnTo>
                  <a:pt x="3641" y="470870"/>
                </a:lnTo>
                <a:lnTo>
                  <a:pt x="4332" y="480601"/>
                </a:lnTo>
                <a:lnTo>
                  <a:pt x="5746" y="488993"/>
                </a:lnTo>
                <a:lnTo>
                  <a:pt x="5735" y="493635"/>
                </a:lnTo>
                <a:lnTo>
                  <a:pt x="4776" y="495778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1"/>
          <p:cNvSpPr/>
          <p:nvPr/>
        </p:nvSpPr>
        <p:spPr>
          <a:xfrm>
            <a:off x="7015162" y="3823443"/>
            <a:ext cx="882969" cy="42755"/>
          </a:xfrm>
          <a:custGeom>
            <a:avLst/>
            <a:gdLst/>
            <a:ahLst/>
            <a:cxnLst/>
            <a:rect l="0" t="0" r="0" b="0"/>
            <a:pathLst>
              <a:path w="882969" h="42755">
                <a:moveTo>
                  <a:pt x="0" y="25609"/>
                </a:moveTo>
                <a:lnTo>
                  <a:pt x="22754" y="21058"/>
                </a:lnTo>
                <a:lnTo>
                  <a:pt x="38982" y="18765"/>
                </a:lnTo>
                <a:lnTo>
                  <a:pt x="82413" y="13677"/>
                </a:lnTo>
                <a:lnTo>
                  <a:pt x="102567" y="11939"/>
                </a:lnTo>
                <a:lnTo>
                  <a:pt x="120765" y="10781"/>
                </a:lnTo>
                <a:lnTo>
                  <a:pt x="153686" y="9494"/>
                </a:lnTo>
                <a:lnTo>
                  <a:pt x="184193" y="8922"/>
                </a:lnTo>
                <a:lnTo>
                  <a:pt x="204710" y="7816"/>
                </a:lnTo>
                <a:lnTo>
                  <a:pt x="279836" y="2663"/>
                </a:lnTo>
                <a:lnTo>
                  <a:pt x="324714" y="1123"/>
                </a:lnTo>
                <a:lnTo>
                  <a:pt x="519876" y="0"/>
                </a:lnTo>
                <a:lnTo>
                  <a:pt x="554229" y="916"/>
                </a:lnTo>
                <a:lnTo>
                  <a:pt x="620340" y="4474"/>
                </a:lnTo>
                <a:lnTo>
                  <a:pt x="725565" y="11833"/>
                </a:lnTo>
                <a:lnTo>
                  <a:pt x="752315" y="14520"/>
                </a:lnTo>
                <a:lnTo>
                  <a:pt x="773006" y="17264"/>
                </a:lnTo>
                <a:lnTo>
                  <a:pt x="789657" y="20046"/>
                </a:lnTo>
                <a:lnTo>
                  <a:pt x="803616" y="22852"/>
                </a:lnTo>
                <a:lnTo>
                  <a:pt x="815779" y="25677"/>
                </a:lnTo>
                <a:lnTo>
                  <a:pt x="826745" y="28512"/>
                </a:lnTo>
                <a:lnTo>
                  <a:pt x="835961" y="30401"/>
                </a:lnTo>
                <a:lnTo>
                  <a:pt x="844010" y="31662"/>
                </a:lnTo>
                <a:lnTo>
                  <a:pt x="851281" y="32501"/>
                </a:lnTo>
                <a:lnTo>
                  <a:pt x="858033" y="34014"/>
                </a:lnTo>
                <a:lnTo>
                  <a:pt x="864440" y="35975"/>
                </a:lnTo>
                <a:lnTo>
                  <a:pt x="882968" y="42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2"/>
          <p:cNvSpPr/>
          <p:nvPr/>
        </p:nvSpPr>
        <p:spPr>
          <a:xfrm>
            <a:off x="7169467" y="3995287"/>
            <a:ext cx="350823" cy="376637"/>
          </a:xfrm>
          <a:custGeom>
            <a:avLst/>
            <a:gdLst/>
            <a:ahLst/>
            <a:cxnLst/>
            <a:rect l="0" t="0" r="0" b="0"/>
            <a:pathLst>
              <a:path w="350823" h="376637">
                <a:moveTo>
                  <a:pt x="51435" y="68078"/>
                </a:moveTo>
                <a:lnTo>
                  <a:pt x="55986" y="54425"/>
                </a:lnTo>
                <a:lnTo>
                  <a:pt x="59232" y="49451"/>
                </a:lnTo>
                <a:lnTo>
                  <a:pt x="67918" y="41384"/>
                </a:lnTo>
                <a:lnTo>
                  <a:pt x="73854" y="37899"/>
                </a:lnTo>
                <a:lnTo>
                  <a:pt x="80668" y="34624"/>
                </a:lnTo>
                <a:lnTo>
                  <a:pt x="88069" y="31488"/>
                </a:lnTo>
                <a:lnTo>
                  <a:pt x="95860" y="28444"/>
                </a:lnTo>
                <a:lnTo>
                  <a:pt x="112138" y="22523"/>
                </a:lnTo>
                <a:lnTo>
                  <a:pt x="121430" y="19610"/>
                </a:lnTo>
                <a:lnTo>
                  <a:pt x="141917" y="13834"/>
                </a:lnTo>
                <a:lnTo>
                  <a:pt x="174871" y="5227"/>
                </a:lnTo>
                <a:lnTo>
                  <a:pt x="187066" y="3317"/>
                </a:lnTo>
                <a:lnTo>
                  <a:pt x="199958" y="2044"/>
                </a:lnTo>
                <a:lnTo>
                  <a:pt x="224125" y="629"/>
                </a:lnTo>
                <a:lnTo>
                  <a:pt x="241216" y="0"/>
                </a:lnTo>
                <a:lnTo>
                  <a:pt x="247488" y="786"/>
                </a:lnTo>
                <a:lnTo>
                  <a:pt x="256998" y="4197"/>
                </a:lnTo>
                <a:lnTo>
                  <a:pt x="267706" y="11474"/>
                </a:lnTo>
                <a:lnTo>
                  <a:pt x="269911" y="14149"/>
                </a:lnTo>
                <a:lnTo>
                  <a:pt x="271381" y="16885"/>
                </a:lnTo>
                <a:lnTo>
                  <a:pt x="272360" y="19662"/>
                </a:lnTo>
                <a:lnTo>
                  <a:pt x="273450" y="27827"/>
                </a:lnTo>
                <a:lnTo>
                  <a:pt x="273739" y="32671"/>
                </a:lnTo>
                <a:lnTo>
                  <a:pt x="271522" y="43134"/>
                </a:lnTo>
                <a:lnTo>
                  <a:pt x="267362" y="53182"/>
                </a:lnTo>
                <a:lnTo>
                  <a:pt x="259664" y="64193"/>
                </a:lnTo>
                <a:lnTo>
                  <a:pt x="254154" y="70479"/>
                </a:lnTo>
                <a:lnTo>
                  <a:pt x="245990" y="76447"/>
                </a:lnTo>
                <a:lnTo>
                  <a:pt x="241145" y="79372"/>
                </a:lnTo>
                <a:lnTo>
                  <a:pt x="237916" y="82275"/>
                </a:lnTo>
                <a:lnTo>
                  <a:pt x="235763" y="85163"/>
                </a:lnTo>
                <a:lnTo>
                  <a:pt x="234328" y="88040"/>
                </a:lnTo>
                <a:lnTo>
                  <a:pt x="231467" y="89958"/>
                </a:lnTo>
                <a:lnTo>
                  <a:pt x="223206" y="92090"/>
                </a:lnTo>
                <a:lnTo>
                  <a:pt x="212397" y="93290"/>
                </a:lnTo>
                <a:lnTo>
                  <a:pt x="210178" y="92506"/>
                </a:lnTo>
                <a:lnTo>
                  <a:pt x="208699" y="91031"/>
                </a:lnTo>
                <a:lnTo>
                  <a:pt x="207712" y="89095"/>
                </a:lnTo>
                <a:lnTo>
                  <a:pt x="208008" y="87804"/>
                </a:lnTo>
                <a:lnTo>
                  <a:pt x="209157" y="86944"/>
                </a:lnTo>
                <a:lnTo>
                  <a:pt x="210876" y="86370"/>
                </a:lnTo>
                <a:lnTo>
                  <a:pt x="220405" y="80652"/>
                </a:lnTo>
                <a:lnTo>
                  <a:pt x="226947" y="76461"/>
                </a:lnTo>
                <a:lnTo>
                  <a:pt x="233213" y="73666"/>
                </a:lnTo>
                <a:lnTo>
                  <a:pt x="239296" y="71803"/>
                </a:lnTo>
                <a:lnTo>
                  <a:pt x="245255" y="70562"/>
                </a:lnTo>
                <a:lnTo>
                  <a:pt x="251133" y="68781"/>
                </a:lnTo>
                <a:lnTo>
                  <a:pt x="256957" y="66642"/>
                </a:lnTo>
                <a:lnTo>
                  <a:pt x="262745" y="64263"/>
                </a:lnTo>
                <a:lnTo>
                  <a:pt x="268509" y="62677"/>
                </a:lnTo>
                <a:lnTo>
                  <a:pt x="274256" y="61620"/>
                </a:lnTo>
                <a:lnTo>
                  <a:pt x="279993" y="60915"/>
                </a:lnTo>
                <a:lnTo>
                  <a:pt x="285722" y="61397"/>
                </a:lnTo>
                <a:lnTo>
                  <a:pt x="291446" y="62672"/>
                </a:lnTo>
                <a:lnTo>
                  <a:pt x="297167" y="64474"/>
                </a:lnTo>
                <a:lnTo>
                  <a:pt x="302887" y="66627"/>
                </a:lnTo>
                <a:lnTo>
                  <a:pt x="308605" y="69016"/>
                </a:lnTo>
                <a:lnTo>
                  <a:pt x="314321" y="71560"/>
                </a:lnTo>
                <a:lnTo>
                  <a:pt x="325753" y="76928"/>
                </a:lnTo>
                <a:lnTo>
                  <a:pt x="331468" y="79693"/>
                </a:lnTo>
                <a:lnTo>
                  <a:pt x="336232" y="83441"/>
                </a:lnTo>
                <a:lnTo>
                  <a:pt x="344065" y="92686"/>
                </a:lnTo>
                <a:lnTo>
                  <a:pt x="346534" y="98771"/>
                </a:lnTo>
                <a:lnTo>
                  <a:pt x="348180" y="105685"/>
                </a:lnTo>
                <a:lnTo>
                  <a:pt x="349277" y="113152"/>
                </a:lnTo>
                <a:lnTo>
                  <a:pt x="350009" y="120987"/>
                </a:lnTo>
                <a:lnTo>
                  <a:pt x="350498" y="129068"/>
                </a:lnTo>
                <a:lnTo>
                  <a:pt x="350822" y="137313"/>
                </a:lnTo>
                <a:lnTo>
                  <a:pt x="350087" y="145667"/>
                </a:lnTo>
                <a:lnTo>
                  <a:pt x="348643" y="154094"/>
                </a:lnTo>
                <a:lnTo>
                  <a:pt x="346730" y="162569"/>
                </a:lnTo>
                <a:lnTo>
                  <a:pt x="343548" y="172029"/>
                </a:lnTo>
                <a:lnTo>
                  <a:pt x="339522" y="182146"/>
                </a:lnTo>
                <a:lnTo>
                  <a:pt x="334933" y="192701"/>
                </a:lnTo>
                <a:lnTo>
                  <a:pt x="329969" y="202595"/>
                </a:lnTo>
                <a:lnTo>
                  <a:pt x="324754" y="212048"/>
                </a:lnTo>
                <a:lnTo>
                  <a:pt x="319373" y="221208"/>
                </a:lnTo>
                <a:lnTo>
                  <a:pt x="312928" y="230172"/>
                </a:lnTo>
                <a:lnTo>
                  <a:pt x="305774" y="239006"/>
                </a:lnTo>
                <a:lnTo>
                  <a:pt x="288300" y="259298"/>
                </a:lnTo>
                <a:lnTo>
                  <a:pt x="264658" y="287367"/>
                </a:lnTo>
                <a:lnTo>
                  <a:pt x="253592" y="299043"/>
                </a:lnTo>
                <a:lnTo>
                  <a:pt x="243356" y="308732"/>
                </a:lnTo>
                <a:lnTo>
                  <a:pt x="233674" y="317097"/>
                </a:lnTo>
                <a:lnTo>
                  <a:pt x="225315" y="325530"/>
                </a:lnTo>
                <a:lnTo>
                  <a:pt x="217838" y="334010"/>
                </a:lnTo>
                <a:lnTo>
                  <a:pt x="210948" y="342521"/>
                </a:lnTo>
                <a:lnTo>
                  <a:pt x="202545" y="349147"/>
                </a:lnTo>
                <a:lnTo>
                  <a:pt x="193133" y="354518"/>
                </a:lnTo>
                <a:lnTo>
                  <a:pt x="174419" y="363024"/>
                </a:lnTo>
                <a:lnTo>
                  <a:pt x="159753" y="369980"/>
                </a:lnTo>
                <a:lnTo>
                  <a:pt x="152221" y="372216"/>
                </a:lnTo>
                <a:lnTo>
                  <a:pt x="144343" y="373707"/>
                </a:lnTo>
                <a:lnTo>
                  <a:pt x="136235" y="374700"/>
                </a:lnTo>
                <a:lnTo>
                  <a:pt x="127970" y="375362"/>
                </a:lnTo>
                <a:lnTo>
                  <a:pt x="119604" y="375804"/>
                </a:lnTo>
                <a:lnTo>
                  <a:pt x="101734" y="376295"/>
                </a:lnTo>
                <a:lnTo>
                  <a:pt x="52603" y="376636"/>
                </a:lnTo>
                <a:lnTo>
                  <a:pt x="43641" y="375700"/>
                </a:lnTo>
                <a:lnTo>
                  <a:pt x="0" y="3681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3"/>
          <p:cNvSpPr/>
          <p:nvPr/>
        </p:nvSpPr>
        <p:spPr>
          <a:xfrm>
            <a:off x="8241030" y="3754885"/>
            <a:ext cx="480061" cy="77023"/>
          </a:xfrm>
          <a:custGeom>
            <a:avLst/>
            <a:gdLst/>
            <a:ahLst/>
            <a:cxnLst/>
            <a:rect l="0" t="0" r="0" b="0"/>
            <a:pathLst>
              <a:path w="480061" h="77023">
                <a:moveTo>
                  <a:pt x="0" y="77022"/>
                </a:moveTo>
                <a:lnTo>
                  <a:pt x="35795" y="65091"/>
                </a:lnTo>
                <a:lnTo>
                  <a:pt x="43865" y="63353"/>
                </a:lnTo>
                <a:lnTo>
                  <a:pt x="52103" y="62194"/>
                </a:lnTo>
                <a:lnTo>
                  <a:pt x="60453" y="61422"/>
                </a:lnTo>
                <a:lnTo>
                  <a:pt x="82212" y="57097"/>
                </a:lnTo>
                <a:lnTo>
                  <a:pt x="190200" y="33759"/>
                </a:lnTo>
                <a:lnTo>
                  <a:pt x="278525" y="16837"/>
                </a:lnTo>
                <a:lnTo>
                  <a:pt x="311413" y="11181"/>
                </a:lnTo>
                <a:lnTo>
                  <a:pt x="336196" y="7410"/>
                </a:lnTo>
                <a:lnTo>
                  <a:pt x="355577" y="4897"/>
                </a:lnTo>
                <a:lnTo>
                  <a:pt x="371354" y="3221"/>
                </a:lnTo>
                <a:lnTo>
                  <a:pt x="384728" y="2104"/>
                </a:lnTo>
                <a:lnTo>
                  <a:pt x="406258" y="863"/>
                </a:lnTo>
                <a:lnTo>
                  <a:pt x="422176" y="311"/>
                </a:lnTo>
                <a:lnTo>
                  <a:pt x="441849" y="0"/>
                </a:lnTo>
                <a:lnTo>
                  <a:pt x="446966" y="909"/>
                </a:lnTo>
                <a:lnTo>
                  <a:pt x="451330" y="2468"/>
                </a:lnTo>
                <a:lnTo>
                  <a:pt x="455191" y="4459"/>
                </a:lnTo>
                <a:lnTo>
                  <a:pt x="458718" y="6739"/>
                </a:lnTo>
                <a:lnTo>
                  <a:pt x="462022" y="9212"/>
                </a:lnTo>
                <a:lnTo>
                  <a:pt x="465177" y="11813"/>
                </a:lnTo>
                <a:lnTo>
                  <a:pt x="468232" y="13547"/>
                </a:lnTo>
                <a:lnTo>
                  <a:pt x="471222" y="14703"/>
                </a:lnTo>
                <a:lnTo>
                  <a:pt x="480060" y="17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4"/>
          <p:cNvSpPr/>
          <p:nvPr/>
        </p:nvSpPr>
        <p:spPr>
          <a:xfrm>
            <a:off x="8241030" y="3909444"/>
            <a:ext cx="342246" cy="299607"/>
          </a:xfrm>
          <a:custGeom>
            <a:avLst/>
            <a:gdLst/>
            <a:ahLst/>
            <a:cxnLst/>
            <a:rect l="0" t="0" r="0" b="0"/>
            <a:pathLst>
              <a:path w="342246" h="299607">
                <a:moveTo>
                  <a:pt x="60007" y="16760"/>
                </a:moveTo>
                <a:lnTo>
                  <a:pt x="92928" y="16760"/>
                </a:lnTo>
                <a:lnTo>
                  <a:pt x="99099" y="15808"/>
                </a:lnTo>
                <a:lnTo>
                  <a:pt x="106072" y="14221"/>
                </a:lnTo>
                <a:lnTo>
                  <a:pt x="113577" y="12210"/>
                </a:lnTo>
                <a:lnTo>
                  <a:pt x="121437" y="10869"/>
                </a:lnTo>
                <a:lnTo>
                  <a:pt x="129536" y="9976"/>
                </a:lnTo>
                <a:lnTo>
                  <a:pt x="137793" y="9380"/>
                </a:lnTo>
                <a:lnTo>
                  <a:pt x="146154" y="8030"/>
                </a:lnTo>
                <a:lnTo>
                  <a:pt x="154586" y="6178"/>
                </a:lnTo>
                <a:lnTo>
                  <a:pt x="163064" y="3990"/>
                </a:lnTo>
                <a:lnTo>
                  <a:pt x="174432" y="2532"/>
                </a:lnTo>
                <a:lnTo>
                  <a:pt x="187725" y="1560"/>
                </a:lnTo>
                <a:lnTo>
                  <a:pt x="213926" y="480"/>
                </a:lnTo>
                <a:lnTo>
                  <a:pt x="231921" y="0"/>
                </a:lnTo>
                <a:lnTo>
                  <a:pt x="239386" y="824"/>
                </a:lnTo>
                <a:lnTo>
                  <a:pt x="246268" y="2326"/>
                </a:lnTo>
                <a:lnTo>
                  <a:pt x="252762" y="4281"/>
                </a:lnTo>
                <a:lnTo>
                  <a:pt x="262516" y="6451"/>
                </a:lnTo>
                <a:lnTo>
                  <a:pt x="266450" y="7030"/>
                </a:lnTo>
                <a:lnTo>
                  <a:pt x="273362" y="10214"/>
                </a:lnTo>
                <a:lnTo>
                  <a:pt x="276539" y="12396"/>
                </a:lnTo>
                <a:lnTo>
                  <a:pt x="278657" y="15756"/>
                </a:lnTo>
                <a:lnTo>
                  <a:pt x="281011" y="24569"/>
                </a:lnTo>
                <a:lnTo>
                  <a:pt x="282056" y="32296"/>
                </a:lnTo>
                <a:lnTo>
                  <a:pt x="282335" y="35690"/>
                </a:lnTo>
                <a:lnTo>
                  <a:pt x="280104" y="44541"/>
                </a:lnTo>
                <a:lnTo>
                  <a:pt x="278176" y="49568"/>
                </a:lnTo>
                <a:lnTo>
                  <a:pt x="274986" y="54825"/>
                </a:lnTo>
                <a:lnTo>
                  <a:pt x="270954" y="60235"/>
                </a:lnTo>
                <a:lnTo>
                  <a:pt x="266360" y="65745"/>
                </a:lnTo>
                <a:lnTo>
                  <a:pt x="260441" y="71325"/>
                </a:lnTo>
                <a:lnTo>
                  <a:pt x="253638" y="76949"/>
                </a:lnTo>
                <a:lnTo>
                  <a:pt x="246244" y="82604"/>
                </a:lnTo>
                <a:lnTo>
                  <a:pt x="239410" y="89231"/>
                </a:lnTo>
                <a:lnTo>
                  <a:pt x="232949" y="96507"/>
                </a:lnTo>
                <a:lnTo>
                  <a:pt x="226736" y="104215"/>
                </a:lnTo>
                <a:lnTo>
                  <a:pt x="220690" y="111259"/>
                </a:lnTo>
                <a:lnTo>
                  <a:pt x="214755" y="117859"/>
                </a:lnTo>
                <a:lnTo>
                  <a:pt x="208892" y="124165"/>
                </a:lnTo>
                <a:lnTo>
                  <a:pt x="203078" y="129321"/>
                </a:lnTo>
                <a:lnTo>
                  <a:pt x="197298" y="133711"/>
                </a:lnTo>
                <a:lnTo>
                  <a:pt x="191539" y="137590"/>
                </a:lnTo>
                <a:lnTo>
                  <a:pt x="185795" y="141128"/>
                </a:lnTo>
                <a:lnTo>
                  <a:pt x="180061" y="144440"/>
                </a:lnTo>
                <a:lnTo>
                  <a:pt x="168610" y="150659"/>
                </a:lnTo>
                <a:lnTo>
                  <a:pt x="157170" y="156599"/>
                </a:lnTo>
                <a:lnTo>
                  <a:pt x="153358" y="157611"/>
                </a:lnTo>
                <a:lnTo>
                  <a:pt x="150815" y="157333"/>
                </a:lnTo>
                <a:lnTo>
                  <a:pt x="149122" y="156196"/>
                </a:lnTo>
                <a:lnTo>
                  <a:pt x="149897" y="154485"/>
                </a:lnTo>
                <a:lnTo>
                  <a:pt x="155838" y="150044"/>
                </a:lnTo>
                <a:lnTo>
                  <a:pt x="161995" y="147526"/>
                </a:lnTo>
                <a:lnTo>
                  <a:pt x="169909" y="144895"/>
                </a:lnTo>
                <a:lnTo>
                  <a:pt x="178994" y="142188"/>
                </a:lnTo>
                <a:lnTo>
                  <a:pt x="209410" y="131562"/>
                </a:lnTo>
                <a:lnTo>
                  <a:pt x="228189" y="124727"/>
                </a:lnTo>
                <a:lnTo>
                  <a:pt x="242613" y="120171"/>
                </a:lnTo>
                <a:lnTo>
                  <a:pt x="254135" y="117133"/>
                </a:lnTo>
                <a:lnTo>
                  <a:pt x="263720" y="115108"/>
                </a:lnTo>
                <a:lnTo>
                  <a:pt x="272017" y="113758"/>
                </a:lnTo>
                <a:lnTo>
                  <a:pt x="279451" y="112858"/>
                </a:lnTo>
                <a:lnTo>
                  <a:pt x="286313" y="112258"/>
                </a:lnTo>
                <a:lnTo>
                  <a:pt x="292793" y="112811"/>
                </a:lnTo>
                <a:lnTo>
                  <a:pt x="299018" y="114132"/>
                </a:lnTo>
                <a:lnTo>
                  <a:pt x="305073" y="115964"/>
                </a:lnTo>
                <a:lnTo>
                  <a:pt x="311014" y="117186"/>
                </a:lnTo>
                <a:lnTo>
                  <a:pt x="316880" y="118001"/>
                </a:lnTo>
                <a:lnTo>
                  <a:pt x="322696" y="118545"/>
                </a:lnTo>
                <a:lnTo>
                  <a:pt x="327525" y="120811"/>
                </a:lnTo>
                <a:lnTo>
                  <a:pt x="331697" y="124228"/>
                </a:lnTo>
                <a:lnTo>
                  <a:pt x="337920" y="132151"/>
                </a:lnTo>
                <a:lnTo>
                  <a:pt x="340688" y="138848"/>
                </a:lnTo>
                <a:lnTo>
                  <a:pt x="341916" y="147539"/>
                </a:lnTo>
                <a:lnTo>
                  <a:pt x="342245" y="152524"/>
                </a:lnTo>
                <a:lnTo>
                  <a:pt x="341510" y="157752"/>
                </a:lnTo>
                <a:lnTo>
                  <a:pt x="340068" y="163143"/>
                </a:lnTo>
                <a:lnTo>
                  <a:pt x="338155" y="168641"/>
                </a:lnTo>
                <a:lnTo>
                  <a:pt x="334974" y="174212"/>
                </a:lnTo>
                <a:lnTo>
                  <a:pt x="330948" y="179831"/>
                </a:lnTo>
                <a:lnTo>
                  <a:pt x="326360" y="185482"/>
                </a:lnTo>
                <a:lnTo>
                  <a:pt x="321395" y="191154"/>
                </a:lnTo>
                <a:lnTo>
                  <a:pt x="316181" y="196840"/>
                </a:lnTo>
                <a:lnTo>
                  <a:pt x="305307" y="208239"/>
                </a:lnTo>
                <a:lnTo>
                  <a:pt x="294124" y="219655"/>
                </a:lnTo>
                <a:lnTo>
                  <a:pt x="287523" y="225366"/>
                </a:lnTo>
                <a:lnTo>
                  <a:pt x="280264" y="231078"/>
                </a:lnTo>
                <a:lnTo>
                  <a:pt x="272568" y="236792"/>
                </a:lnTo>
                <a:lnTo>
                  <a:pt x="256396" y="248220"/>
                </a:lnTo>
                <a:lnTo>
                  <a:pt x="222730" y="271079"/>
                </a:lnTo>
                <a:lnTo>
                  <a:pt x="214209" y="275841"/>
                </a:lnTo>
                <a:lnTo>
                  <a:pt x="205672" y="279968"/>
                </a:lnTo>
                <a:lnTo>
                  <a:pt x="197122" y="283672"/>
                </a:lnTo>
                <a:lnTo>
                  <a:pt x="187612" y="287094"/>
                </a:lnTo>
                <a:lnTo>
                  <a:pt x="177463" y="290328"/>
                </a:lnTo>
                <a:lnTo>
                  <a:pt x="166886" y="293437"/>
                </a:lnTo>
                <a:lnTo>
                  <a:pt x="156977" y="295509"/>
                </a:lnTo>
                <a:lnTo>
                  <a:pt x="147514" y="296890"/>
                </a:lnTo>
                <a:lnTo>
                  <a:pt x="138347" y="297811"/>
                </a:lnTo>
                <a:lnTo>
                  <a:pt x="130331" y="298425"/>
                </a:lnTo>
                <a:lnTo>
                  <a:pt x="123083" y="298835"/>
                </a:lnTo>
                <a:lnTo>
                  <a:pt x="116345" y="299108"/>
                </a:lnTo>
                <a:lnTo>
                  <a:pt x="101238" y="299411"/>
                </a:lnTo>
                <a:lnTo>
                  <a:pt x="72809" y="299606"/>
                </a:lnTo>
                <a:lnTo>
                  <a:pt x="64731" y="298669"/>
                </a:lnTo>
                <a:lnTo>
                  <a:pt x="55537" y="297092"/>
                </a:lnTo>
                <a:lnTo>
                  <a:pt x="45596" y="295088"/>
                </a:lnTo>
                <a:lnTo>
                  <a:pt x="37066" y="292800"/>
                </a:lnTo>
                <a:lnTo>
                  <a:pt x="29472" y="290322"/>
                </a:lnTo>
                <a:lnTo>
                  <a:pt x="22505" y="287717"/>
                </a:lnTo>
                <a:lnTo>
                  <a:pt x="12225" y="282283"/>
                </a:lnTo>
                <a:lnTo>
                  <a:pt x="0" y="2739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5"/>
          <p:cNvSpPr/>
          <p:nvPr/>
        </p:nvSpPr>
        <p:spPr>
          <a:xfrm>
            <a:off x="7220902" y="4723447"/>
            <a:ext cx="222886" cy="325756"/>
          </a:xfrm>
          <a:custGeom>
            <a:avLst/>
            <a:gdLst/>
            <a:ahLst/>
            <a:cxnLst/>
            <a:rect l="0" t="0" r="0" b="0"/>
            <a:pathLst>
              <a:path w="222886" h="325756">
                <a:moveTo>
                  <a:pt x="0" y="0"/>
                </a:moveTo>
                <a:lnTo>
                  <a:pt x="13653" y="13653"/>
                </a:lnTo>
                <a:lnTo>
                  <a:pt x="19579" y="18627"/>
                </a:lnTo>
                <a:lnTo>
                  <a:pt x="25436" y="22895"/>
                </a:lnTo>
                <a:lnTo>
                  <a:pt x="31245" y="26694"/>
                </a:lnTo>
                <a:lnTo>
                  <a:pt x="36070" y="31131"/>
                </a:lnTo>
                <a:lnTo>
                  <a:pt x="40239" y="35994"/>
                </a:lnTo>
                <a:lnTo>
                  <a:pt x="43971" y="41141"/>
                </a:lnTo>
                <a:lnTo>
                  <a:pt x="47412" y="46478"/>
                </a:lnTo>
                <a:lnTo>
                  <a:pt x="50658" y="51940"/>
                </a:lnTo>
                <a:lnTo>
                  <a:pt x="53775" y="57487"/>
                </a:lnTo>
                <a:lnTo>
                  <a:pt x="72478" y="86510"/>
                </a:lnTo>
                <a:lnTo>
                  <a:pt x="85466" y="106251"/>
                </a:lnTo>
                <a:lnTo>
                  <a:pt x="96030" y="121316"/>
                </a:lnTo>
                <a:lnTo>
                  <a:pt x="104977" y="133265"/>
                </a:lnTo>
                <a:lnTo>
                  <a:pt x="112848" y="143136"/>
                </a:lnTo>
                <a:lnTo>
                  <a:pt x="123810" y="159242"/>
                </a:lnTo>
                <a:lnTo>
                  <a:pt x="151228" y="202536"/>
                </a:lnTo>
                <a:lnTo>
                  <a:pt x="169765" y="233209"/>
                </a:lnTo>
                <a:lnTo>
                  <a:pt x="22288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6"/>
          <p:cNvSpPr/>
          <p:nvPr/>
        </p:nvSpPr>
        <p:spPr>
          <a:xfrm>
            <a:off x="7191406" y="4697729"/>
            <a:ext cx="235237" cy="334329"/>
          </a:xfrm>
          <a:custGeom>
            <a:avLst/>
            <a:gdLst/>
            <a:ahLst/>
            <a:cxnLst/>
            <a:rect l="0" t="0" r="0" b="0"/>
            <a:pathLst>
              <a:path w="235237" h="334329">
                <a:moveTo>
                  <a:pt x="235236" y="0"/>
                </a:moveTo>
                <a:lnTo>
                  <a:pt x="226135" y="9103"/>
                </a:lnTo>
                <a:lnTo>
                  <a:pt x="219126" y="18651"/>
                </a:lnTo>
                <a:lnTo>
                  <a:pt x="194585" y="57597"/>
                </a:lnTo>
                <a:lnTo>
                  <a:pt x="160019" y="111324"/>
                </a:lnTo>
                <a:lnTo>
                  <a:pt x="93675" y="211420"/>
                </a:lnTo>
                <a:lnTo>
                  <a:pt x="64688" y="253350"/>
                </a:lnTo>
                <a:lnTo>
                  <a:pt x="54862" y="267007"/>
                </a:lnTo>
                <a:lnTo>
                  <a:pt x="47359" y="277065"/>
                </a:lnTo>
                <a:lnTo>
                  <a:pt x="41405" y="284723"/>
                </a:lnTo>
                <a:lnTo>
                  <a:pt x="36483" y="290780"/>
                </a:lnTo>
                <a:lnTo>
                  <a:pt x="32249" y="295771"/>
                </a:lnTo>
                <a:lnTo>
                  <a:pt x="25004" y="303857"/>
                </a:lnTo>
                <a:lnTo>
                  <a:pt x="18610" y="310626"/>
                </a:lnTo>
                <a:lnTo>
                  <a:pt x="9655" y="319791"/>
                </a:lnTo>
                <a:lnTo>
                  <a:pt x="6743" y="321779"/>
                </a:lnTo>
                <a:lnTo>
                  <a:pt x="968" y="323988"/>
                </a:lnTo>
                <a:lnTo>
                  <a:pt x="0" y="325530"/>
                </a:lnTo>
                <a:lnTo>
                  <a:pt x="307" y="327510"/>
                </a:lnTo>
                <a:lnTo>
                  <a:pt x="377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7"/>
          <p:cNvSpPr/>
          <p:nvPr/>
        </p:nvSpPr>
        <p:spPr>
          <a:xfrm>
            <a:off x="7555230" y="4689157"/>
            <a:ext cx="334328" cy="51436"/>
          </a:xfrm>
          <a:custGeom>
            <a:avLst/>
            <a:gdLst/>
            <a:ahLst/>
            <a:cxnLst/>
            <a:rect l="0" t="0" r="0" b="0"/>
            <a:pathLst>
              <a:path w="334328" h="51436">
                <a:moveTo>
                  <a:pt x="0" y="51435"/>
                </a:moveTo>
                <a:lnTo>
                  <a:pt x="22753" y="51435"/>
                </a:lnTo>
                <a:lnTo>
                  <a:pt x="31361" y="50483"/>
                </a:lnTo>
                <a:lnTo>
                  <a:pt x="39005" y="48896"/>
                </a:lnTo>
                <a:lnTo>
                  <a:pt x="46006" y="46884"/>
                </a:lnTo>
                <a:lnTo>
                  <a:pt x="174345" y="13712"/>
                </a:lnTo>
                <a:lnTo>
                  <a:pt x="190525" y="9141"/>
                </a:lnTo>
                <a:lnTo>
                  <a:pt x="204169" y="6094"/>
                </a:lnTo>
                <a:lnTo>
                  <a:pt x="216122" y="4063"/>
                </a:lnTo>
                <a:lnTo>
                  <a:pt x="226949" y="2708"/>
                </a:lnTo>
                <a:lnTo>
                  <a:pt x="237977" y="1806"/>
                </a:lnTo>
                <a:lnTo>
                  <a:pt x="249138" y="1204"/>
                </a:lnTo>
                <a:lnTo>
                  <a:pt x="270748" y="535"/>
                </a:lnTo>
                <a:lnTo>
                  <a:pt x="302824" y="106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8"/>
          <p:cNvSpPr/>
          <p:nvPr/>
        </p:nvSpPr>
        <p:spPr>
          <a:xfrm>
            <a:off x="7615237" y="4826452"/>
            <a:ext cx="300039" cy="17011"/>
          </a:xfrm>
          <a:custGeom>
            <a:avLst/>
            <a:gdLst/>
            <a:ahLst/>
            <a:cxnLst/>
            <a:rect l="0" t="0" r="0" b="0"/>
            <a:pathLst>
              <a:path w="300039" h="17011">
                <a:moveTo>
                  <a:pt x="0" y="8438"/>
                </a:moveTo>
                <a:lnTo>
                  <a:pt x="0" y="12989"/>
                </a:lnTo>
                <a:lnTo>
                  <a:pt x="953" y="14329"/>
                </a:lnTo>
                <a:lnTo>
                  <a:pt x="2540" y="15223"/>
                </a:lnTo>
                <a:lnTo>
                  <a:pt x="4551" y="15819"/>
                </a:lnTo>
                <a:lnTo>
                  <a:pt x="7796" y="16216"/>
                </a:lnTo>
                <a:lnTo>
                  <a:pt x="16483" y="16657"/>
                </a:lnTo>
                <a:lnTo>
                  <a:pt x="23371" y="15822"/>
                </a:lnTo>
                <a:lnTo>
                  <a:pt x="31773" y="14313"/>
                </a:lnTo>
                <a:lnTo>
                  <a:pt x="41184" y="12354"/>
                </a:lnTo>
                <a:lnTo>
                  <a:pt x="81735" y="5048"/>
                </a:lnTo>
                <a:lnTo>
                  <a:pt x="93542" y="3320"/>
                </a:lnTo>
                <a:lnTo>
                  <a:pt x="103319" y="2168"/>
                </a:lnTo>
                <a:lnTo>
                  <a:pt x="111742" y="1401"/>
                </a:lnTo>
                <a:lnTo>
                  <a:pt x="123072" y="889"/>
                </a:lnTo>
                <a:lnTo>
                  <a:pt x="150902" y="320"/>
                </a:lnTo>
                <a:lnTo>
                  <a:pt x="194148" y="0"/>
                </a:lnTo>
                <a:lnTo>
                  <a:pt x="206584" y="907"/>
                </a:lnTo>
                <a:lnTo>
                  <a:pt x="217733" y="2465"/>
                </a:lnTo>
                <a:lnTo>
                  <a:pt x="300038" y="17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9"/>
          <p:cNvSpPr/>
          <p:nvPr/>
        </p:nvSpPr>
        <p:spPr>
          <a:xfrm>
            <a:off x="8129587" y="4483417"/>
            <a:ext cx="25719" cy="462916"/>
          </a:xfrm>
          <a:custGeom>
            <a:avLst/>
            <a:gdLst/>
            <a:ahLst/>
            <a:cxnLst/>
            <a:rect l="0" t="0" r="0" b="0"/>
            <a:pathLst>
              <a:path w="25719" h="462916">
                <a:moveTo>
                  <a:pt x="25718" y="0"/>
                </a:moveTo>
                <a:lnTo>
                  <a:pt x="16617" y="9102"/>
                </a:lnTo>
                <a:lnTo>
                  <a:pt x="14887" y="12735"/>
                </a:lnTo>
                <a:lnTo>
                  <a:pt x="14688" y="16110"/>
                </a:lnTo>
                <a:lnTo>
                  <a:pt x="15506" y="19313"/>
                </a:lnTo>
                <a:lnTo>
                  <a:pt x="15101" y="34782"/>
                </a:lnTo>
                <a:lnTo>
                  <a:pt x="10144" y="127486"/>
                </a:lnTo>
                <a:lnTo>
                  <a:pt x="9272" y="157626"/>
                </a:lnTo>
                <a:lnTo>
                  <a:pt x="8665" y="226815"/>
                </a:lnTo>
                <a:lnTo>
                  <a:pt x="7682" y="236935"/>
                </a:lnTo>
                <a:lnTo>
                  <a:pt x="6073" y="246539"/>
                </a:lnTo>
                <a:lnTo>
                  <a:pt x="4050" y="255799"/>
                </a:lnTo>
                <a:lnTo>
                  <a:pt x="2700" y="264830"/>
                </a:lnTo>
                <a:lnTo>
                  <a:pt x="1800" y="273709"/>
                </a:lnTo>
                <a:lnTo>
                  <a:pt x="1200" y="282485"/>
                </a:lnTo>
                <a:lnTo>
                  <a:pt x="801" y="291193"/>
                </a:lnTo>
                <a:lnTo>
                  <a:pt x="356" y="308489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0"/>
          <p:cNvSpPr/>
          <p:nvPr/>
        </p:nvSpPr>
        <p:spPr>
          <a:xfrm>
            <a:off x="8463915" y="4431982"/>
            <a:ext cx="17145" cy="145734"/>
          </a:xfrm>
          <a:custGeom>
            <a:avLst/>
            <a:gdLst/>
            <a:ahLst/>
            <a:cxnLst/>
            <a:rect l="0" t="0" r="0" b="0"/>
            <a:pathLst>
              <a:path w="17145" h="145734">
                <a:moveTo>
                  <a:pt x="0" y="0"/>
                </a:moveTo>
                <a:lnTo>
                  <a:pt x="0" y="122162"/>
                </a:lnTo>
                <a:lnTo>
                  <a:pt x="952" y="130018"/>
                </a:lnTo>
                <a:lnTo>
                  <a:pt x="2539" y="135257"/>
                </a:lnTo>
                <a:lnTo>
                  <a:pt x="17144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71"/>
          <p:cNvSpPr/>
          <p:nvPr/>
        </p:nvSpPr>
        <p:spPr>
          <a:xfrm>
            <a:off x="8481059" y="4397692"/>
            <a:ext cx="180024" cy="411481"/>
          </a:xfrm>
          <a:custGeom>
            <a:avLst/>
            <a:gdLst/>
            <a:ahLst/>
            <a:cxnLst/>
            <a:rect l="0" t="0" r="0" b="0"/>
            <a:pathLst>
              <a:path w="180024" h="411481">
                <a:moveTo>
                  <a:pt x="180023" y="0"/>
                </a:moveTo>
                <a:lnTo>
                  <a:pt x="180023" y="9102"/>
                </a:lnTo>
                <a:lnTo>
                  <a:pt x="174944" y="21190"/>
                </a:lnTo>
                <a:lnTo>
                  <a:pt x="170922" y="28414"/>
                </a:lnTo>
                <a:lnTo>
                  <a:pt x="165383" y="39898"/>
                </a:lnTo>
                <a:lnTo>
                  <a:pt x="151609" y="70437"/>
                </a:lnTo>
                <a:lnTo>
                  <a:pt x="144888" y="83153"/>
                </a:lnTo>
                <a:lnTo>
                  <a:pt x="138502" y="93536"/>
                </a:lnTo>
                <a:lnTo>
                  <a:pt x="132340" y="102362"/>
                </a:lnTo>
                <a:lnTo>
                  <a:pt x="127279" y="111104"/>
                </a:lnTo>
                <a:lnTo>
                  <a:pt x="122953" y="119790"/>
                </a:lnTo>
                <a:lnTo>
                  <a:pt x="119116" y="128437"/>
                </a:lnTo>
                <a:lnTo>
                  <a:pt x="114654" y="137060"/>
                </a:lnTo>
                <a:lnTo>
                  <a:pt x="109774" y="145665"/>
                </a:lnTo>
                <a:lnTo>
                  <a:pt x="104615" y="154261"/>
                </a:lnTo>
                <a:lnTo>
                  <a:pt x="98318" y="165706"/>
                </a:lnTo>
                <a:lnTo>
                  <a:pt x="83703" y="193662"/>
                </a:lnTo>
                <a:lnTo>
                  <a:pt x="77710" y="206260"/>
                </a:lnTo>
                <a:lnTo>
                  <a:pt x="72762" y="217517"/>
                </a:lnTo>
                <a:lnTo>
                  <a:pt x="68510" y="227879"/>
                </a:lnTo>
                <a:lnTo>
                  <a:pt x="63771" y="237644"/>
                </a:lnTo>
                <a:lnTo>
                  <a:pt x="58708" y="247012"/>
                </a:lnTo>
                <a:lnTo>
                  <a:pt x="53426" y="256115"/>
                </a:lnTo>
                <a:lnTo>
                  <a:pt x="48952" y="265041"/>
                </a:lnTo>
                <a:lnTo>
                  <a:pt x="45018" y="273849"/>
                </a:lnTo>
                <a:lnTo>
                  <a:pt x="27308" y="317619"/>
                </a:lnTo>
                <a:lnTo>
                  <a:pt x="23921" y="327951"/>
                </a:lnTo>
                <a:lnTo>
                  <a:pt x="21662" y="336744"/>
                </a:lnTo>
                <a:lnTo>
                  <a:pt x="20157" y="344511"/>
                </a:lnTo>
                <a:lnTo>
                  <a:pt x="17248" y="352547"/>
                </a:lnTo>
                <a:lnTo>
                  <a:pt x="13404" y="360761"/>
                </a:lnTo>
                <a:lnTo>
                  <a:pt x="8936" y="369095"/>
                </a:lnTo>
                <a:lnTo>
                  <a:pt x="5958" y="376556"/>
                </a:lnTo>
                <a:lnTo>
                  <a:pt x="3972" y="383435"/>
                </a:lnTo>
                <a:lnTo>
                  <a:pt x="1766" y="395206"/>
                </a:lnTo>
                <a:lnTo>
                  <a:pt x="1178" y="399678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72"/>
          <p:cNvSpPr/>
          <p:nvPr/>
        </p:nvSpPr>
        <p:spPr>
          <a:xfrm>
            <a:off x="8601075" y="4579426"/>
            <a:ext cx="196780" cy="229524"/>
          </a:xfrm>
          <a:custGeom>
            <a:avLst/>
            <a:gdLst/>
            <a:ahLst/>
            <a:cxnLst/>
            <a:rect l="0" t="0" r="0" b="0"/>
            <a:pathLst>
              <a:path w="196780" h="229524">
                <a:moveTo>
                  <a:pt x="68580" y="41151"/>
                </a:moveTo>
                <a:lnTo>
                  <a:pt x="87892" y="21838"/>
                </a:lnTo>
                <a:lnTo>
                  <a:pt x="93836" y="18751"/>
                </a:lnTo>
                <a:lnTo>
                  <a:pt x="101610" y="15740"/>
                </a:lnTo>
                <a:lnTo>
                  <a:pt x="110603" y="12780"/>
                </a:lnTo>
                <a:lnTo>
                  <a:pt x="121360" y="9855"/>
                </a:lnTo>
                <a:lnTo>
                  <a:pt x="133294" y="6952"/>
                </a:lnTo>
                <a:lnTo>
                  <a:pt x="146012" y="4064"/>
                </a:lnTo>
                <a:lnTo>
                  <a:pt x="155444" y="2139"/>
                </a:lnTo>
                <a:lnTo>
                  <a:pt x="162684" y="856"/>
                </a:lnTo>
                <a:lnTo>
                  <a:pt x="168464" y="0"/>
                </a:lnTo>
                <a:lnTo>
                  <a:pt x="173270" y="382"/>
                </a:lnTo>
                <a:lnTo>
                  <a:pt x="177425" y="1589"/>
                </a:lnTo>
                <a:lnTo>
                  <a:pt x="181148" y="3346"/>
                </a:lnTo>
                <a:lnTo>
                  <a:pt x="184583" y="4518"/>
                </a:lnTo>
                <a:lnTo>
                  <a:pt x="187825" y="5299"/>
                </a:lnTo>
                <a:lnTo>
                  <a:pt x="190940" y="5820"/>
                </a:lnTo>
                <a:lnTo>
                  <a:pt x="193015" y="7120"/>
                </a:lnTo>
                <a:lnTo>
                  <a:pt x="194399" y="8938"/>
                </a:lnTo>
                <a:lnTo>
                  <a:pt x="195322" y="11103"/>
                </a:lnTo>
                <a:lnTo>
                  <a:pt x="194984" y="14452"/>
                </a:lnTo>
                <a:lnTo>
                  <a:pt x="193807" y="18589"/>
                </a:lnTo>
                <a:lnTo>
                  <a:pt x="192070" y="23252"/>
                </a:lnTo>
                <a:lnTo>
                  <a:pt x="189959" y="27313"/>
                </a:lnTo>
                <a:lnTo>
                  <a:pt x="182437" y="38533"/>
                </a:lnTo>
                <a:lnTo>
                  <a:pt x="179727" y="43216"/>
                </a:lnTo>
                <a:lnTo>
                  <a:pt x="176969" y="48242"/>
                </a:lnTo>
                <a:lnTo>
                  <a:pt x="173223" y="52546"/>
                </a:lnTo>
                <a:lnTo>
                  <a:pt x="168822" y="56368"/>
                </a:lnTo>
                <a:lnTo>
                  <a:pt x="163983" y="59868"/>
                </a:lnTo>
                <a:lnTo>
                  <a:pt x="157899" y="65059"/>
                </a:lnTo>
                <a:lnTo>
                  <a:pt x="150986" y="71377"/>
                </a:lnTo>
                <a:lnTo>
                  <a:pt x="143520" y="78447"/>
                </a:lnTo>
                <a:lnTo>
                  <a:pt x="135684" y="84112"/>
                </a:lnTo>
                <a:lnTo>
                  <a:pt x="127603" y="88842"/>
                </a:lnTo>
                <a:lnTo>
                  <a:pt x="119360" y="92948"/>
                </a:lnTo>
                <a:lnTo>
                  <a:pt x="112910" y="96637"/>
                </a:lnTo>
                <a:lnTo>
                  <a:pt x="107658" y="100049"/>
                </a:lnTo>
                <a:lnTo>
                  <a:pt x="103204" y="103276"/>
                </a:lnTo>
                <a:lnTo>
                  <a:pt x="99283" y="105428"/>
                </a:lnTo>
                <a:lnTo>
                  <a:pt x="95716" y="106862"/>
                </a:lnTo>
                <a:lnTo>
                  <a:pt x="92385" y="107819"/>
                </a:lnTo>
                <a:lnTo>
                  <a:pt x="92070" y="108456"/>
                </a:lnTo>
                <a:lnTo>
                  <a:pt x="93765" y="108882"/>
                </a:lnTo>
                <a:lnTo>
                  <a:pt x="99776" y="109353"/>
                </a:lnTo>
                <a:lnTo>
                  <a:pt x="105623" y="109563"/>
                </a:lnTo>
                <a:lnTo>
                  <a:pt x="118819" y="109681"/>
                </a:lnTo>
                <a:lnTo>
                  <a:pt x="125885" y="110650"/>
                </a:lnTo>
                <a:lnTo>
                  <a:pt x="134406" y="112250"/>
                </a:lnTo>
                <a:lnTo>
                  <a:pt x="143897" y="114268"/>
                </a:lnTo>
                <a:lnTo>
                  <a:pt x="151176" y="116566"/>
                </a:lnTo>
                <a:lnTo>
                  <a:pt x="156981" y="119050"/>
                </a:lnTo>
                <a:lnTo>
                  <a:pt x="161804" y="121659"/>
                </a:lnTo>
                <a:lnTo>
                  <a:pt x="167877" y="124350"/>
                </a:lnTo>
                <a:lnTo>
                  <a:pt x="174783" y="127097"/>
                </a:lnTo>
                <a:lnTo>
                  <a:pt x="182243" y="129881"/>
                </a:lnTo>
                <a:lnTo>
                  <a:pt x="187218" y="132689"/>
                </a:lnTo>
                <a:lnTo>
                  <a:pt x="190534" y="135514"/>
                </a:lnTo>
                <a:lnTo>
                  <a:pt x="192746" y="138350"/>
                </a:lnTo>
                <a:lnTo>
                  <a:pt x="194219" y="142145"/>
                </a:lnTo>
                <a:lnTo>
                  <a:pt x="195202" y="146581"/>
                </a:lnTo>
                <a:lnTo>
                  <a:pt x="195857" y="151442"/>
                </a:lnTo>
                <a:lnTo>
                  <a:pt x="196293" y="155636"/>
                </a:lnTo>
                <a:lnTo>
                  <a:pt x="196585" y="159385"/>
                </a:lnTo>
                <a:lnTo>
                  <a:pt x="196779" y="162836"/>
                </a:lnTo>
                <a:lnTo>
                  <a:pt x="195003" y="166089"/>
                </a:lnTo>
                <a:lnTo>
                  <a:pt x="191915" y="169211"/>
                </a:lnTo>
                <a:lnTo>
                  <a:pt x="187950" y="172244"/>
                </a:lnTo>
                <a:lnTo>
                  <a:pt x="184356" y="176172"/>
                </a:lnTo>
                <a:lnTo>
                  <a:pt x="181006" y="180695"/>
                </a:lnTo>
                <a:lnTo>
                  <a:pt x="177820" y="185615"/>
                </a:lnTo>
                <a:lnTo>
                  <a:pt x="173791" y="189848"/>
                </a:lnTo>
                <a:lnTo>
                  <a:pt x="169202" y="193622"/>
                </a:lnTo>
                <a:lnTo>
                  <a:pt x="164235" y="197091"/>
                </a:lnTo>
                <a:lnTo>
                  <a:pt x="159021" y="200356"/>
                </a:lnTo>
                <a:lnTo>
                  <a:pt x="153639" y="203485"/>
                </a:lnTo>
                <a:lnTo>
                  <a:pt x="148145" y="206524"/>
                </a:lnTo>
                <a:lnTo>
                  <a:pt x="142579" y="208550"/>
                </a:lnTo>
                <a:lnTo>
                  <a:pt x="136962" y="209900"/>
                </a:lnTo>
                <a:lnTo>
                  <a:pt x="131313" y="210800"/>
                </a:lnTo>
                <a:lnTo>
                  <a:pt x="123737" y="213306"/>
                </a:lnTo>
                <a:lnTo>
                  <a:pt x="114876" y="216881"/>
                </a:lnTo>
                <a:lnTo>
                  <a:pt x="105159" y="221169"/>
                </a:lnTo>
                <a:lnTo>
                  <a:pt x="96776" y="224028"/>
                </a:lnTo>
                <a:lnTo>
                  <a:pt x="89282" y="225934"/>
                </a:lnTo>
                <a:lnTo>
                  <a:pt x="82381" y="227205"/>
                </a:lnTo>
                <a:lnTo>
                  <a:pt x="75876" y="228052"/>
                </a:lnTo>
                <a:lnTo>
                  <a:pt x="69634" y="228617"/>
                </a:lnTo>
                <a:lnTo>
                  <a:pt x="63567" y="228993"/>
                </a:lnTo>
                <a:lnTo>
                  <a:pt x="51748" y="229412"/>
                </a:lnTo>
                <a:lnTo>
                  <a:pt x="45928" y="229523"/>
                </a:lnTo>
                <a:lnTo>
                  <a:pt x="41095" y="228645"/>
                </a:lnTo>
                <a:lnTo>
                  <a:pt x="36922" y="227107"/>
                </a:lnTo>
                <a:lnTo>
                  <a:pt x="33187" y="225129"/>
                </a:lnTo>
                <a:lnTo>
                  <a:pt x="28792" y="223811"/>
                </a:lnTo>
                <a:lnTo>
                  <a:pt x="23957" y="222932"/>
                </a:lnTo>
                <a:lnTo>
                  <a:pt x="0" y="2126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10) 2x+5y≤10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173"/>
          <p:cNvSpPr/>
          <p:nvPr/>
        </p:nvSpPr>
        <p:spPr>
          <a:xfrm>
            <a:off x="6831094" y="3411996"/>
            <a:ext cx="115338" cy="76504"/>
          </a:xfrm>
          <a:custGeom>
            <a:avLst/>
            <a:gdLst/>
            <a:ahLst/>
            <a:cxnLst/>
            <a:rect l="0" t="0" r="0" b="0"/>
            <a:pathLst>
              <a:path w="115338" h="76504">
                <a:moveTo>
                  <a:pt x="72625" y="17004"/>
                </a:moveTo>
                <a:lnTo>
                  <a:pt x="65245" y="17004"/>
                </a:lnTo>
                <a:lnTo>
                  <a:pt x="64848" y="21766"/>
                </a:lnTo>
                <a:lnTo>
                  <a:pt x="64583" y="29704"/>
                </a:lnTo>
                <a:lnTo>
                  <a:pt x="64157" y="58459"/>
                </a:lnTo>
                <a:lnTo>
                  <a:pt x="65075" y="62738"/>
                </a:lnTo>
                <a:lnTo>
                  <a:pt x="66640" y="66543"/>
                </a:lnTo>
                <a:lnTo>
                  <a:pt x="68635" y="70032"/>
                </a:lnTo>
                <a:lnTo>
                  <a:pt x="69966" y="71406"/>
                </a:lnTo>
                <a:lnTo>
                  <a:pt x="70852" y="71370"/>
                </a:lnTo>
                <a:lnTo>
                  <a:pt x="71443" y="70392"/>
                </a:lnTo>
                <a:lnTo>
                  <a:pt x="72790" y="68789"/>
                </a:lnTo>
                <a:lnTo>
                  <a:pt x="74640" y="66767"/>
                </a:lnTo>
                <a:lnTo>
                  <a:pt x="76826" y="64467"/>
                </a:lnTo>
                <a:lnTo>
                  <a:pt x="78284" y="61981"/>
                </a:lnTo>
                <a:lnTo>
                  <a:pt x="79255" y="59371"/>
                </a:lnTo>
                <a:lnTo>
                  <a:pt x="80814" y="52889"/>
                </a:lnTo>
                <a:lnTo>
                  <a:pt x="80943" y="51405"/>
                </a:lnTo>
                <a:lnTo>
                  <a:pt x="81028" y="49463"/>
                </a:lnTo>
                <a:lnTo>
                  <a:pt x="81084" y="47216"/>
                </a:lnTo>
                <a:lnTo>
                  <a:pt x="80170" y="45717"/>
                </a:lnTo>
                <a:lnTo>
                  <a:pt x="78608" y="44719"/>
                </a:lnTo>
                <a:lnTo>
                  <a:pt x="76613" y="44053"/>
                </a:lnTo>
                <a:lnTo>
                  <a:pt x="75284" y="42657"/>
                </a:lnTo>
                <a:lnTo>
                  <a:pt x="74398" y="40773"/>
                </a:lnTo>
                <a:lnTo>
                  <a:pt x="73807" y="38565"/>
                </a:lnTo>
                <a:lnTo>
                  <a:pt x="72461" y="37093"/>
                </a:lnTo>
                <a:lnTo>
                  <a:pt x="70611" y="36111"/>
                </a:lnTo>
                <a:lnTo>
                  <a:pt x="68425" y="35457"/>
                </a:lnTo>
                <a:lnTo>
                  <a:pt x="66015" y="35021"/>
                </a:lnTo>
                <a:lnTo>
                  <a:pt x="63456" y="34730"/>
                </a:lnTo>
                <a:lnTo>
                  <a:pt x="60797" y="34536"/>
                </a:lnTo>
                <a:lnTo>
                  <a:pt x="58073" y="33454"/>
                </a:lnTo>
                <a:lnTo>
                  <a:pt x="55304" y="31781"/>
                </a:lnTo>
                <a:lnTo>
                  <a:pt x="52505" y="29713"/>
                </a:lnTo>
                <a:lnTo>
                  <a:pt x="49687" y="28334"/>
                </a:lnTo>
                <a:lnTo>
                  <a:pt x="46855" y="27414"/>
                </a:lnTo>
                <a:lnTo>
                  <a:pt x="44015" y="26802"/>
                </a:lnTo>
                <a:lnTo>
                  <a:pt x="42122" y="27346"/>
                </a:lnTo>
                <a:lnTo>
                  <a:pt x="40860" y="28661"/>
                </a:lnTo>
                <a:lnTo>
                  <a:pt x="38834" y="33065"/>
                </a:lnTo>
                <a:lnTo>
                  <a:pt x="39620" y="33426"/>
                </a:lnTo>
                <a:lnTo>
                  <a:pt x="43034" y="33827"/>
                </a:lnTo>
                <a:lnTo>
                  <a:pt x="45278" y="34887"/>
                </a:lnTo>
                <a:lnTo>
                  <a:pt x="47727" y="36546"/>
                </a:lnTo>
                <a:lnTo>
                  <a:pt x="50311" y="38605"/>
                </a:lnTo>
                <a:lnTo>
                  <a:pt x="52987" y="39977"/>
                </a:lnTo>
                <a:lnTo>
                  <a:pt x="55723" y="40891"/>
                </a:lnTo>
                <a:lnTo>
                  <a:pt x="58500" y="41502"/>
                </a:lnTo>
                <a:lnTo>
                  <a:pt x="61303" y="41908"/>
                </a:lnTo>
                <a:lnTo>
                  <a:pt x="64125" y="42179"/>
                </a:lnTo>
                <a:lnTo>
                  <a:pt x="66958" y="42360"/>
                </a:lnTo>
                <a:lnTo>
                  <a:pt x="75187" y="42560"/>
                </a:lnTo>
                <a:lnTo>
                  <a:pt x="91440" y="42690"/>
                </a:lnTo>
                <a:lnTo>
                  <a:pt x="93741" y="41747"/>
                </a:lnTo>
                <a:lnTo>
                  <a:pt x="95275" y="40167"/>
                </a:lnTo>
                <a:lnTo>
                  <a:pt x="96297" y="38161"/>
                </a:lnTo>
                <a:lnTo>
                  <a:pt x="97932" y="36824"/>
                </a:lnTo>
                <a:lnTo>
                  <a:pt x="99975" y="35932"/>
                </a:lnTo>
                <a:lnTo>
                  <a:pt x="105545" y="34501"/>
                </a:lnTo>
                <a:lnTo>
                  <a:pt x="106001" y="33431"/>
                </a:lnTo>
                <a:lnTo>
                  <a:pt x="106307" y="31765"/>
                </a:lnTo>
                <a:lnTo>
                  <a:pt x="106509" y="29702"/>
                </a:lnTo>
                <a:lnTo>
                  <a:pt x="105692" y="27375"/>
                </a:lnTo>
                <a:lnTo>
                  <a:pt x="104195" y="24870"/>
                </a:lnTo>
                <a:lnTo>
                  <a:pt x="102244" y="22248"/>
                </a:lnTo>
                <a:lnTo>
                  <a:pt x="99991" y="20500"/>
                </a:lnTo>
                <a:lnTo>
                  <a:pt x="97537" y="19334"/>
                </a:lnTo>
                <a:lnTo>
                  <a:pt x="94948" y="18558"/>
                </a:lnTo>
                <a:lnTo>
                  <a:pt x="92270" y="18039"/>
                </a:lnTo>
                <a:lnTo>
                  <a:pt x="89532" y="17694"/>
                </a:lnTo>
                <a:lnTo>
                  <a:pt x="86754" y="17464"/>
                </a:lnTo>
                <a:lnTo>
                  <a:pt x="82997" y="17310"/>
                </a:lnTo>
                <a:lnTo>
                  <a:pt x="69560" y="17095"/>
                </a:lnTo>
                <a:lnTo>
                  <a:pt x="62373" y="17044"/>
                </a:lnTo>
                <a:lnTo>
                  <a:pt x="59123" y="17983"/>
                </a:lnTo>
                <a:lnTo>
                  <a:pt x="56004" y="19561"/>
                </a:lnTo>
                <a:lnTo>
                  <a:pt x="52971" y="21566"/>
                </a:lnTo>
                <a:lnTo>
                  <a:pt x="49998" y="22903"/>
                </a:lnTo>
                <a:lnTo>
                  <a:pt x="47063" y="23794"/>
                </a:lnTo>
                <a:lnTo>
                  <a:pt x="44154" y="24388"/>
                </a:lnTo>
                <a:lnTo>
                  <a:pt x="41262" y="25737"/>
                </a:lnTo>
                <a:lnTo>
                  <a:pt x="38382" y="27588"/>
                </a:lnTo>
                <a:lnTo>
                  <a:pt x="31466" y="32853"/>
                </a:lnTo>
                <a:lnTo>
                  <a:pt x="29946" y="35190"/>
                </a:lnTo>
                <a:lnTo>
                  <a:pt x="27980" y="38653"/>
                </a:lnTo>
                <a:lnTo>
                  <a:pt x="25717" y="42866"/>
                </a:lnTo>
                <a:lnTo>
                  <a:pt x="25161" y="46628"/>
                </a:lnTo>
                <a:lnTo>
                  <a:pt x="25742" y="50088"/>
                </a:lnTo>
                <a:lnTo>
                  <a:pt x="27082" y="53347"/>
                </a:lnTo>
                <a:lnTo>
                  <a:pt x="28929" y="56473"/>
                </a:lnTo>
                <a:lnTo>
                  <a:pt x="31112" y="59509"/>
                </a:lnTo>
                <a:lnTo>
                  <a:pt x="33520" y="62486"/>
                </a:lnTo>
                <a:lnTo>
                  <a:pt x="37030" y="65422"/>
                </a:lnTo>
                <a:lnTo>
                  <a:pt x="41275" y="68333"/>
                </a:lnTo>
                <a:lnTo>
                  <a:pt x="46011" y="71225"/>
                </a:lnTo>
                <a:lnTo>
                  <a:pt x="50120" y="73154"/>
                </a:lnTo>
                <a:lnTo>
                  <a:pt x="53812" y="74440"/>
                </a:lnTo>
                <a:lnTo>
                  <a:pt x="57225" y="75297"/>
                </a:lnTo>
                <a:lnTo>
                  <a:pt x="60454" y="75869"/>
                </a:lnTo>
                <a:lnTo>
                  <a:pt x="63558" y="76249"/>
                </a:lnTo>
                <a:lnTo>
                  <a:pt x="66581" y="76503"/>
                </a:lnTo>
                <a:lnTo>
                  <a:pt x="70501" y="75720"/>
                </a:lnTo>
                <a:lnTo>
                  <a:pt x="75020" y="74245"/>
                </a:lnTo>
                <a:lnTo>
                  <a:pt x="79936" y="72310"/>
                </a:lnTo>
                <a:lnTo>
                  <a:pt x="84167" y="70067"/>
                </a:lnTo>
                <a:lnTo>
                  <a:pt x="87940" y="67619"/>
                </a:lnTo>
                <a:lnTo>
                  <a:pt x="91408" y="65035"/>
                </a:lnTo>
                <a:lnTo>
                  <a:pt x="94672" y="62360"/>
                </a:lnTo>
                <a:lnTo>
                  <a:pt x="97801" y="59623"/>
                </a:lnTo>
                <a:lnTo>
                  <a:pt x="100839" y="56847"/>
                </a:lnTo>
                <a:lnTo>
                  <a:pt x="103817" y="53090"/>
                </a:lnTo>
                <a:lnTo>
                  <a:pt x="106755" y="48682"/>
                </a:lnTo>
                <a:lnTo>
                  <a:pt x="113763" y="37019"/>
                </a:lnTo>
                <a:lnTo>
                  <a:pt x="114338" y="34157"/>
                </a:lnTo>
                <a:lnTo>
                  <a:pt x="114722" y="30345"/>
                </a:lnTo>
                <a:lnTo>
                  <a:pt x="115337" y="19639"/>
                </a:lnTo>
                <a:lnTo>
                  <a:pt x="114435" y="17808"/>
                </a:lnTo>
                <a:lnTo>
                  <a:pt x="112881" y="15635"/>
                </a:lnTo>
                <a:lnTo>
                  <a:pt x="110893" y="13234"/>
                </a:lnTo>
                <a:lnTo>
                  <a:pt x="108614" y="10680"/>
                </a:lnTo>
                <a:lnTo>
                  <a:pt x="103543" y="5303"/>
                </a:lnTo>
                <a:lnTo>
                  <a:pt x="100858" y="3488"/>
                </a:lnTo>
                <a:lnTo>
                  <a:pt x="98114" y="2278"/>
                </a:lnTo>
                <a:lnTo>
                  <a:pt x="95333" y="1472"/>
                </a:lnTo>
                <a:lnTo>
                  <a:pt x="91574" y="934"/>
                </a:lnTo>
                <a:lnTo>
                  <a:pt x="87163" y="576"/>
                </a:lnTo>
                <a:lnTo>
                  <a:pt x="78134" y="177"/>
                </a:lnTo>
                <a:lnTo>
                  <a:pt x="70946" y="0"/>
                </a:lnTo>
                <a:lnTo>
                  <a:pt x="67696" y="906"/>
                </a:lnTo>
                <a:lnTo>
                  <a:pt x="64577" y="2462"/>
                </a:lnTo>
                <a:lnTo>
                  <a:pt x="61544" y="4452"/>
                </a:lnTo>
                <a:lnTo>
                  <a:pt x="58571" y="6730"/>
                </a:lnTo>
                <a:lnTo>
                  <a:pt x="55636" y="9202"/>
                </a:lnTo>
                <a:lnTo>
                  <a:pt x="52726" y="11803"/>
                </a:lnTo>
                <a:lnTo>
                  <a:pt x="46954" y="17232"/>
                </a:lnTo>
                <a:lnTo>
                  <a:pt x="44081" y="20013"/>
                </a:lnTo>
                <a:lnTo>
                  <a:pt x="43118" y="22820"/>
                </a:lnTo>
                <a:lnTo>
                  <a:pt x="43429" y="25644"/>
                </a:lnTo>
                <a:lnTo>
                  <a:pt x="46221" y="32469"/>
                </a:lnTo>
                <a:lnTo>
                  <a:pt x="47403" y="33981"/>
                </a:lnTo>
                <a:lnTo>
                  <a:pt x="49143" y="35942"/>
                </a:lnTo>
                <a:lnTo>
                  <a:pt x="51255" y="38202"/>
                </a:lnTo>
                <a:lnTo>
                  <a:pt x="53616" y="39708"/>
                </a:lnTo>
                <a:lnTo>
                  <a:pt x="56143" y="40713"/>
                </a:lnTo>
                <a:lnTo>
                  <a:pt x="58780" y="41382"/>
                </a:lnTo>
                <a:lnTo>
                  <a:pt x="61489" y="41828"/>
                </a:lnTo>
                <a:lnTo>
                  <a:pt x="64249" y="42126"/>
                </a:lnTo>
                <a:lnTo>
                  <a:pt x="67042" y="42324"/>
                </a:lnTo>
                <a:lnTo>
                  <a:pt x="68903" y="41504"/>
                </a:lnTo>
                <a:lnTo>
                  <a:pt x="70144" y="40005"/>
                </a:lnTo>
                <a:lnTo>
                  <a:pt x="70971" y="38053"/>
                </a:lnTo>
                <a:lnTo>
                  <a:pt x="71523" y="35799"/>
                </a:lnTo>
                <a:lnTo>
                  <a:pt x="71890" y="33344"/>
                </a:lnTo>
                <a:lnTo>
                  <a:pt x="72136" y="30755"/>
                </a:lnTo>
                <a:lnTo>
                  <a:pt x="71346" y="28076"/>
                </a:lnTo>
                <a:lnTo>
                  <a:pt x="69868" y="25338"/>
                </a:lnTo>
                <a:lnTo>
                  <a:pt x="67929" y="22560"/>
                </a:lnTo>
                <a:lnTo>
                  <a:pt x="65685" y="20708"/>
                </a:lnTo>
                <a:lnTo>
                  <a:pt x="63236" y="19473"/>
                </a:lnTo>
                <a:lnTo>
                  <a:pt x="60651" y="18650"/>
                </a:lnTo>
                <a:lnTo>
                  <a:pt x="57975" y="18101"/>
                </a:lnTo>
                <a:lnTo>
                  <a:pt x="55239" y="17735"/>
                </a:lnTo>
                <a:lnTo>
                  <a:pt x="52462" y="17491"/>
                </a:lnTo>
                <a:lnTo>
                  <a:pt x="49658" y="17329"/>
                </a:lnTo>
                <a:lnTo>
                  <a:pt x="44003" y="17148"/>
                </a:lnTo>
                <a:lnTo>
                  <a:pt x="35464" y="17047"/>
                </a:lnTo>
                <a:lnTo>
                  <a:pt x="32611" y="17984"/>
                </a:lnTo>
                <a:lnTo>
                  <a:pt x="29756" y="19563"/>
                </a:lnTo>
                <a:lnTo>
                  <a:pt x="26901" y="21567"/>
                </a:lnTo>
                <a:lnTo>
                  <a:pt x="24045" y="22904"/>
                </a:lnTo>
                <a:lnTo>
                  <a:pt x="21189" y="23795"/>
                </a:lnTo>
                <a:lnTo>
                  <a:pt x="18332" y="24388"/>
                </a:lnTo>
                <a:lnTo>
                  <a:pt x="16427" y="25737"/>
                </a:lnTo>
                <a:lnTo>
                  <a:pt x="15157" y="27588"/>
                </a:lnTo>
                <a:lnTo>
                  <a:pt x="14311" y="29775"/>
                </a:lnTo>
                <a:lnTo>
                  <a:pt x="12794" y="33138"/>
                </a:lnTo>
                <a:lnTo>
                  <a:pt x="8569" y="41955"/>
                </a:lnTo>
                <a:lnTo>
                  <a:pt x="6108" y="45067"/>
                </a:lnTo>
                <a:lnTo>
                  <a:pt x="3516" y="47143"/>
                </a:lnTo>
                <a:lnTo>
                  <a:pt x="835" y="48526"/>
                </a:lnTo>
                <a:lnTo>
                  <a:pt x="0" y="50401"/>
                </a:lnTo>
                <a:lnTo>
                  <a:pt x="396" y="52604"/>
                </a:lnTo>
                <a:lnTo>
                  <a:pt x="4046" y="59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4"/>
          <p:cNvSpPr/>
          <p:nvPr/>
        </p:nvSpPr>
        <p:spPr>
          <a:xfrm>
            <a:off x="7855511" y="3815159"/>
            <a:ext cx="68337" cy="68184"/>
          </a:xfrm>
          <a:custGeom>
            <a:avLst/>
            <a:gdLst/>
            <a:ahLst/>
            <a:cxnLst/>
            <a:rect l="0" t="0" r="0" b="0"/>
            <a:pathLst>
              <a:path w="68337" h="68184">
                <a:moveTo>
                  <a:pt x="34046" y="25320"/>
                </a:moveTo>
                <a:lnTo>
                  <a:pt x="29495" y="25320"/>
                </a:lnTo>
                <a:lnTo>
                  <a:pt x="28155" y="24368"/>
                </a:lnTo>
                <a:lnTo>
                  <a:pt x="27261" y="22781"/>
                </a:lnTo>
                <a:lnTo>
                  <a:pt x="26666" y="20770"/>
                </a:lnTo>
                <a:lnTo>
                  <a:pt x="25315" y="19429"/>
                </a:lnTo>
                <a:lnTo>
                  <a:pt x="23463" y="18536"/>
                </a:lnTo>
                <a:lnTo>
                  <a:pt x="21276" y="17940"/>
                </a:lnTo>
                <a:lnTo>
                  <a:pt x="17913" y="17543"/>
                </a:lnTo>
                <a:lnTo>
                  <a:pt x="13766" y="17278"/>
                </a:lnTo>
                <a:lnTo>
                  <a:pt x="9095" y="17101"/>
                </a:lnTo>
                <a:lnTo>
                  <a:pt x="5982" y="17936"/>
                </a:lnTo>
                <a:lnTo>
                  <a:pt x="3907" y="19445"/>
                </a:lnTo>
                <a:lnTo>
                  <a:pt x="2524" y="21404"/>
                </a:lnTo>
                <a:lnTo>
                  <a:pt x="1601" y="23662"/>
                </a:lnTo>
                <a:lnTo>
                  <a:pt x="986" y="26120"/>
                </a:lnTo>
                <a:lnTo>
                  <a:pt x="0" y="32358"/>
                </a:lnTo>
                <a:lnTo>
                  <a:pt x="870" y="33822"/>
                </a:lnTo>
                <a:lnTo>
                  <a:pt x="2404" y="35751"/>
                </a:lnTo>
                <a:lnTo>
                  <a:pt x="4379" y="37989"/>
                </a:lnTo>
                <a:lnTo>
                  <a:pt x="6648" y="39481"/>
                </a:lnTo>
                <a:lnTo>
                  <a:pt x="9113" y="40476"/>
                </a:lnTo>
                <a:lnTo>
                  <a:pt x="11710" y="41139"/>
                </a:lnTo>
                <a:lnTo>
                  <a:pt x="13441" y="42534"/>
                </a:lnTo>
                <a:lnTo>
                  <a:pt x="14593" y="44416"/>
                </a:lnTo>
                <a:lnTo>
                  <a:pt x="15363" y="46623"/>
                </a:lnTo>
                <a:lnTo>
                  <a:pt x="16828" y="48095"/>
                </a:lnTo>
                <a:lnTo>
                  <a:pt x="18757" y="49076"/>
                </a:lnTo>
                <a:lnTo>
                  <a:pt x="20997" y="49730"/>
                </a:lnTo>
                <a:lnTo>
                  <a:pt x="23442" y="50166"/>
                </a:lnTo>
                <a:lnTo>
                  <a:pt x="26024" y="50457"/>
                </a:lnTo>
                <a:lnTo>
                  <a:pt x="28698" y="50651"/>
                </a:lnTo>
                <a:lnTo>
                  <a:pt x="31433" y="50780"/>
                </a:lnTo>
                <a:lnTo>
                  <a:pt x="37011" y="50923"/>
                </a:lnTo>
                <a:lnTo>
                  <a:pt x="39834" y="50009"/>
                </a:lnTo>
                <a:lnTo>
                  <a:pt x="42667" y="48447"/>
                </a:lnTo>
                <a:lnTo>
                  <a:pt x="45509" y="46453"/>
                </a:lnTo>
                <a:lnTo>
                  <a:pt x="48355" y="45124"/>
                </a:lnTo>
                <a:lnTo>
                  <a:pt x="51206" y="44238"/>
                </a:lnTo>
                <a:lnTo>
                  <a:pt x="54058" y="43647"/>
                </a:lnTo>
                <a:lnTo>
                  <a:pt x="55007" y="42301"/>
                </a:lnTo>
                <a:lnTo>
                  <a:pt x="54689" y="40451"/>
                </a:lnTo>
                <a:lnTo>
                  <a:pt x="53523" y="38265"/>
                </a:lnTo>
                <a:lnTo>
                  <a:pt x="51793" y="35855"/>
                </a:lnTo>
                <a:lnTo>
                  <a:pt x="49687" y="33296"/>
                </a:lnTo>
                <a:lnTo>
                  <a:pt x="44016" y="26896"/>
                </a:lnTo>
                <a:lnTo>
                  <a:pt x="42598" y="26371"/>
                </a:lnTo>
                <a:lnTo>
                  <a:pt x="40700" y="26021"/>
                </a:lnTo>
                <a:lnTo>
                  <a:pt x="38482" y="25787"/>
                </a:lnTo>
                <a:lnTo>
                  <a:pt x="37004" y="24679"/>
                </a:lnTo>
                <a:lnTo>
                  <a:pt x="36018" y="22988"/>
                </a:lnTo>
                <a:lnTo>
                  <a:pt x="35360" y="20908"/>
                </a:lnTo>
                <a:lnTo>
                  <a:pt x="33017" y="19522"/>
                </a:lnTo>
                <a:lnTo>
                  <a:pt x="29551" y="18597"/>
                </a:lnTo>
                <a:lnTo>
                  <a:pt x="25335" y="17981"/>
                </a:lnTo>
                <a:lnTo>
                  <a:pt x="21570" y="17570"/>
                </a:lnTo>
                <a:lnTo>
                  <a:pt x="18109" y="17296"/>
                </a:lnTo>
                <a:lnTo>
                  <a:pt x="14849" y="17113"/>
                </a:lnTo>
                <a:lnTo>
                  <a:pt x="13628" y="18897"/>
                </a:lnTo>
                <a:lnTo>
                  <a:pt x="13767" y="21990"/>
                </a:lnTo>
                <a:lnTo>
                  <a:pt x="14811" y="25958"/>
                </a:lnTo>
                <a:lnTo>
                  <a:pt x="15508" y="29555"/>
                </a:lnTo>
                <a:lnTo>
                  <a:pt x="15973" y="32906"/>
                </a:lnTo>
                <a:lnTo>
                  <a:pt x="16282" y="36093"/>
                </a:lnTo>
                <a:lnTo>
                  <a:pt x="17441" y="38217"/>
                </a:lnTo>
                <a:lnTo>
                  <a:pt x="19167" y="39634"/>
                </a:lnTo>
                <a:lnTo>
                  <a:pt x="21269" y="40577"/>
                </a:lnTo>
                <a:lnTo>
                  <a:pt x="23622" y="41207"/>
                </a:lnTo>
                <a:lnTo>
                  <a:pt x="26145" y="41626"/>
                </a:lnTo>
                <a:lnTo>
                  <a:pt x="28779" y="41906"/>
                </a:lnTo>
                <a:lnTo>
                  <a:pt x="31488" y="42093"/>
                </a:lnTo>
                <a:lnTo>
                  <a:pt x="34245" y="42217"/>
                </a:lnTo>
                <a:lnTo>
                  <a:pt x="37037" y="42300"/>
                </a:lnTo>
                <a:lnTo>
                  <a:pt x="56891" y="42451"/>
                </a:lnTo>
                <a:lnTo>
                  <a:pt x="58801" y="41504"/>
                </a:lnTo>
                <a:lnTo>
                  <a:pt x="61026" y="39919"/>
                </a:lnTo>
                <a:lnTo>
                  <a:pt x="63462" y="37911"/>
                </a:lnTo>
                <a:lnTo>
                  <a:pt x="65088" y="35619"/>
                </a:lnTo>
                <a:lnTo>
                  <a:pt x="66171" y="33139"/>
                </a:lnTo>
                <a:lnTo>
                  <a:pt x="66893" y="30533"/>
                </a:lnTo>
                <a:lnTo>
                  <a:pt x="66421" y="27843"/>
                </a:lnTo>
                <a:lnTo>
                  <a:pt x="65155" y="25097"/>
                </a:lnTo>
                <a:lnTo>
                  <a:pt x="63358" y="22314"/>
                </a:lnTo>
                <a:lnTo>
                  <a:pt x="62160" y="19506"/>
                </a:lnTo>
                <a:lnTo>
                  <a:pt x="61361" y="16682"/>
                </a:lnTo>
                <a:lnTo>
                  <a:pt x="60829" y="13847"/>
                </a:lnTo>
                <a:lnTo>
                  <a:pt x="59521" y="11956"/>
                </a:lnTo>
                <a:lnTo>
                  <a:pt x="57697" y="10696"/>
                </a:lnTo>
                <a:lnTo>
                  <a:pt x="55529" y="9856"/>
                </a:lnTo>
                <a:lnTo>
                  <a:pt x="52178" y="8343"/>
                </a:lnTo>
                <a:lnTo>
                  <a:pt x="43374" y="4122"/>
                </a:lnTo>
                <a:lnTo>
                  <a:pt x="39313" y="2616"/>
                </a:lnTo>
                <a:lnTo>
                  <a:pt x="35653" y="1612"/>
                </a:lnTo>
                <a:lnTo>
                  <a:pt x="32260" y="942"/>
                </a:lnTo>
                <a:lnTo>
                  <a:pt x="29045" y="496"/>
                </a:lnTo>
                <a:lnTo>
                  <a:pt x="25949" y="198"/>
                </a:lnTo>
                <a:lnTo>
                  <a:pt x="22934" y="0"/>
                </a:lnTo>
                <a:lnTo>
                  <a:pt x="19971" y="820"/>
                </a:lnTo>
                <a:lnTo>
                  <a:pt x="17042" y="2320"/>
                </a:lnTo>
                <a:lnTo>
                  <a:pt x="14138" y="4272"/>
                </a:lnTo>
                <a:lnTo>
                  <a:pt x="12201" y="6525"/>
                </a:lnTo>
                <a:lnTo>
                  <a:pt x="10910" y="8981"/>
                </a:lnTo>
                <a:lnTo>
                  <a:pt x="10050" y="11570"/>
                </a:lnTo>
                <a:lnTo>
                  <a:pt x="8524" y="13296"/>
                </a:lnTo>
                <a:lnTo>
                  <a:pt x="6554" y="14447"/>
                </a:lnTo>
                <a:lnTo>
                  <a:pt x="4288" y="15214"/>
                </a:lnTo>
                <a:lnTo>
                  <a:pt x="2777" y="17630"/>
                </a:lnTo>
                <a:lnTo>
                  <a:pt x="1770" y="21146"/>
                </a:lnTo>
                <a:lnTo>
                  <a:pt x="1099" y="25395"/>
                </a:lnTo>
                <a:lnTo>
                  <a:pt x="652" y="30133"/>
                </a:lnTo>
                <a:lnTo>
                  <a:pt x="353" y="35196"/>
                </a:lnTo>
                <a:lnTo>
                  <a:pt x="154" y="40477"/>
                </a:lnTo>
                <a:lnTo>
                  <a:pt x="974" y="44950"/>
                </a:lnTo>
                <a:lnTo>
                  <a:pt x="2473" y="48884"/>
                </a:lnTo>
                <a:lnTo>
                  <a:pt x="4425" y="52460"/>
                </a:lnTo>
                <a:lnTo>
                  <a:pt x="6679" y="54843"/>
                </a:lnTo>
                <a:lnTo>
                  <a:pt x="9133" y="56432"/>
                </a:lnTo>
                <a:lnTo>
                  <a:pt x="11723" y="57492"/>
                </a:lnTo>
                <a:lnTo>
                  <a:pt x="14402" y="58198"/>
                </a:lnTo>
                <a:lnTo>
                  <a:pt x="17140" y="58669"/>
                </a:lnTo>
                <a:lnTo>
                  <a:pt x="19918" y="58983"/>
                </a:lnTo>
                <a:lnTo>
                  <a:pt x="22722" y="59192"/>
                </a:lnTo>
                <a:lnTo>
                  <a:pt x="25545" y="59332"/>
                </a:lnTo>
                <a:lnTo>
                  <a:pt x="31220" y="59487"/>
                </a:lnTo>
                <a:lnTo>
                  <a:pt x="36918" y="59556"/>
                </a:lnTo>
                <a:lnTo>
                  <a:pt x="38817" y="58621"/>
                </a:lnTo>
                <a:lnTo>
                  <a:pt x="40085" y="57046"/>
                </a:lnTo>
                <a:lnTo>
                  <a:pt x="40930" y="55043"/>
                </a:lnTo>
                <a:lnTo>
                  <a:pt x="43397" y="51803"/>
                </a:lnTo>
                <a:lnTo>
                  <a:pt x="46948" y="47738"/>
                </a:lnTo>
                <a:lnTo>
                  <a:pt x="51219" y="43123"/>
                </a:lnTo>
                <a:lnTo>
                  <a:pt x="53115" y="39094"/>
                </a:lnTo>
                <a:lnTo>
                  <a:pt x="53426" y="35455"/>
                </a:lnTo>
                <a:lnTo>
                  <a:pt x="52681" y="32077"/>
                </a:lnTo>
                <a:lnTo>
                  <a:pt x="51231" y="28873"/>
                </a:lnTo>
                <a:lnTo>
                  <a:pt x="49314" y="25784"/>
                </a:lnTo>
                <a:lnTo>
                  <a:pt x="47081" y="22772"/>
                </a:lnTo>
                <a:lnTo>
                  <a:pt x="44641" y="19811"/>
                </a:lnTo>
                <a:lnTo>
                  <a:pt x="42061" y="16885"/>
                </a:lnTo>
                <a:lnTo>
                  <a:pt x="39390" y="13982"/>
                </a:lnTo>
                <a:lnTo>
                  <a:pt x="36656" y="12999"/>
                </a:lnTo>
                <a:lnTo>
                  <a:pt x="33881" y="13296"/>
                </a:lnTo>
                <a:lnTo>
                  <a:pt x="31079" y="14447"/>
                </a:lnTo>
                <a:lnTo>
                  <a:pt x="28258" y="15214"/>
                </a:lnTo>
                <a:lnTo>
                  <a:pt x="25425" y="15725"/>
                </a:lnTo>
                <a:lnTo>
                  <a:pt x="22584" y="16066"/>
                </a:lnTo>
                <a:lnTo>
                  <a:pt x="19737" y="17246"/>
                </a:lnTo>
                <a:lnTo>
                  <a:pt x="16886" y="18985"/>
                </a:lnTo>
                <a:lnTo>
                  <a:pt x="14035" y="21097"/>
                </a:lnTo>
                <a:lnTo>
                  <a:pt x="12132" y="23457"/>
                </a:lnTo>
                <a:lnTo>
                  <a:pt x="10864" y="25984"/>
                </a:lnTo>
                <a:lnTo>
                  <a:pt x="10018" y="28620"/>
                </a:lnTo>
                <a:lnTo>
                  <a:pt x="10408" y="31330"/>
                </a:lnTo>
                <a:lnTo>
                  <a:pt x="11620" y="34090"/>
                </a:lnTo>
                <a:lnTo>
                  <a:pt x="13380" y="36882"/>
                </a:lnTo>
                <a:lnTo>
                  <a:pt x="15506" y="40648"/>
                </a:lnTo>
                <a:lnTo>
                  <a:pt x="20409" y="49913"/>
                </a:lnTo>
                <a:lnTo>
                  <a:pt x="23049" y="53145"/>
                </a:lnTo>
                <a:lnTo>
                  <a:pt x="25762" y="55300"/>
                </a:lnTo>
                <a:lnTo>
                  <a:pt x="28524" y="56737"/>
                </a:lnTo>
                <a:lnTo>
                  <a:pt x="31317" y="58647"/>
                </a:lnTo>
                <a:lnTo>
                  <a:pt x="34132" y="60874"/>
                </a:lnTo>
                <a:lnTo>
                  <a:pt x="36960" y="63310"/>
                </a:lnTo>
                <a:lnTo>
                  <a:pt x="39800" y="64934"/>
                </a:lnTo>
                <a:lnTo>
                  <a:pt x="42644" y="66018"/>
                </a:lnTo>
                <a:lnTo>
                  <a:pt x="45493" y="66739"/>
                </a:lnTo>
                <a:lnTo>
                  <a:pt x="48345" y="67221"/>
                </a:lnTo>
                <a:lnTo>
                  <a:pt x="51198" y="67541"/>
                </a:lnTo>
                <a:lnTo>
                  <a:pt x="68336" y="68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5"/>
          <p:cNvSpPr/>
          <p:nvPr/>
        </p:nvSpPr>
        <p:spPr>
          <a:xfrm>
            <a:off x="5841222" y="3017917"/>
            <a:ext cx="100695" cy="84910"/>
          </a:xfrm>
          <a:custGeom>
            <a:avLst/>
            <a:gdLst/>
            <a:ahLst/>
            <a:cxnLst/>
            <a:rect l="0" t="0" r="0" b="0"/>
            <a:pathLst>
              <a:path w="100695" h="84910">
                <a:moveTo>
                  <a:pt x="85232" y="51038"/>
                </a:moveTo>
                <a:lnTo>
                  <a:pt x="52696" y="51038"/>
                </a:lnTo>
                <a:lnTo>
                  <a:pt x="51160" y="51990"/>
                </a:lnTo>
                <a:lnTo>
                  <a:pt x="49182" y="53578"/>
                </a:lnTo>
                <a:lnTo>
                  <a:pt x="46912" y="55589"/>
                </a:lnTo>
                <a:lnTo>
                  <a:pt x="44445" y="56929"/>
                </a:lnTo>
                <a:lnTo>
                  <a:pt x="41848" y="57823"/>
                </a:lnTo>
                <a:lnTo>
                  <a:pt x="39165" y="58418"/>
                </a:lnTo>
                <a:lnTo>
                  <a:pt x="37376" y="59768"/>
                </a:lnTo>
                <a:lnTo>
                  <a:pt x="36183" y="61620"/>
                </a:lnTo>
                <a:lnTo>
                  <a:pt x="35388" y="63808"/>
                </a:lnTo>
                <a:lnTo>
                  <a:pt x="35810" y="66219"/>
                </a:lnTo>
                <a:lnTo>
                  <a:pt x="37045" y="68778"/>
                </a:lnTo>
                <a:lnTo>
                  <a:pt x="38819" y="71437"/>
                </a:lnTo>
                <a:lnTo>
                  <a:pt x="40956" y="73210"/>
                </a:lnTo>
                <a:lnTo>
                  <a:pt x="43332" y="74392"/>
                </a:lnTo>
                <a:lnTo>
                  <a:pt x="45869" y="75180"/>
                </a:lnTo>
                <a:lnTo>
                  <a:pt x="48513" y="75705"/>
                </a:lnTo>
                <a:lnTo>
                  <a:pt x="51228" y="76055"/>
                </a:lnTo>
                <a:lnTo>
                  <a:pt x="53990" y="76288"/>
                </a:lnTo>
                <a:lnTo>
                  <a:pt x="55832" y="75492"/>
                </a:lnTo>
                <a:lnTo>
                  <a:pt x="57059" y="74008"/>
                </a:lnTo>
                <a:lnTo>
                  <a:pt x="57878" y="72066"/>
                </a:lnTo>
                <a:lnTo>
                  <a:pt x="59376" y="69819"/>
                </a:lnTo>
                <a:lnTo>
                  <a:pt x="61327" y="67368"/>
                </a:lnTo>
                <a:lnTo>
                  <a:pt x="63581" y="64782"/>
                </a:lnTo>
                <a:lnTo>
                  <a:pt x="65083" y="61153"/>
                </a:lnTo>
                <a:lnTo>
                  <a:pt x="66085" y="56829"/>
                </a:lnTo>
                <a:lnTo>
                  <a:pt x="66752" y="52041"/>
                </a:lnTo>
                <a:lnTo>
                  <a:pt x="67197" y="47896"/>
                </a:lnTo>
                <a:lnTo>
                  <a:pt x="67494" y="44181"/>
                </a:lnTo>
                <a:lnTo>
                  <a:pt x="67692" y="40751"/>
                </a:lnTo>
                <a:lnTo>
                  <a:pt x="66872" y="37513"/>
                </a:lnTo>
                <a:lnTo>
                  <a:pt x="65372" y="34401"/>
                </a:lnTo>
                <a:lnTo>
                  <a:pt x="63420" y="31374"/>
                </a:lnTo>
                <a:lnTo>
                  <a:pt x="61166" y="29356"/>
                </a:lnTo>
                <a:lnTo>
                  <a:pt x="58710" y="28011"/>
                </a:lnTo>
                <a:lnTo>
                  <a:pt x="52477" y="25851"/>
                </a:lnTo>
                <a:lnTo>
                  <a:pt x="51013" y="25674"/>
                </a:lnTo>
                <a:lnTo>
                  <a:pt x="49085" y="25556"/>
                </a:lnTo>
                <a:lnTo>
                  <a:pt x="46846" y="25478"/>
                </a:lnTo>
                <a:lnTo>
                  <a:pt x="46307" y="26377"/>
                </a:lnTo>
                <a:lnTo>
                  <a:pt x="46899" y="27930"/>
                </a:lnTo>
                <a:lnTo>
                  <a:pt x="48247" y="29918"/>
                </a:lnTo>
                <a:lnTo>
                  <a:pt x="49146" y="32195"/>
                </a:lnTo>
                <a:lnTo>
                  <a:pt x="49745" y="34666"/>
                </a:lnTo>
                <a:lnTo>
                  <a:pt x="50144" y="37266"/>
                </a:lnTo>
                <a:lnTo>
                  <a:pt x="51363" y="39951"/>
                </a:lnTo>
                <a:lnTo>
                  <a:pt x="53127" y="42694"/>
                </a:lnTo>
                <a:lnTo>
                  <a:pt x="55256" y="45475"/>
                </a:lnTo>
                <a:lnTo>
                  <a:pt x="57629" y="47330"/>
                </a:lnTo>
                <a:lnTo>
                  <a:pt x="60163" y="48566"/>
                </a:lnTo>
                <a:lnTo>
                  <a:pt x="62804" y="49390"/>
                </a:lnTo>
                <a:lnTo>
                  <a:pt x="64565" y="50891"/>
                </a:lnTo>
                <a:lnTo>
                  <a:pt x="65739" y="52845"/>
                </a:lnTo>
                <a:lnTo>
                  <a:pt x="66522" y="55100"/>
                </a:lnTo>
                <a:lnTo>
                  <a:pt x="67996" y="56603"/>
                </a:lnTo>
                <a:lnTo>
                  <a:pt x="69932" y="57606"/>
                </a:lnTo>
                <a:lnTo>
                  <a:pt x="72174" y="58274"/>
                </a:lnTo>
                <a:lnTo>
                  <a:pt x="74622" y="58719"/>
                </a:lnTo>
                <a:lnTo>
                  <a:pt x="77206" y="59016"/>
                </a:lnTo>
                <a:lnTo>
                  <a:pt x="79882" y="59214"/>
                </a:lnTo>
                <a:lnTo>
                  <a:pt x="82618" y="58394"/>
                </a:lnTo>
                <a:lnTo>
                  <a:pt x="85395" y="56894"/>
                </a:lnTo>
                <a:lnTo>
                  <a:pt x="88198" y="54942"/>
                </a:lnTo>
                <a:lnTo>
                  <a:pt x="91019" y="52688"/>
                </a:lnTo>
                <a:lnTo>
                  <a:pt x="93853" y="50233"/>
                </a:lnTo>
                <a:lnTo>
                  <a:pt x="100694" y="44000"/>
                </a:lnTo>
                <a:lnTo>
                  <a:pt x="100302" y="42536"/>
                </a:lnTo>
                <a:lnTo>
                  <a:pt x="99089" y="40607"/>
                </a:lnTo>
                <a:lnTo>
                  <a:pt x="97328" y="38369"/>
                </a:lnTo>
                <a:lnTo>
                  <a:pt x="96154" y="35924"/>
                </a:lnTo>
                <a:lnTo>
                  <a:pt x="95371" y="33342"/>
                </a:lnTo>
                <a:lnTo>
                  <a:pt x="94849" y="30668"/>
                </a:lnTo>
                <a:lnTo>
                  <a:pt x="93549" y="28885"/>
                </a:lnTo>
                <a:lnTo>
                  <a:pt x="91729" y="27697"/>
                </a:lnTo>
                <a:lnTo>
                  <a:pt x="89563" y="26905"/>
                </a:lnTo>
                <a:lnTo>
                  <a:pt x="88119" y="25424"/>
                </a:lnTo>
                <a:lnTo>
                  <a:pt x="87157" y="23484"/>
                </a:lnTo>
                <a:lnTo>
                  <a:pt x="86516" y="21239"/>
                </a:lnTo>
                <a:lnTo>
                  <a:pt x="84183" y="18789"/>
                </a:lnTo>
                <a:lnTo>
                  <a:pt x="80723" y="16204"/>
                </a:lnTo>
                <a:lnTo>
                  <a:pt x="76511" y="13527"/>
                </a:lnTo>
                <a:lnTo>
                  <a:pt x="72751" y="11744"/>
                </a:lnTo>
                <a:lnTo>
                  <a:pt x="69292" y="10554"/>
                </a:lnTo>
                <a:lnTo>
                  <a:pt x="66033" y="9761"/>
                </a:lnTo>
                <a:lnTo>
                  <a:pt x="62907" y="10185"/>
                </a:lnTo>
                <a:lnTo>
                  <a:pt x="59872" y="11420"/>
                </a:lnTo>
                <a:lnTo>
                  <a:pt x="52706" y="15695"/>
                </a:lnTo>
                <a:lnTo>
                  <a:pt x="42364" y="20987"/>
                </a:lnTo>
                <a:lnTo>
                  <a:pt x="39508" y="23384"/>
                </a:lnTo>
                <a:lnTo>
                  <a:pt x="37604" y="25934"/>
                </a:lnTo>
                <a:lnTo>
                  <a:pt x="36336" y="28587"/>
                </a:lnTo>
                <a:lnTo>
                  <a:pt x="33584" y="33213"/>
                </a:lnTo>
                <a:lnTo>
                  <a:pt x="25448" y="45973"/>
                </a:lnTo>
                <a:lnTo>
                  <a:pt x="21563" y="53376"/>
                </a:lnTo>
                <a:lnTo>
                  <a:pt x="18022" y="61169"/>
                </a:lnTo>
                <a:lnTo>
                  <a:pt x="14708" y="69222"/>
                </a:lnTo>
                <a:lnTo>
                  <a:pt x="13451" y="74590"/>
                </a:lnTo>
                <a:lnTo>
                  <a:pt x="13566" y="78170"/>
                </a:lnTo>
                <a:lnTo>
                  <a:pt x="14594" y="80556"/>
                </a:lnTo>
                <a:lnTo>
                  <a:pt x="16234" y="82146"/>
                </a:lnTo>
                <a:lnTo>
                  <a:pt x="18278" y="83207"/>
                </a:lnTo>
                <a:lnTo>
                  <a:pt x="23852" y="84909"/>
                </a:lnTo>
                <a:lnTo>
                  <a:pt x="25263" y="84096"/>
                </a:lnTo>
                <a:lnTo>
                  <a:pt x="27155" y="82602"/>
                </a:lnTo>
                <a:lnTo>
                  <a:pt x="29370" y="80652"/>
                </a:lnTo>
                <a:lnTo>
                  <a:pt x="31798" y="78401"/>
                </a:lnTo>
                <a:lnTo>
                  <a:pt x="37036" y="73359"/>
                </a:lnTo>
                <a:lnTo>
                  <a:pt x="38814" y="70681"/>
                </a:lnTo>
                <a:lnTo>
                  <a:pt x="40000" y="67943"/>
                </a:lnTo>
                <a:lnTo>
                  <a:pt x="40790" y="65166"/>
                </a:lnTo>
                <a:lnTo>
                  <a:pt x="41316" y="62361"/>
                </a:lnTo>
                <a:lnTo>
                  <a:pt x="41668" y="59539"/>
                </a:lnTo>
                <a:lnTo>
                  <a:pt x="41902" y="56705"/>
                </a:lnTo>
                <a:lnTo>
                  <a:pt x="42058" y="52911"/>
                </a:lnTo>
                <a:lnTo>
                  <a:pt x="42231" y="43615"/>
                </a:lnTo>
                <a:lnTo>
                  <a:pt x="41325" y="39422"/>
                </a:lnTo>
                <a:lnTo>
                  <a:pt x="39769" y="35674"/>
                </a:lnTo>
                <a:lnTo>
                  <a:pt x="37778" y="32223"/>
                </a:lnTo>
                <a:lnTo>
                  <a:pt x="35499" y="29922"/>
                </a:lnTo>
                <a:lnTo>
                  <a:pt x="33027" y="28388"/>
                </a:lnTo>
                <a:lnTo>
                  <a:pt x="30426" y="27365"/>
                </a:lnTo>
                <a:lnTo>
                  <a:pt x="28692" y="25731"/>
                </a:lnTo>
                <a:lnTo>
                  <a:pt x="27537" y="23689"/>
                </a:lnTo>
                <a:lnTo>
                  <a:pt x="26766" y="21375"/>
                </a:lnTo>
                <a:lnTo>
                  <a:pt x="25300" y="19833"/>
                </a:lnTo>
                <a:lnTo>
                  <a:pt x="23370" y="18804"/>
                </a:lnTo>
                <a:lnTo>
                  <a:pt x="21131" y="18119"/>
                </a:lnTo>
                <a:lnTo>
                  <a:pt x="18686" y="17662"/>
                </a:lnTo>
                <a:lnTo>
                  <a:pt x="16103" y="17357"/>
                </a:lnTo>
                <a:lnTo>
                  <a:pt x="13428" y="17154"/>
                </a:lnTo>
                <a:lnTo>
                  <a:pt x="10693" y="17971"/>
                </a:lnTo>
                <a:lnTo>
                  <a:pt x="7917" y="19468"/>
                </a:lnTo>
                <a:lnTo>
                  <a:pt x="1169" y="24164"/>
                </a:lnTo>
                <a:lnTo>
                  <a:pt x="615" y="26454"/>
                </a:lnTo>
                <a:lnTo>
                  <a:pt x="246" y="29887"/>
                </a:lnTo>
                <a:lnTo>
                  <a:pt x="0" y="34079"/>
                </a:lnTo>
                <a:lnTo>
                  <a:pt x="788" y="37827"/>
                </a:lnTo>
                <a:lnTo>
                  <a:pt x="2267" y="41278"/>
                </a:lnTo>
                <a:lnTo>
                  <a:pt x="4204" y="44531"/>
                </a:lnTo>
                <a:lnTo>
                  <a:pt x="6448" y="46700"/>
                </a:lnTo>
                <a:lnTo>
                  <a:pt x="8898" y="48146"/>
                </a:lnTo>
                <a:lnTo>
                  <a:pt x="11483" y="49110"/>
                </a:lnTo>
                <a:lnTo>
                  <a:pt x="15111" y="50705"/>
                </a:lnTo>
                <a:lnTo>
                  <a:pt x="24223" y="55017"/>
                </a:lnTo>
                <a:lnTo>
                  <a:pt x="29319" y="56548"/>
                </a:lnTo>
                <a:lnTo>
                  <a:pt x="34622" y="57569"/>
                </a:lnTo>
                <a:lnTo>
                  <a:pt x="40062" y="58249"/>
                </a:lnTo>
                <a:lnTo>
                  <a:pt x="44641" y="58703"/>
                </a:lnTo>
                <a:lnTo>
                  <a:pt x="48647" y="59005"/>
                </a:lnTo>
                <a:lnTo>
                  <a:pt x="52269" y="59207"/>
                </a:lnTo>
                <a:lnTo>
                  <a:pt x="58835" y="59431"/>
                </a:lnTo>
                <a:lnTo>
                  <a:pt x="61919" y="59491"/>
                </a:lnTo>
                <a:lnTo>
                  <a:pt x="64928" y="58578"/>
                </a:lnTo>
                <a:lnTo>
                  <a:pt x="67886" y="57017"/>
                </a:lnTo>
                <a:lnTo>
                  <a:pt x="70811" y="55024"/>
                </a:lnTo>
                <a:lnTo>
                  <a:pt x="73713" y="52743"/>
                </a:lnTo>
                <a:lnTo>
                  <a:pt x="76600" y="50269"/>
                </a:lnTo>
                <a:lnTo>
                  <a:pt x="79478" y="47668"/>
                </a:lnTo>
                <a:lnTo>
                  <a:pt x="85215" y="42237"/>
                </a:lnTo>
                <a:lnTo>
                  <a:pt x="88078" y="39456"/>
                </a:lnTo>
                <a:lnTo>
                  <a:pt x="89987" y="36649"/>
                </a:lnTo>
                <a:lnTo>
                  <a:pt x="91260" y="33825"/>
                </a:lnTo>
                <a:lnTo>
                  <a:pt x="92108" y="30990"/>
                </a:lnTo>
                <a:lnTo>
                  <a:pt x="91722" y="28148"/>
                </a:lnTo>
                <a:lnTo>
                  <a:pt x="90511" y="25300"/>
                </a:lnTo>
                <a:lnTo>
                  <a:pt x="88751" y="22449"/>
                </a:lnTo>
                <a:lnTo>
                  <a:pt x="87579" y="19596"/>
                </a:lnTo>
                <a:lnTo>
                  <a:pt x="86796" y="16742"/>
                </a:lnTo>
                <a:lnTo>
                  <a:pt x="85542" y="9867"/>
                </a:lnTo>
                <a:lnTo>
                  <a:pt x="83534" y="8351"/>
                </a:lnTo>
                <a:lnTo>
                  <a:pt x="80290" y="6387"/>
                </a:lnTo>
                <a:lnTo>
                  <a:pt x="76223" y="4126"/>
                </a:lnTo>
                <a:lnTo>
                  <a:pt x="70653" y="2618"/>
                </a:lnTo>
                <a:lnTo>
                  <a:pt x="64083" y="1613"/>
                </a:lnTo>
                <a:lnTo>
                  <a:pt x="56845" y="943"/>
                </a:lnTo>
                <a:lnTo>
                  <a:pt x="51068" y="496"/>
                </a:lnTo>
                <a:lnTo>
                  <a:pt x="46264" y="198"/>
                </a:lnTo>
                <a:lnTo>
                  <a:pt x="42108" y="0"/>
                </a:lnTo>
                <a:lnTo>
                  <a:pt x="38386" y="820"/>
                </a:lnTo>
                <a:lnTo>
                  <a:pt x="34951" y="2319"/>
                </a:lnTo>
                <a:lnTo>
                  <a:pt x="27146" y="7018"/>
                </a:lnTo>
                <a:lnTo>
                  <a:pt x="25554" y="11214"/>
                </a:lnTo>
                <a:lnTo>
                  <a:pt x="23539" y="17821"/>
                </a:lnTo>
                <a:lnTo>
                  <a:pt x="21244" y="26036"/>
                </a:lnTo>
                <a:lnTo>
                  <a:pt x="20665" y="33417"/>
                </a:lnTo>
                <a:lnTo>
                  <a:pt x="21233" y="40243"/>
                </a:lnTo>
                <a:lnTo>
                  <a:pt x="22564" y="46699"/>
                </a:lnTo>
                <a:lnTo>
                  <a:pt x="23451" y="51955"/>
                </a:lnTo>
                <a:lnTo>
                  <a:pt x="24042" y="56412"/>
                </a:lnTo>
                <a:lnTo>
                  <a:pt x="24437" y="60335"/>
                </a:lnTo>
                <a:lnTo>
                  <a:pt x="25652" y="63904"/>
                </a:lnTo>
                <a:lnTo>
                  <a:pt x="27415" y="67235"/>
                </a:lnTo>
                <a:lnTo>
                  <a:pt x="29542" y="70408"/>
                </a:lnTo>
                <a:lnTo>
                  <a:pt x="31913" y="72524"/>
                </a:lnTo>
                <a:lnTo>
                  <a:pt x="34446" y="73934"/>
                </a:lnTo>
                <a:lnTo>
                  <a:pt x="40805" y="76198"/>
                </a:lnTo>
                <a:lnTo>
                  <a:pt x="43232" y="76384"/>
                </a:lnTo>
                <a:lnTo>
                  <a:pt x="46755" y="76508"/>
                </a:lnTo>
                <a:lnTo>
                  <a:pt x="68087" y="76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6"/>
          <p:cNvSpPr/>
          <p:nvPr/>
        </p:nvSpPr>
        <p:spPr>
          <a:xfrm>
            <a:off x="5917882" y="3094672"/>
            <a:ext cx="2083119" cy="831533"/>
          </a:xfrm>
          <a:custGeom>
            <a:avLst/>
            <a:gdLst/>
            <a:ahLst/>
            <a:cxnLst/>
            <a:rect l="0" t="0" r="0" b="0"/>
            <a:pathLst>
              <a:path w="2083119" h="831533">
                <a:moveTo>
                  <a:pt x="0" y="0"/>
                </a:moveTo>
                <a:lnTo>
                  <a:pt x="52615" y="21466"/>
                </a:lnTo>
                <a:lnTo>
                  <a:pt x="100045" y="39486"/>
                </a:lnTo>
                <a:lnTo>
                  <a:pt x="143525" y="57872"/>
                </a:lnTo>
                <a:lnTo>
                  <a:pt x="256880" y="107564"/>
                </a:lnTo>
                <a:lnTo>
                  <a:pt x="324989" y="135119"/>
                </a:lnTo>
                <a:lnTo>
                  <a:pt x="393994" y="160701"/>
                </a:lnTo>
                <a:lnTo>
                  <a:pt x="428398" y="172856"/>
                </a:lnTo>
                <a:lnTo>
                  <a:pt x="463716" y="187628"/>
                </a:lnTo>
                <a:lnTo>
                  <a:pt x="499644" y="204142"/>
                </a:lnTo>
                <a:lnTo>
                  <a:pt x="609370" y="256702"/>
                </a:lnTo>
                <a:lnTo>
                  <a:pt x="646277" y="274004"/>
                </a:lnTo>
                <a:lnTo>
                  <a:pt x="725385" y="308470"/>
                </a:lnTo>
                <a:lnTo>
                  <a:pt x="766482" y="325662"/>
                </a:lnTo>
                <a:lnTo>
                  <a:pt x="809121" y="341885"/>
                </a:lnTo>
                <a:lnTo>
                  <a:pt x="940991" y="388425"/>
                </a:lnTo>
                <a:lnTo>
                  <a:pt x="1292070" y="520196"/>
                </a:lnTo>
                <a:lnTo>
                  <a:pt x="1712317" y="685376"/>
                </a:lnTo>
                <a:lnTo>
                  <a:pt x="1799255" y="717362"/>
                </a:lnTo>
                <a:lnTo>
                  <a:pt x="1842441" y="732559"/>
                </a:lnTo>
                <a:lnTo>
                  <a:pt x="1881709" y="747453"/>
                </a:lnTo>
                <a:lnTo>
                  <a:pt x="1918366" y="762144"/>
                </a:lnTo>
                <a:lnTo>
                  <a:pt x="2083118" y="8315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7"/>
          <p:cNvSpPr/>
          <p:nvPr/>
        </p:nvSpPr>
        <p:spPr>
          <a:xfrm>
            <a:off x="7865031" y="3866197"/>
            <a:ext cx="1293257" cy="934404"/>
          </a:xfrm>
          <a:custGeom>
            <a:avLst/>
            <a:gdLst/>
            <a:ahLst/>
            <a:cxnLst/>
            <a:rect l="0" t="0" r="0" b="0"/>
            <a:pathLst>
              <a:path w="1293257" h="934404">
                <a:moveTo>
                  <a:pt x="7381" y="0"/>
                </a:moveTo>
                <a:lnTo>
                  <a:pt x="1490" y="12736"/>
                </a:lnTo>
                <a:lnTo>
                  <a:pt x="0" y="19313"/>
                </a:lnTo>
                <a:lnTo>
                  <a:pt x="556" y="22400"/>
                </a:lnTo>
                <a:lnTo>
                  <a:pt x="5751" y="34199"/>
                </a:lnTo>
                <a:lnTo>
                  <a:pt x="6293" y="37087"/>
                </a:lnTo>
                <a:lnTo>
                  <a:pt x="8562" y="39965"/>
                </a:lnTo>
                <a:lnTo>
                  <a:pt x="26599" y="54288"/>
                </a:lnTo>
                <a:lnTo>
                  <a:pt x="38658" y="70660"/>
                </a:lnTo>
                <a:lnTo>
                  <a:pt x="41567" y="72824"/>
                </a:lnTo>
                <a:lnTo>
                  <a:pt x="44460" y="74267"/>
                </a:lnTo>
                <a:lnTo>
                  <a:pt x="78150" y="100763"/>
                </a:lnTo>
                <a:lnTo>
                  <a:pt x="114867" y="124441"/>
                </a:lnTo>
                <a:lnTo>
                  <a:pt x="152332" y="150629"/>
                </a:lnTo>
                <a:lnTo>
                  <a:pt x="189089" y="179915"/>
                </a:lnTo>
                <a:lnTo>
                  <a:pt x="205298" y="190452"/>
                </a:lnTo>
                <a:lnTo>
                  <a:pt x="238987" y="207518"/>
                </a:lnTo>
                <a:lnTo>
                  <a:pt x="256050" y="218913"/>
                </a:lnTo>
                <a:lnTo>
                  <a:pt x="290287" y="246972"/>
                </a:lnTo>
                <a:lnTo>
                  <a:pt x="324566" y="271140"/>
                </a:lnTo>
                <a:lnTo>
                  <a:pt x="340758" y="283630"/>
                </a:lnTo>
                <a:lnTo>
                  <a:pt x="439597" y="361941"/>
                </a:lnTo>
                <a:lnTo>
                  <a:pt x="479403" y="387806"/>
                </a:lnTo>
                <a:lnTo>
                  <a:pt x="515328" y="412086"/>
                </a:lnTo>
                <a:lnTo>
                  <a:pt x="538570" y="431434"/>
                </a:lnTo>
                <a:lnTo>
                  <a:pt x="561600" y="451781"/>
                </a:lnTo>
                <a:lnTo>
                  <a:pt x="595986" y="478349"/>
                </a:lnTo>
                <a:lnTo>
                  <a:pt x="618868" y="492317"/>
                </a:lnTo>
                <a:lnTo>
                  <a:pt x="638877" y="506329"/>
                </a:lnTo>
                <a:lnTo>
                  <a:pt x="718577" y="564890"/>
                </a:lnTo>
                <a:lnTo>
                  <a:pt x="758444" y="592057"/>
                </a:lnTo>
                <a:lnTo>
                  <a:pt x="875864" y="668130"/>
                </a:lnTo>
                <a:lnTo>
                  <a:pt x="958870" y="719617"/>
                </a:lnTo>
                <a:lnTo>
                  <a:pt x="1074472" y="790047"/>
                </a:lnTo>
                <a:lnTo>
                  <a:pt x="1118826" y="818163"/>
                </a:lnTo>
                <a:lnTo>
                  <a:pt x="1151252" y="839765"/>
                </a:lnTo>
                <a:lnTo>
                  <a:pt x="1175727" y="857023"/>
                </a:lnTo>
                <a:lnTo>
                  <a:pt x="1213080" y="881279"/>
                </a:lnTo>
                <a:lnTo>
                  <a:pt x="1250450" y="905645"/>
                </a:lnTo>
                <a:lnTo>
                  <a:pt x="1293256" y="9344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8"/>
          <p:cNvSpPr/>
          <p:nvPr/>
        </p:nvSpPr>
        <p:spPr>
          <a:xfrm>
            <a:off x="4426267" y="2383155"/>
            <a:ext cx="1517334" cy="728663"/>
          </a:xfrm>
          <a:custGeom>
            <a:avLst/>
            <a:gdLst/>
            <a:ahLst/>
            <a:cxnLst/>
            <a:rect l="0" t="0" r="0" b="0"/>
            <a:pathLst>
              <a:path w="1517334" h="728663">
                <a:moveTo>
                  <a:pt x="1517333" y="728662"/>
                </a:moveTo>
                <a:lnTo>
                  <a:pt x="1498706" y="721818"/>
                </a:lnTo>
                <a:lnTo>
                  <a:pt x="1487154" y="714993"/>
                </a:lnTo>
                <a:lnTo>
                  <a:pt x="1477699" y="711595"/>
                </a:lnTo>
                <a:lnTo>
                  <a:pt x="1448432" y="692047"/>
                </a:lnTo>
                <a:lnTo>
                  <a:pt x="1430349" y="682888"/>
                </a:lnTo>
                <a:lnTo>
                  <a:pt x="1390065" y="655939"/>
                </a:lnTo>
                <a:lnTo>
                  <a:pt x="1354434" y="636368"/>
                </a:lnTo>
                <a:lnTo>
                  <a:pt x="1311059" y="614229"/>
                </a:lnTo>
                <a:lnTo>
                  <a:pt x="1266032" y="595167"/>
                </a:lnTo>
                <a:lnTo>
                  <a:pt x="1203840" y="568431"/>
                </a:lnTo>
                <a:lnTo>
                  <a:pt x="1162038" y="550326"/>
                </a:lnTo>
                <a:lnTo>
                  <a:pt x="1128427" y="534005"/>
                </a:lnTo>
                <a:lnTo>
                  <a:pt x="1085405" y="515148"/>
                </a:lnTo>
                <a:lnTo>
                  <a:pt x="1035805" y="493750"/>
                </a:lnTo>
                <a:lnTo>
                  <a:pt x="1001061" y="477889"/>
                </a:lnTo>
                <a:lnTo>
                  <a:pt x="965298" y="459410"/>
                </a:lnTo>
                <a:lnTo>
                  <a:pt x="930037" y="440402"/>
                </a:lnTo>
                <a:lnTo>
                  <a:pt x="901665" y="425604"/>
                </a:lnTo>
                <a:lnTo>
                  <a:pt x="791458" y="370156"/>
                </a:lnTo>
                <a:lnTo>
                  <a:pt x="758144" y="352498"/>
                </a:lnTo>
                <a:lnTo>
                  <a:pt x="732124" y="337869"/>
                </a:lnTo>
                <a:lnTo>
                  <a:pt x="710968" y="325258"/>
                </a:lnTo>
                <a:lnTo>
                  <a:pt x="677301" y="306166"/>
                </a:lnTo>
                <a:lnTo>
                  <a:pt x="636927" y="284708"/>
                </a:lnTo>
                <a:lnTo>
                  <a:pt x="520110" y="225773"/>
                </a:lnTo>
                <a:lnTo>
                  <a:pt x="460842" y="199078"/>
                </a:lnTo>
                <a:lnTo>
                  <a:pt x="407701" y="173251"/>
                </a:lnTo>
                <a:lnTo>
                  <a:pt x="366303" y="155423"/>
                </a:lnTo>
                <a:lnTo>
                  <a:pt x="321577" y="137491"/>
                </a:lnTo>
                <a:lnTo>
                  <a:pt x="284195" y="122653"/>
                </a:lnTo>
                <a:lnTo>
                  <a:pt x="255849" y="112615"/>
                </a:lnTo>
                <a:lnTo>
                  <a:pt x="214676" y="9545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9"/>
          <p:cNvSpPr/>
          <p:nvPr/>
        </p:nvSpPr>
        <p:spPr>
          <a:xfrm>
            <a:off x="6792277" y="3790492"/>
            <a:ext cx="149544" cy="75706"/>
          </a:xfrm>
          <a:custGeom>
            <a:avLst/>
            <a:gdLst/>
            <a:ahLst/>
            <a:cxnLst/>
            <a:rect l="0" t="0" r="0" b="0"/>
            <a:pathLst>
              <a:path w="149544" h="75706">
                <a:moveTo>
                  <a:pt x="102870" y="24270"/>
                </a:moveTo>
                <a:lnTo>
                  <a:pt x="98319" y="19720"/>
                </a:lnTo>
                <a:lnTo>
                  <a:pt x="96979" y="19331"/>
                </a:lnTo>
                <a:lnTo>
                  <a:pt x="96085" y="20025"/>
                </a:lnTo>
                <a:lnTo>
                  <a:pt x="95489" y="21440"/>
                </a:lnTo>
                <a:lnTo>
                  <a:pt x="95092" y="23336"/>
                </a:lnTo>
                <a:lnTo>
                  <a:pt x="94827" y="25552"/>
                </a:lnTo>
                <a:lnTo>
                  <a:pt x="94651" y="27982"/>
                </a:lnTo>
                <a:lnTo>
                  <a:pt x="94533" y="30555"/>
                </a:lnTo>
                <a:lnTo>
                  <a:pt x="94402" y="35953"/>
                </a:lnTo>
                <a:lnTo>
                  <a:pt x="95320" y="38726"/>
                </a:lnTo>
                <a:lnTo>
                  <a:pt x="96884" y="41528"/>
                </a:lnTo>
                <a:lnTo>
                  <a:pt x="98879" y="44348"/>
                </a:lnTo>
                <a:lnTo>
                  <a:pt x="101162" y="47180"/>
                </a:lnTo>
                <a:lnTo>
                  <a:pt x="103636" y="50021"/>
                </a:lnTo>
                <a:lnTo>
                  <a:pt x="106239" y="52867"/>
                </a:lnTo>
                <a:lnTo>
                  <a:pt x="108926" y="54765"/>
                </a:lnTo>
                <a:lnTo>
                  <a:pt x="111669" y="56030"/>
                </a:lnTo>
                <a:lnTo>
                  <a:pt x="114451" y="56873"/>
                </a:lnTo>
                <a:lnTo>
                  <a:pt x="117259" y="58388"/>
                </a:lnTo>
                <a:lnTo>
                  <a:pt x="120083" y="60350"/>
                </a:lnTo>
                <a:lnTo>
                  <a:pt x="122917" y="62611"/>
                </a:lnTo>
                <a:lnTo>
                  <a:pt x="125760" y="64118"/>
                </a:lnTo>
                <a:lnTo>
                  <a:pt x="128607" y="65123"/>
                </a:lnTo>
                <a:lnTo>
                  <a:pt x="131458" y="65793"/>
                </a:lnTo>
                <a:lnTo>
                  <a:pt x="134311" y="66240"/>
                </a:lnTo>
                <a:lnTo>
                  <a:pt x="137165" y="66537"/>
                </a:lnTo>
                <a:lnTo>
                  <a:pt x="140022" y="66736"/>
                </a:lnTo>
                <a:lnTo>
                  <a:pt x="142877" y="65916"/>
                </a:lnTo>
                <a:lnTo>
                  <a:pt x="145734" y="64416"/>
                </a:lnTo>
                <a:lnTo>
                  <a:pt x="148591" y="62464"/>
                </a:lnTo>
                <a:lnTo>
                  <a:pt x="149543" y="60210"/>
                </a:lnTo>
                <a:lnTo>
                  <a:pt x="149226" y="57755"/>
                </a:lnTo>
                <a:lnTo>
                  <a:pt x="146423" y="51522"/>
                </a:lnTo>
                <a:lnTo>
                  <a:pt x="141386" y="41341"/>
                </a:lnTo>
                <a:lnTo>
                  <a:pt x="139025" y="37556"/>
                </a:lnTo>
                <a:lnTo>
                  <a:pt x="136498" y="34079"/>
                </a:lnTo>
                <a:lnTo>
                  <a:pt x="133862" y="30810"/>
                </a:lnTo>
                <a:lnTo>
                  <a:pt x="129247" y="28630"/>
                </a:lnTo>
                <a:lnTo>
                  <a:pt x="123312" y="27176"/>
                </a:lnTo>
                <a:lnTo>
                  <a:pt x="116498" y="26208"/>
                </a:lnTo>
                <a:lnTo>
                  <a:pt x="108145" y="25562"/>
                </a:lnTo>
                <a:lnTo>
                  <a:pt x="98767" y="25131"/>
                </a:lnTo>
                <a:lnTo>
                  <a:pt x="88705" y="24844"/>
                </a:lnTo>
                <a:lnTo>
                  <a:pt x="81044" y="25605"/>
                </a:lnTo>
                <a:lnTo>
                  <a:pt x="74984" y="27066"/>
                </a:lnTo>
                <a:lnTo>
                  <a:pt x="69992" y="28991"/>
                </a:lnTo>
                <a:lnTo>
                  <a:pt x="65711" y="30275"/>
                </a:lnTo>
                <a:lnTo>
                  <a:pt x="61905" y="31131"/>
                </a:lnTo>
                <a:lnTo>
                  <a:pt x="58415" y="31701"/>
                </a:lnTo>
                <a:lnTo>
                  <a:pt x="56088" y="33034"/>
                </a:lnTo>
                <a:lnTo>
                  <a:pt x="54537" y="34876"/>
                </a:lnTo>
                <a:lnTo>
                  <a:pt x="53503" y="37055"/>
                </a:lnTo>
                <a:lnTo>
                  <a:pt x="51861" y="39461"/>
                </a:lnTo>
                <a:lnTo>
                  <a:pt x="49814" y="42017"/>
                </a:lnTo>
                <a:lnTo>
                  <a:pt x="47497" y="44674"/>
                </a:lnTo>
                <a:lnTo>
                  <a:pt x="46905" y="49303"/>
                </a:lnTo>
                <a:lnTo>
                  <a:pt x="47462" y="55246"/>
                </a:lnTo>
                <a:lnTo>
                  <a:pt x="50651" y="71664"/>
                </a:lnTo>
                <a:lnTo>
                  <a:pt x="51864" y="73011"/>
                </a:lnTo>
                <a:lnTo>
                  <a:pt x="53626" y="73909"/>
                </a:lnTo>
                <a:lnTo>
                  <a:pt x="58124" y="74907"/>
                </a:lnTo>
                <a:lnTo>
                  <a:pt x="60657" y="75173"/>
                </a:lnTo>
                <a:lnTo>
                  <a:pt x="63298" y="75350"/>
                </a:lnTo>
                <a:lnTo>
                  <a:pt x="71312" y="75547"/>
                </a:lnTo>
                <a:lnTo>
                  <a:pt x="76116" y="75600"/>
                </a:lnTo>
                <a:lnTo>
                  <a:pt x="80272" y="74682"/>
                </a:lnTo>
                <a:lnTo>
                  <a:pt x="83995" y="73119"/>
                </a:lnTo>
                <a:lnTo>
                  <a:pt x="92263" y="68315"/>
                </a:lnTo>
                <a:lnTo>
                  <a:pt x="93894" y="66016"/>
                </a:lnTo>
                <a:lnTo>
                  <a:pt x="95933" y="62578"/>
                </a:lnTo>
                <a:lnTo>
                  <a:pt x="98246" y="58381"/>
                </a:lnTo>
                <a:lnTo>
                  <a:pt x="99787" y="54631"/>
                </a:lnTo>
                <a:lnTo>
                  <a:pt x="100815" y="51178"/>
                </a:lnTo>
                <a:lnTo>
                  <a:pt x="101499" y="47924"/>
                </a:lnTo>
                <a:lnTo>
                  <a:pt x="101957" y="43849"/>
                </a:lnTo>
                <a:lnTo>
                  <a:pt x="102261" y="39228"/>
                </a:lnTo>
                <a:lnTo>
                  <a:pt x="102464" y="34242"/>
                </a:lnTo>
                <a:lnTo>
                  <a:pt x="100695" y="29013"/>
                </a:lnTo>
                <a:lnTo>
                  <a:pt x="97610" y="23622"/>
                </a:lnTo>
                <a:lnTo>
                  <a:pt x="88073" y="10384"/>
                </a:lnTo>
                <a:lnTo>
                  <a:pt x="86338" y="9298"/>
                </a:lnTo>
                <a:lnTo>
                  <a:pt x="81870" y="8091"/>
                </a:lnTo>
                <a:lnTo>
                  <a:pt x="78392" y="7769"/>
                </a:lnTo>
                <a:lnTo>
                  <a:pt x="74169" y="7554"/>
                </a:lnTo>
                <a:lnTo>
                  <a:pt x="62805" y="7210"/>
                </a:lnTo>
                <a:lnTo>
                  <a:pt x="56286" y="7150"/>
                </a:lnTo>
                <a:lnTo>
                  <a:pt x="54669" y="8094"/>
                </a:lnTo>
                <a:lnTo>
                  <a:pt x="53591" y="9676"/>
                </a:lnTo>
                <a:lnTo>
                  <a:pt x="52872" y="11684"/>
                </a:lnTo>
                <a:lnTo>
                  <a:pt x="51440" y="13974"/>
                </a:lnTo>
                <a:lnTo>
                  <a:pt x="49534" y="16454"/>
                </a:lnTo>
                <a:lnTo>
                  <a:pt x="47310" y="19059"/>
                </a:lnTo>
                <a:lnTo>
                  <a:pt x="44875" y="21749"/>
                </a:lnTo>
                <a:lnTo>
                  <a:pt x="39630" y="27277"/>
                </a:lnTo>
                <a:lnTo>
                  <a:pt x="37850" y="31037"/>
                </a:lnTo>
                <a:lnTo>
                  <a:pt x="36663" y="35449"/>
                </a:lnTo>
                <a:lnTo>
                  <a:pt x="35872" y="40295"/>
                </a:lnTo>
                <a:lnTo>
                  <a:pt x="35345" y="45431"/>
                </a:lnTo>
                <a:lnTo>
                  <a:pt x="34993" y="50760"/>
                </a:lnTo>
                <a:lnTo>
                  <a:pt x="34758" y="56217"/>
                </a:lnTo>
                <a:lnTo>
                  <a:pt x="35555" y="60808"/>
                </a:lnTo>
                <a:lnTo>
                  <a:pt x="37038" y="64821"/>
                </a:lnTo>
                <a:lnTo>
                  <a:pt x="38980" y="68449"/>
                </a:lnTo>
                <a:lnTo>
                  <a:pt x="41226" y="70868"/>
                </a:lnTo>
                <a:lnTo>
                  <a:pt x="43677" y="72481"/>
                </a:lnTo>
                <a:lnTo>
                  <a:pt x="46263" y="73555"/>
                </a:lnTo>
                <a:lnTo>
                  <a:pt x="48940" y="74272"/>
                </a:lnTo>
                <a:lnTo>
                  <a:pt x="51676" y="74749"/>
                </a:lnTo>
                <a:lnTo>
                  <a:pt x="54453" y="75068"/>
                </a:lnTo>
                <a:lnTo>
                  <a:pt x="57257" y="75280"/>
                </a:lnTo>
                <a:lnTo>
                  <a:pt x="60079" y="75422"/>
                </a:lnTo>
                <a:lnTo>
                  <a:pt x="62913" y="75516"/>
                </a:lnTo>
                <a:lnTo>
                  <a:pt x="66707" y="74627"/>
                </a:lnTo>
                <a:lnTo>
                  <a:pt x="71142" y="73081"/>
                </a:lnTo>
                <a:lnTo>
                  <a:pt x="76002" y="71099"/>
                </a:lnTo>
                <a:lnTo>
                  <a:pt x="81149" y="68824"/>
                </a:lnTo>
                <a:lnTo>
                  <a:pt x="91946" y="63757"/>
                </a:lnTo>
                <a:lnTo>
                  <a:pt x="95587" y="61072"/>
                </a:lnTo>
                <a:lnTo>
                  <a:pt x="98015" y="58330"/>
                </a:lnTo>
                <a:lnTo>
                  <a:pt x="99634" y="55549"/>
                </a:lnTo>
                <a:lnTo>
                  <a:pt x="103972" y="47379"/>
                </a:lnTo>
                <a:lnTo>
                  <a:pt x="109966" y="35714"/>
                </a:lnTo>
                <a:lnTo>
                  <a:pt x="110459" y="31899"/>
                </a:lnTo>
                <a:lnTo>
                  <a:pt x="110787" y="26499"/>
                </a:lnTo>
                <a:lnTo>
                  <a:pt x="111006" y="20041"/>
                </a:lnTo>
                <a:lnTo>
                  <a:pt x="110199" y="15736"/>
                </a:lnTo>
                <a:lnTo>
                  <a:pt x="108708" y="12865"/>
                </a:lnTo>
                <a:lnTo>
                  <a:pt x="99472" y="3708"/>
                </a:lnTo>
                <a:lnTo>
                  <a:pt x="96795" y="2942"/>
                </a:lnTo>
                <a:lnTo>
                  <a:pt x="94057" y="3384"/>
                </a:lnTo>
                <a:lnTo>
                  <a:pt x="91280" y="4631"/>
                </a:lnTo>
                <a:lnTo>
                  <a:pt x="88476" y="5462"/>
                </a:lnTo>
                <a:lnTo>
                  <a:pt x="85654" y="6016"/>
                </a:lnTo>
                <a:lnTo>
                  <a:pt x="78832" y="6906"/>
                </a:lnTo>
                <a:lnTo>
                  <a:pt x="77319" y="7931"/>
                </a:lnTo>
                <a:lnTo>
                  <a:pt x="75359" y="9568"/>
                </a:lnTo>
                <a:lnTo>
                  <a:pt x="73100" y="11611"/>
                </a:lnTo>
                <a:lnTo>
                  <a:pt x="68049" y="16421"/>
                </a:lnTo>
                <a:lnTo>
                  <a:pt x="65368" y="19037"/>
                </a:lnTo>
                <a:lnTo>
                  <a:pt x="63582" y="21734"/>
                </a:lnTo>
                <a:lnTo>
                  <a:pt x="62390" y="24485"/>
                </a:lnTo>
                <a:lnTo>
                  <a:pt x="61596" y="27271"/>
                </a:lnTo>
                <a:lnTo>
                  <a:pt x="60114" y="31033"/>
                </a:lnTo>
                <a:lnTo>
                  <a:pt x="58173" y="35446"/>
                </a:lnTo>
                <a:lnTo>
                  <a:pt x="55928" y="40293"/>
                </a:lnTo>
                <a:lnTo>
                  <a:pt x="55383" y="45430"/>
                </a:lnTo>
                <a:lnTo>
                  <a:pt x="55972" y="50759"/>
                </a:lnTo>
                <a:lnTo>
                  <a:pt x="59210" y="63898"/>
                </a:lnTo>
                <a:lnTo>
                  <a:pt x="60429" y="64976"/>
                </a:lnTo>
                <a:lnTo>
                  <a:pt x="62193" y="65695"/>
                </a:lnTo>
                <a:lnTo>
                  <a:pt x="66695" y="66494"/>
                </a:lnTo>
                <a:lnTo>
                  <a:pt x="69228" y="66707"/>
                </a:lnTo>
                <a:lnTo>
                  <a:pt x="71869" y="66849"/>
                </a:lnTo>
                <a:lnTo>
                  <a:pt x="77344" y="67007"/>
                </a:lnTo>
                <a:lnTo>
                  <a:pt x="92615" y="67125"/>
                </a:lnTo>
                <a:lnTo>
                  <a:pt x="93176" y="66175"/>
                </a:lnTo>
                <a:lnTo>
                  <a:pt x="93549" y="64590"/>
                </a:lnTo>
                <a:lnTo>
                  <a:pt x="93799" y="62580"/>
                </a:lnTo>
                <a:lnTo>
                  <a:pt x="94918" y="59335"/>
                </a:lnTo>
                <a:lnTo>
                  <a:pt x="96616" y="55267"/>
                </a:lnTo>
                <a:lnTo>
                  <a:pt x="98701" y="50649"/>
                </a:lnTo>
                <a:lnTo>
                  <a:pt x="100091" y="46619"/>
                </a:lnTo>
                <a:lnTo>
                  <a:pt x="101017" y="42979"/>
                </a:lnTo>
                <a:lnTo>
                  <a:pt x="101635" y="39600"/>
                </a:lnTo>
                <a:lnTo>
                  <a:pt x="102047" y="36395"/>
                </a:lnTo>
                <a:lnTo>
                  <a:pt x="102321" y="33306"/>
                </a:lnTo>
                <a:lnTo>
                  <a:pt x="102504" y="30294"/>
                </a:lnTo>
                <a:lnTo>
                  <a:pt x="102707" y="21867"/>
                </a:lnTo>
                <a:lnTo>
                  <a:pt x="102761" y="16953"/>
                </a:lnTo>
                <a:lnTo>
                  <a:pt x="101845" y="13677"/>
                </a:lnTo>
                <a:lnTo>
                  <a:pt x="100282" y="11493"/>
                </a:lnTo>
                <a:lnTo>
                  <a:pt x="98288" y="10037"/>
                </a:lnTo>
                <a:lnTo>
                  <a:pt x="96005" y="8114"/>
                </a:lnTo>
                <a:lnTo>
                  <a:pt x="93531" y="5879"/>
                </a:lnTo>
                <a:lnTo>
                  <a:pt x="90929" y="3437"/>
                </a:lnTo>
                <a:lnTo>
                  <a:pt x="88242" y="1809"/>
                </a:lnTo>
                <a:lnTo>
                  <a:pt x="85498" y="723"/>
                </a:lnTo>
                <a:lnTo>
                  <a:pt x="82717" y="0"/>
                </a:lnTo>
                <a:lnTo>
                  <a:pt x="78957" y="470"/>
                </a:lnTo>
                <a:lnTo>
                  <a:pt x="74545" y="1736"/>
                </a:lnTo>
                <a:lnTo>
                  <a:pt x="69699" y="3533"/>
                </a:lnTo>
                <a:lnTo>
                  <a:pt x="65516" y="4730"/>
                </a:lnTo>
                <a:lnTo>
                  <a:pt x="61775" y="5529"/>
                </a:lnTo>
                <a:lnTo>
                  <a:pt x="58328" y="6061"/>
                </a:lnTo>
                <a:lnTo>
                  <a:pt x="54126" y="7368"/>
                </a:lnTo>
                <a:lnTo>
                  <a:pt x="49419" y="9192"/>
                </a:lnTo>
                <a:lnTo>
                  <a:pt x="44377" y="11361"/>
                </a:lnTo>
                <a:lnTo>
                  <a:pt x="39109" y="14711"/>
                </a:lnTo>
                <a:lnTo>
                  <a:pt x="33693" y="18850"/>
                </a:lnTo>
                <a:lnTo>
                  <a:pt x="28178" y="23514"/>
                </a:lnTo>
                <a:lnTo>
                  <a:pt x="23548" y="27576"/>
                </a:lnTo>
                <a:lnTo>
                  <a:pt x="15863" y="34629"/>
                </a:lnTo>
                <a:lnTo>
                  <a:pt x="12481" y="38796"/>
                </a:lnTo>
                <a:lnTo>
                  <a:pt x="9272" y="43479"/>
                </a:lnTo>
                <a:lnTo>
                  <a:pt x="6182" y="48507"/>
                </a:lnTo>
                <a:lnTo>
                  <a:pt x="4122" y="53763"/>
                </a:lnTo>
                <a:lnTo>
                  <a:pt x="2747" y="59172"/>
                </a:lnTo>
                <a:lnTo>
                  <a:pt x="0" y="757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0"/>
          <p:cNvSpPr/>
          <p:nvPr/>
        </p:nvSpPr>
        <p:spPr>
          <a:xfrm>
            <a:off x="5214937" y="2948939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1"/>
          <p:cNvSpPr/>
          <p:nvPr/>
        </p:nvSpPr>
        <p:spPr>
          <a:xfrm>
            <a:off x="5002329" y="2957512"/>
            <a:ext cx="3873066" cy="2673722"/>
          </a:xfrm>
          <a:custGeom>
            <a:avLst/>
            <a:gdLst/>
            <a:ahLst/>
            <a:cxnLst/>
            <a:rect l="0" t="0" r="0" b="0"/>
            <a:pathLst>
              <a:path w="3873066" h="2673722">
                <a:moveTo>
                  <a:pt x="212608" y="0"/>
                </a:moveTo>
                <a:lnTo>
                  <a:pt x="171650" y="118322"/>
                </a:lnTo>
                <a:lnTo>
                  <a:pt x="115982" y="265312"/>
                </a:lnTo>
                <a:lnTo>
                  <a:pt x="82469" y="351182"/>
                </a:lnTo>
                <a:lnTo>
                  <a:pt x="54411" y="439862"/>
                </a:lnTo>
                <a:lnTo>
                  <a:pt x="29991" y="530414"/>
                </a:lnTo>
                <a:lnTo>
                  <a:pt x="7996" y="622214"/>
                </a:lnTo>
                <a:lnTo>
                  <a:pt x="0" y="700560"/>
                </a:lnTo>
                <a:lnTo>
                  <a:pt x="1337" y="769935"/>
                </a:lnTo>
                <a:lnTo>
                  <a:pt x="8896" y="833330"/>
                </a:lnTo>
                <a:lnTo>
                  <a:pt x="25364" y="869878"/>
                </a:lnTo>
                <a:lnTo>
                  <a:pt x="47774" y="888529"/>
                </a:lnTo>
                <a:lnTo>
                  <a:pt x="74144" y="895248"/>
                </a:lnTo>
                <a:lnTo>
                  <a:pt x="111726" y="876867"/>
                </a:lnTo>
                <a:lnTo>
                  <a:pt x="206824" y="795484"/>
                </a:lnTo>
                <a:lnTo>
                  <a:pt x="259235" y="744635"/>
                </a:lnTo>
                <a:lnTo>
                  <a:pt x="368269" y="634797"/>
                </a:lnTo>
                <a:lnTo>
                  <a:pt x="424967" y="582265"/>
                </a:lnTo>
                <a:lnTo>
                  <a:pt x="482768" y="532004"/>
                </a:lnTo>
                <a:lnTo>
                  <a:pt x="592712" y="448854"/>
                </a:lnTo>
                <a:lnTo>
                  <a:pt x="682851" y="405548"/>
                </a:lnTo>
                <a:lnTo>
                  <a:pt x="714698" y="404668"/>
                </a:lnTo>
                <a:lnTo>
                  <a:pt x="738788" y="415511"/>
                </a:lnTo>
                <a:lnTo>
                  <a:pt x="757704" y="434170"/>
                </a:lnTo>
                <a:lnTo>
                  <a:pt x="756028" y="476137"/>
                </a:lnTo>
                <a:lnTo>
                  <a:pt x="740623" y="533642"/>
                </a:lnTo>
                <a:lnTo>
                  <a:pt x="716066" y="601506"/>
                </a:lnTo>
                <a:lnTo>
                  <a:pt x="676834" y="689612"/>
                </a:lnTo>
                <a:lnTo>
                  <a:pt x="627819" y="791211"/>
                </a:lnTo>
                <a:lnTo>
                  <a:pt x="572283" y="901807"/>
                </a:lnTo>
                <a:lnTo>
                  <a:pt x="454696" y="1151691"/>
                </a:lnTo>
                <a:lnTo>
                  <a:pt x="394002" y="1285001"/>
                </a:lnTo>
                <a:lnTo>
                  <a:pt x="342110" y="1412928"/>
                </a:lnTo>
                <a:lnTo>
                  <a:pt x="296085" y="1537264"/>
                </a:lnTo>
                <a:lnTo>
                  <a:pt x="253972" y="1659208"/>
                </a:lnTo>
                <a:lnTo>
                  <a:pt x="224944" y="1757649"/>
                </a:lnTo>
                <a:lnTo>
                  <a:pt x="204640" y="1840421"/>
                </a:lnTo>
                <a:lnTo>
                  <a:pt x="190151" y="1912747"/>
                </a:lnTo>
                <a:lnTo>
                  <a:pt x="187159" y="1950487"/>
                </a:lnTo>
                <a:lnTo>
                  <a:pt x="191833" y="1965170"/>
                </a:lnTo>
                <a:lnTo>
                  <a:pt x="201615" y="1964481"/>
                </a:lnTo>
                <a:lnTo>
                  <a:pt x="245505" y="1890055"/>
                </a:lnTo>
                <a:lnTo>
                  <a:pt x="415532" y="1553492"/>
                </a:lnTo>
                <a:lnTo>
                  <a:pt x="479336" y="1443331"/>
                </a:lnTo>
                <a:lnTo>
                  <a:pt x="550447" y="1328934"/>
                </a:lnTo>
                <a:lnTo>
                  <a:pt x="626429" y="1211711"/>
                </a:lnTo>
                <a:lnTo>
                  <a:pt x="707564" y="1104987"/>
                </a:lnTo>
                <a:lnTo>
                  <a:pt x="792133" y="1005263"/>
                </a:lnTo>
                <a:lnTo>
                  <a:pt x="878993" y="910205"/>
                </a:lnTo>
                <a:lnTo>
                  <a:pt x="955950" y="839214"/>
                </a:lnTo>
                <a:lnTo>
                  <a:pt x="1026304" y="784266"/>
                </a:lnTo>
                <a:lnTo>
                  <a:pt x="1092257" y="740014"/>
                </a:lnTo>
                <a:lnTo>
                  <a:pt x="1137179" y="725753"/>
                </a:lnTo>
                <a:lnTo>
                  <a:pt x="1168078" y="731485"/>
                </a:lnTo>
                <a:lnTo>
                  <a:pt x="1189631" y="750547"/>
                </a:lnTo>
                <a:lnTo>
                  <a:pt x="1188759" y="798497"/>
                </a:lnTo>
                <a:lnTo>
                  <a:pt x="1172938" y="865706"/>
                </a:lnTo>
                <a:lnTo>
                  <a:pt x="1147150" y="945755"/>
                </a:lnTo>
                <a:lnTo>
                  <a:pt x="1109004" y="1044841"/>
                </a:lnTo>
                <a:lnTo>
                  <a:pt x="958055" y="1406545"/>
                </a:lnTo>
                <a:lnTo>
                  <a:pt x="851258" y="1682724"/>
                </a:lnTo>
                <a:lnTo>
                  <a:pt x="806014" y="1822856"/>
                </a:lnTo>
                <a:lnTo>
                  <a:pt x="766327" y="1962950"/>
                </a:lnTo>
                <a:lnTo>
                  <a:pt x="730344" y="2103018"/>
                </a:lnTo>
                <a:lnTo>
                  <a:pt x="709213" y="2224972"/>
                </a:lnTo>
                <a:lnTo>
                  <a:pt x="697983" y="2334850"/>
                </a:lnTo>
                <a:lnTo>
                  <a:pt x="693354" y="2436677"/>
                </a:lnTo>
                <a:lnTo>
                  <a:pt x="698840" y="2505514"/>
                </a:lnTo>
                <a:lnTo>
                  <a:pt x="711070" y="2552357"/>
                </a:lnTo>
                <a:lnTo>
                  <a:pt x="727796" y="2584539"/>
                </a:lnTo>
                <a:lnTo>
                  <a:pt x="754187" y="2577419"/>
                </a:lnTo>
                <a:lnTo>
                  <a:pt x="787021" y="2544097"/>
                </a:lnTo>
                <a:lnTo>
                  <a:pt x="824150" y="2493307"/>
                </a:lnTo>
                <a:lnTo>
                  <a:pt x="867953" y="2411822"/>
                </a:lnTo>
                <a:lnTo>
                  <a:pt x="916205" y="2309874"/>
                </a:lnTo>
                <a:lnTo>
                  <a:pt x="1025380" y="2066741"/>
                </a:lnTo>
                <a:lnTo>
                  <a:pt x="1153278" y="1790406"/>
                </a:lnTo>
                <a:lnTo>
                  <a:pt x="1223578" y="1655567"/>
                </a:lnTo>
                <a:lnTo>
                  <a:pt x="1297116" y="1524716"/>
                </a:lnTo>
                <a:lnTo>
                  <a:pt x="1372811" y="1396525"/>
                </a:lnTo>
                <a:lnTo>
                  <a:pt x="1444229" y="1289157"/>
                </a:lnTo>
                <a:lnTo>
                  <a:pt x="1512796" y="1195670"/>
                </a:lnTo>
                <a:lnTo>
                  <a:pt x="1579463" y="1111438"/>
                </a:lnTo>
                <a:lnTo>
                  <a:pt x="1631527" y="1058142"/>
                </a:lnTo>
                <a:lnTo>
                  <a:pt x="1673857" y="1025468"/>
                </a:lnTo>
                <a:lnTo>
                  <a:pt x="1709696" y="1006542"/>
                </a:lnTo>
                <a:lnTo>
                  <a:pt x="1723112" y="1028216"/>
                </a:lnTo>
                <a:lnTo>
                  <a:pt x="1721579" y="1076955"/>
                </a:lnTo>
                <a:lnTo>
                  <a:pt x="1710079" y="1143738"/>
                </a:lnTo>
                <a:lnTo>
                  <a:pt x="1683362" y="1245409"/>
                </a:lnTo>
                <a:lnTo>
                  <a:pt x="1646500" y="1370340"/>
                </a:lnTo>
                <a:lnTo>
                  <a:pt x="1602877" y="1510778"/>
                </a:lnTo>
                <a:lnTo>
                  <a:pt x="1564268" y="1654885"/>
                </a:lnTo>
                <a:lnTo>
                  <a:pt x="1529005" y="1801440"/>
                </a:lnTo>
                <a:lnTo>
                  <a:pt x="1495971" y="1949625"/>
                </a:lnTo>
                <a:lnTo>
                  <a:pt x="1479663" y="2063655"/>
                </a:lnTo>
                <a:lnTo>
                  <a:pt x="1474507" y="2154915"/>
                </a:lnTo>
                <a:lnTo>
                  <a:pt x="1476784" y="2230995"/>
                </a:lnTo>
                <a:lnTo>
                  <a:pt x="1490684" y="2256950"/>
                </a:lnTo>
                <a:lnTo>
                  <a:pt x="1512334" y="2249489"/>
                </a:lnTo>
                <a:lnTo>
                  <a:pt x="1539150" y="2219749"/>
                </a:lnTo>
                <a:lnTo>
                  <a:pt x="1574171" y="2158965"/>
                </a:lnTo>
                <a:lnTo>
                  <a:pt x="1614664" y="2077485"/>
                </a:lnTo>
                <a:lnTo>
                  <a:pt x="1658804" y="1982208"/>
                </a:lnTo>
                <a:lnTo>
                  <a:pt x="1714902" y="1870112"/>
                </a:lnTo>
                <a:lnTo>
                  <a:pt x="1848352" y="1616021"/>
                </a:lnTo>
                <a:lnTo>
                  <a:pt x="1923181" y="1495495"/>
                </a:lnTo>
                <a:lnTo>
                  <a:pt x="2001643" y="1381807"/>
                </a:lnTo>
                <a:lnTo>
                  <a:pt x="2082526" y="1272677"/>
                </a:lnTo>
                <a:lnTo>
                  <a:pt x="2156450" y="1194209"/>
                </a:lnTo>
                <a:lnTo>
                  <a:pt x="2225735" y="1136182"/>
                </a:lnTo>
                <a:lnTo>
                  <a:pt x="2291928" y="1091782"/>
                </a:lnTo>
                <a:lnTo>
                  <a:pt x="2335104" y="1085042"/>
                </a:lnTo>
                <a:lnTo>
                  <a:pt x="2362935" y="1103409"/>
                </a:lnTo>
                <a:lnTo>
                  <a:pt x="2380537" y="1138513"/>
                </a:lnTo>
                <a:lnTo>
                  <a:pt x="2369412" y="1218114"/>
                </a:lnTo>
                <a:lnTo>
                  <a:pt x="2339135" y="1327379"/>
                </a:lnTo>
                <a:lnTo>
                  <a:pt x="2246439" y="1610073"/>
                </a:lnTo>
                <a:lnTo>
                  <a:pt x="2135391" y="1961141"/>
                </a:lnTo>
                <a:lnTo>
                  <a:pt x="2094538" y="2124673"/>
                </a:lnTo>
                <a:lnTo>
                  <a:pt x="2064445" y="2276556"/>
                </a:lnTo>
                <a:lnTo>
                  <a:pt x="2041527" y="2420674"/>
                </a:lnTo>
                <a:lnTo>
                  <a:pt x="2035772" y="2513895"/>
                </a:lnTo>
                <a:lnTo>
                  <a:pt x="2041461" y="2573185"/>
                </a:lnTo>
                <a:lnTo>
                  <a:pt x="2054779" y="2609854"/>
                </a:lnTo>
                <a:lnTo>
                  <a:pt x="2083659" y="2592390"/>
                </a:lnTo>
                <a:lnTo>
                  <a:pt x="2122915" y="2538838"/>
                </a:lnTo>
                <a:lnTo>
                  <a:pt x="2370598" y="2115352"/>
                </a:lnTo>
                <a:lnTo>
                  <a:pt x="2451368" y="1997927"/>
                </a:lnTo>
                <a:lnTo>
                  <a:pt x="2536648" y="1887259"/>
                </a:lnTo>
                <a:lnTo>
                  <a:pt x="2624933" y="1781095"/>
                </a:lnTo>
                <a:lnTo>
                  <a:pt x="2703792" y="1704604"/>
                </a:lnTo>
                <a:lnTo>
                  <a:pt x="2776367" y="1647895"/>
                </a:lnTo>
                <a:lnTo>
                  <a:pt x="2844754" y="1604375"/>
                </a:lnTo>
                <a:lnTo>
                  <a:pt x="2896059" y="1587743"/>
                </a:lnTo>
                <a:lnTo>
                  <a:pt x="2935978" y="1589038"/>
                </a:lnTo>
                <a:lnTo>
                  <a:pt x="2968306" y="1602284"/>
                </a:lnTo>
                <a:lnTo>
                  <a:pt x="2985095" y="1644452"/>
                </a:lnTo>
                <a:lnTo>
                  <a:pt x="2991525" y="1705901"/>
                </a:lnTo>
                <a:lnTo>
                  <a:pt x="2991049" y="1780205"/>
                </a:lnTo>
                <a:lnTo>
                  <a:pt x="2982160" y="1873556"/>
                </a:lnTo>
                <a:lnTo>
                  <a:pt x="2967661" y="1979604"/>
                </a:lnTo>
                <a:lnTo>
                  <a:pt x="2949422" y="2094119"/>
                </a:lnTo>
                <a:lnTo>
                  <a:pt x="2937264" y="2209514"/>
                </a:lnTo>
                <a:lnTo>
                  <a:pt x="2929158" y="2325497"/>
                </a:lnTo>
                <a:lnTo>
                  <a:pt x="2923753" y="2441872"/>
                </a:lnTo>
                <a:lnTo>
                  <a:pt x="2927770" y="2528979"/>
                </a:lnTo>
                <a:lnTo>
                  <a:pt x="2938070" y="2596576"/>
                </a:lnTo>
                <a:lnTo>
                  <a:pt x="2952555" y="2651166"/>
                </a:lnTo>
                <a:lnTo>
                  <a:pt x="2975547" y="2673272"/>
                </a:lnTo>
                <a:lnTo>
                  <a:pt x="3004210" y="2673721"/>
                </a:lnTo>
                <a:lnTo>
                  <a:pt x="3036653" y="2659733"/>
                </a:lnTo>
                <a:lnTo>
                  <a:pt x="3076380" y="2624691"/>
                </a:lnTo>
                <a:lnTo>
                  <a:pt x="3120961" y="2575611"/>
                </a:lnTo>
                <a:lnTo>
                  <a:pt x="3331649" y="2316608"/>
                </a:lnTo>
                <a:lnTo>
                  <a:pt x="3388296" y="2254970"/>
                </a:lnTo>
                <a:lnTo>
                  <a:pt x="3445111" y="2198639"/>
                </a:lnTo>
                <a:lnTo>
                  <a:pt x="3502038" y="2145844"/>
                </a:lnTo>
                <a:lnTo>
                  <a:pt x="3608469" y="2084643"/>
                </a:lnTo>
                <a:lnTo>
                  <a:pt x="3659521" y="2066990"/>
                </a:lnTo>
                <a:lnTo>
                  <a:pt x="3702128" y="2067604"/>
                </a:lnTo>
                <a:lnTo>
                  <a:pt x="3739104" y="2080395"/>
                </a:lnTo>
                <a:lnTo>
                  <a:pt x="3772328" y="2101305"/>
                </a:lnTo>
                <a:lnTo>
                  <a:pt x="3797335" y="2147630"/>
                </a:lnTo>
                <a:lnTo>
                  <a:pt x="3816864" y="2210898"/>
                </a:lnTo>
                <a:lnTo>
                  <a:pt x="3873065" y="25631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2"/>
          <p:cNvSpPr/>
          <p:nvPr/>
        </p:nvSpPr>
        <p:spPr>
          <a:xfrm>
            <a:off x="6689407" y="3918079"/>
            <a:ext cx="2151699" cy="1782479"/>
          </a:xfrm>
          <a:custGeom>
            <a:avLst/>
            <a:gdLst/>
            <a:ahLst/>
            <a:cxnLst/>
            <a:rect l="0" t="0" r="0" b="0"/>
            <a:pathLst>
              <a:path w="2151699" h="1782479">
                <a:moveTo>
                  <a:pt x="2151698" y="1285428"/>
                </a:moveTo>
                <a:lnTo>
                  <a:pt x="2138962" y="1271740"/>
                </a:lnTo>
                <a:lnTo>
                  <a:pt x="2128345" y="1257137"/>
                </a:lnTo>
                <a:lnTo>
                  <a:pt x="2064240" y="1202448"/>
                </a:lnTo>
                <a:lnTo>
                  <a:pt x="1792635" y="991887"/>
                </a:lnTo>
                <a:lnTo>
                  <a:pt x="1758018" y="966862"/>
                </a:lnTo>
                <a:lnTo>
                  <a:pt x="1638811" y="883698"/>
                </a:lnTo>
                <a:lnTo>
                  <a:pt x="1523761" y="799392"/>
                </a:lnTo>
                <a:lnTo>
                  <a:pt x="1345408" y="672723"/>
                </a:lnTo>
                <a:lnTo>
                  <a:pt x="1174163" y="543546"/>
                </a:lnTo>
                <a:lnTo>
                  <a:pt x="1080584" y="476860"/>
                </a:lnTo>
                <a:lnTo>
                  <a:pt x="904064" y="340574"/>
                </a:lnTo>
                <a:lnTo>
                  <a:pt x="865599" y="309767"/>
                </a:lnTo>
                <a:lnTo>
                  <a:pt x="783206" y="240059"/>
                </a:lnTo>
                <a:lnTo>
                  <a:pt x="717942" y="189771"/>
                </a:lnTo>
                <a:lnTo>
                  <a:pt x="661986" y="150317"/>
                </a:lnTo>
                <a:lnTo>
                  <a:pt x="596959" y="102853"/>
                </a:lnTo>
                <a:lnTo>
                  <a:pt x="535071" y="53126"/>
                </a:lnTo>
                <a:lnTo>
                  <a:pt x="473632" y="16184"/>
                </a:lnTo>
                <a:lnTo>
                  <a:pt x="431458" y="1812"/>
                </a:lnTo>
                <a:lnTo>
                  <a:pt x="417755" y="0"/>
                </a:lnTo>
                <a:lnTo>
                  <a:pt x="415663" y="803"/>
                </a:lnTo>
                <a:lnTo>
                  <a:pt x="414269" y="2291"/>
                </a:lnTo>
                <a:lnTo>
                  <a:pt x="413339" y="4236"/>
                </a:lnTo>
                <a:lnTo>
                  <a:pt x="412306" y="8937"/>
                </a:lnTo>
                <a:lnTo>
                  <a:pt x="411529" y="32727"/>
                </a:lnTo>
                <a:lnTo>
                  <a:pt x="416045" y="53197"/>
                </a:lnTo>
                <a:lnTo>
                  <a:pt x="437069" y="91013"/>
                </a:lnTo>
                <a:lnTo>
                  <a:pt x="467428" y="129311"/>
                </a:lnTo>
                <a:lnTo>
                  <a:pt x="518756" y="192093"/>
                </a:lnTo>
                <a:lnTo>
                  <a:pt x="741915" y="471218"/>
                </a:lnTo>
                <a:lnTo>
                  <a:pt x="778454" y="514974"/>
                </a:lnTo>
                <a:lnTo>
                  <a:pt x="809482" y="550812"/>
                </a:lnTo>
                <a:lnTo>
                  <a:pt x="907187" y="660788"/>
                </a:lnTo>
                <a:lnTo>
                  <a:pt x="969932" y="726823"/>
                </a:lnTo>
                <a:lnTo>
                  <a:pt x="1131180" y="890183"/>
                </a:lnTo>
                <a:lnTo>
                  <a:pt x="1175126" y="932397"/>
                </a:lnTo>
                <a:lnTo>
                  <a:pt x="1264592" y="1014860"/>
                </a:lnTo>
                <a:lnTo>
                  <a:pt x="1308834" y="1053614"/>
                </a:lnTo>
                <a:lnTo>
                  <a:pt x="1396092" y="1127155"/>
                </a:lnTo>
                <a:lnTo>
                  <a:pt x="1616010" y="1307010"/>
                </a:lnTo>
                <a:lnTo>
                  <a:pt x="1691032" y="1374584"/>
                </a:lnTo>
                <a:lnTo>
                  <a:pt x="1712961" y="1391728"/>
                </a:lnTo>
                <a:lnTo>
                  <a:pt x="1716331" y="1396300"/>
                </a:lnTo>
                <a:lnTo>
                  <a:pt x="1715721" y="1399347"/>
                </a:lnTo>
                <a:lnTo>
                  <a:pt x="1712456" y="1401380"/>
                </a:lnTo>
                <a:lnTo>
                  <a:pt x="1693589" y="1398557"/>
                </a:lnTo>
                <a:lnTo>
                  <a:pt x="1639462" y="1381223"/>
                </a:lnTo>
                <a:lnTo>
                  <a:pt x="1576065" y="1364393"/>
                </a:lnTo>
                <a:lnTo>
                  <a:pt x="1524575" y="1343433"/>
                </a:lnTo>
                <a:lnTo>
                  <a:pt x="1459894" y="1316267"/>
                </a:lnTo>
                <a:lnTo>
                  <a:pt x="1391792" y="1288657"/>
                </a:lnTo>
                <a:lnTo>
                  <a:pt x="1331679" y="1262416"/>
                </a:lnTo>
                <a:lnTo>
                  <a:pt x="1270990" y="1235195"/>
                </a:lnTo>
                <a:lnTo>
                  <a:pt x="1154359" y="1185243"/>
                </a:lnTo>
                <a:lnTo>
                  <a:pt x="1094391" y="1157716"/>
                </a:lnTo>
                <a:lnTo>
                  <a:pt x="1039799" y="1130243"/>
                </a:lnTo>
                <a:lnTo>
                  <a:pt x="977435" y="1099299"/>
                </a:lnTo>
                <a:lnTo>
                  <a:pt x="889393" y="1060147"/>
                </a:lnTo>
                <a:lnTo>
                  <a:pt x="851056" y="1041896"/>
                </a:lnTo>
                <a:lnTo>
                  <a:pt x="591398" y="907700"/>
                </a:lnTo>
                <a:lnTo>
                  <a:pt x="520336" y="868311"/>
                </a:lnTo>
                <a:lnTo>
                  <a:pt x="442040" y="823912"/>
                </a:lnTo>
                <a:lnTo>
                  <a:pt x="376614" y="791178"/>
                </a:lnTo>
                <a:lnTo>
                  <a:pt x="325181" y="764771"/>
                </a:lnTo>
                <a:lnTo>
                  <a:pt x="269303" y="735890"/>
                </a:lnTo>
                <a:lnTo>
                  <a:pt x="215893" y="710354"/>
                </a:lnTo>
                <a:lnTo>
                  <a:pt x="152818" y="684400"/>
                </a:lnTo>
                <a:lnTo>
                  <a:pt x="115383" y="678286"/>
                </a:lnTo>
                <a:lnTo>
                  <a:pt x="93911" y="677078"/>
                </a:lnTo>
                <a:lnTo>
                  <a:pt x="90230" y="677931"/>
                </a:lnTo>
                <a:lnTo>
                  <a:pt x="83600" y="681420"/>
                </a:lnTo>
                <a:lnTo>
                  <a:pt x="80499" y="686541"/>
                </a:lnTo>
                <a:lnTo>
                  <a:pt x="74512" y="702391"/>
                </a:lnTo>
                <a:lnTo>
                  <a:pt x="73487" y="710047"/>
                </a:lnTo>
                <a:lnTo>
                  <a:pt x="76482" y="746543"/>
                </a:lnTo>
                <a:lnTo>
                  <a:pt x="81935" y="763031"/>
                </a:lnTo>
                <a:lnTo>
                  <a:pt x="86056" y="771429"/>
                </a:lnTo>
                <a:lnTo>
                  <a:pt x="119161" y="815103"/>
                </a:lnTo>
                <a:lnTo>
                  <a:pt x="151512" y="861169"/>
                </a:lnTo>
                <a:lnTo>
                  <a:pt x="188297" y="904981"/>
                </a:lnTo>
                <a:lnTo>
                  <a:pt x="224808" y="948125"/>
                </a:lnTo>
                <a:lnTo>
                  <a:pt x="268858" y="991071"/>
                </a:lnTo>
                <a:lnTo>
                  <a:pt x="313553" y="1033958"/>
                </a:lnTo>
                <a:lnTo>
                  <a:pt x="361510" y="1081379"/>
                </a:lnTo>
                <a:lnTo>
                  <a:pt x="557687" y="1262721"/>
                </a:lnTo>
                <a:lnTo>
                  <a:pt x="614891" y="1314389"/>
                </a:lnTo>
                <a:lnTo>
                  <a:pt x="695560" y="1381802"/>
                </a:lnTo>
                <a:lnTo>
                  <a:pt x="838859" y="1499198"/>
                </a:lnTo>
                <a:lnTo>
                  <a:pt x="903236" y="1547946"/>
                </a:lnTo>
                <a:lnTo>
                  <a:pt x="948174" y="1586888"/>
                </a:lnTo>
                <a:lnTo>
                  <a:pt x="1008968" y="1641767"/>
                </a:lnTo>
                <a:lnTo>
                  <a:pt x="1075808" y="1696244"/>
                </a:lnTo>
                <a:lnTo>
                  <a:pt x="1115087" y="1735124"/>
                </a:lnTo>
                <a:lnTo>
                  <a:pt x="1132865" y="1757162"/>
                </a:lnTo>
                <a:lnTo>
                  <a:pt x="1134338" y="1760890"/>
                </a:lnTo>
                <a:lnTo>
                  <a:pt x="1134368" y="1764328"/>
                </a:lnTo>
                <a:lnTo>
                  <a:pt x="1133435" y="1767572"/>
                </a:lnTo>
                <a:lnTo>
                  <a:pt x="1129859" y="1773717"/>
                </a:lnTo>
                <a:lnTo>
                  <a:pt x="1127572" y="1776689"/>
                </a:lnTo>
                <a:lnTo>
                  <a:pt x="1123190" y="1778670"/>
                </a:lnTo>
                <a:lnTo>
                  <a:pt x="1104322" y="1781459"/>
                </a:lnTo>
                <a:lnTo>
                  <a:pt x="1065494" y="1782478"/>
                </a:lnTo>
                <a:lnTo>
                  <a:pt x="1008592" y="1775828"/>
                </a:lnTo>
                <a:lnTo>
                  <a:pt x="962613" y="1771036"/>
                </a:lnTo>
                <a:lnTo>
                  <a:pt x="759201" y="1740090"/>
                </a:lnTo>
                <a:lnTo>
                  <a:pt x="626348" y="1712290"/>
                </a:lnTo>
                <a:lnTo>
                  <a:pt x="423709" y="1668763"/>
                </a:lnTo>
                <a:lnTo>
                  <a:pt x="327473" y="1649834"/>
                </a:lnTo>
                <a:lnTo>
                  <a:pt x="277942" y="1639791"/>
                </a:lnTo>
                <a:lnTo>
                  <a:pt x="250064" y="1633113"/>
                </a:lnTo>
                <a:lnTo>
                  <a:pt x="0" y="1559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3"/>
          <p:cNvSpPr/>
          <p:nvPr/>
        </p:nvSpPr>
        <p:spPr>
          <a:xfrm>
            <a:off x="5135057" y="3261535"/>
            <a:ext cx="1691511" cy="2412755"/>
          </a:xfrm>
          <a:custGeom>
            <a:avLst/>
            <a:gdLst/>
            <a:ahLst/>
            <a:cxnLst/>
            <a:rect l="0" t="0" r="0" b="0"/>
            <a:pathLst>
              <a:path w="1691511" h="2412755">
                <a:moveTo>
                  <a:pt x="825688" y="2396315"/>
                </a:moveTo>
                <a:lnTo>
                  <a:pt x="812035" y="2405417"/>
                </a:lnTo>
                <a:lnTo>
                  <a:pt x="800253" y="2409885"/>
                </a:lnTo>
                <a:lnTo>
                  <a:pt x="777166" y="2412754"/>
                </a:lnTo>
                <a:lnTo>
                  <a:pt x="755431" y="2408700"/>
                </a:lnTo>
                <a:lnTo>
                  <a:pt x="711484" y="2393524"/>
                </a:lnTo>
                <a:lnTo>
                  <a:pt x="680633" y="2379834"/>
                </a:lnTo>
                <a:lnTo>
                  <a:pt x="505654" y="2303868"/>
                </a:lnTo>
                <a:lnTo>
                  <a:pt x="468505" y="2286106"/>
                </a:lnTo>
                <a:lnTo>
                  <a:pt x="434213" y="2268550"/>
                </a:lnTo>
                <a:lnTo>
                  <a:pt x="401827" y="2251130"/>
                </a:lnTo>
                <a:lnTo>
                  <a:pt x="355683" y="2224156"/>
                </a:lnTo>
                <a:lnTo>
                  <a:pt x="305744" y="2195445"/>
                </a:lnTo>
                <a:lnTo>
                  <a:pt x="263325" y="2172332"/>
                </a:lnTo>
                <a:lnTo>
                  <a:pt x="214859" y="2138923"/>
                </a:lnTo>
                <a:lnTo>
                  <a:pt x="163657" y="2104807"/>
                </a:lnTo>
                <a:lnTo>
                  <a:pt x="121511" y="2073092"/>
                </a:lnTo>
                <a:lnTo>
                  <a:pt x="90627" y="2051625"/>
                </a:lnTo>
                <a:lnTo>
                  <a:pt x="39749" y="2008608"/>
                </a:lnTo>
                <a:lnTo>
                  <a:pt x="19248" y="1980429"/>
                </a:lnTo>
                <a:lnTo>
                  <a:pt x="9104" y="1962363"/>
                </a:lnTo>
                <a:lnTo>
                  <a:pt x="66" y="1935843"/>
                </a:lnTo>
                <a:lnTo>
                  <a:pt x="0" y="1927409"/>
                </a:lnTo>
                <a:lnTo>
                  <a:pt x="1862" y="1919880"/>
                </a:lnTo>
                <a:lnTo>
                  <a:pt x="11044" y="1902724"/>
                </a:lnTo>
                <a:lnTo>
                  <a:pt x="13987" y="1898662"/>
                </a:lnTo>
                <a:lnTo>
                  <a:pt x="22337" y="1891608"/>
                </a:lnTo>
                <a:lnTo>
                  <a:pt x="27230" y="1888394"/>
                </a:lnTo>
                <a:lnTo>
                  <a:pt x="40287" y="1884822"/>
                </a:lnTo>
                <a:lnTo>
                  <a:pt x="47770" y="1883870"/>
                </a:lnTo>
                <a:lnTo>
                  <a:pt x="94708" y="1887080"/>
                </a:lnTo>
                <a:lnTo>
                  <a:pt x="138672" y="1894064"/>
                </a:lnTo>
                <a:lnTo>
                  <a:pt x="212235" y="1906716"/>
                </a:lnTo>
                <a:lnTo>
                  <a:pt x="261259" y="1919636"/>
                </a:lnTo>
                <a:lnTo>
                  <a:pt x="311940" y="1935855"/>
                </a:lnTo>
                <a:lnTo>
                  <a:pt x="378916" y="1955763"/>
                </a:lnTo>
                <a:lnTo>
                  <a:pt x="437892" y="1972232"/>
                </a:lnTo>
                <a:lnTo>
                  <a:pt x="490456" y="1985901"/>
                </a:lnTo>
                <a:lnTo>
                  <a:pt x="697193" y="2034235"/>
                </a:lnTo>
                <a:lnTo>
                  <a:pt x="806996" y="2057273"/>
                </a:lnTo>
                <a:lnTo>
                  <a:pt x="900248" y="2075131"/>
                </a:lnTo>
                <a:lnTo>
                  <a:pt x="963918" y="2086244"/>
                </a:lnTo>
                <a:lnTo>
                  <a:pt x="1016981" y="2094358"/>
                </a:lnTo>
                <a:lnTo>
                  <a:pt x="1065012" y="2100186"/>
                </a:lnTo>
                <a:lnTo>
                  <a:pt x="1108584" y="2102777"/>
                </a:lnTo>
                <a:lnTo>
                  <a:pt x="1150174" y="2103929"/>
                </a:lnTo>
                <a:lnTo>
                  <a:pt x="1226651" y="2104668"/>
                </a:lnTo>
                <a:lnTo>
                  <a:pt x="1274904" y="2100245"/>
                </a:lnTo>
                <a:lnTo>
                  <a:pt x="1326078" y="2090217"/>
                </a:lnTo>
                <a:lnTo>
                  <a:pt x="1373618" y="2076229"/>
                </a:lnTo>
                <a:lnTo>
                  <a:pt x="1388617" y="2067999"/>
                </a:lnTo>
                <a:lnTo>
                  <a:pt x="1400682" y="2057992"/>
                </a:lnTo>
                <a:lnTo>
                  <a:pt x="1409217" y="2047194"/>
                </a:lnTo>
                <a:lnTo>
                  <a:pt x="1413647" y="2036045"/>
                </a:lnTo>
                <a:lnTo>
                  <a:pt x="1416491" y="2013365"/>
                </a:lnTo>
                <a:lnTo>
                  <a:pt x="1412432" y="1991700"/>
                </a:lnTo>
                <a:lnTo>
                  <a:pt x="1405198" y="1967184"/>
                </a:lnTo>
                <a:lnTo>
                  <a:pt x="1400622" y="1959732"/>
                </a:lnTo>
                <a:lnTo>
                  <a:pt x="1360151" y="1919040"/>
                </a:lnTo>
                <a:lnTo>
                  <a:pt x="1309791" y="1881562"/>
                </a:lnTo>
                <a:lnTo>
                  <a:pt x="1267152" y="1849566"/>
                </a:lnTo>
                <a:lnTo>
                  <a:pt x="997718" y="1660159"/>
                </a:lnTo>
                <a:lnTo>
                  <a:pt x="889763" y="1588757"/>
                </a:lnTo>
                <a:lnTo>
                  <a:pt x="794158" y="1526860"/>
                </a:lnTo>
                <a:lnTo>
                  <a:pt x="726267" y="1480300"/>
                </a:lnTo>
                <a:lnTo>
                  <a:pt x="594026" y="1386053"/>
                </a:lnTo>
                <a:lnTo>
                  <a:pt x="544609" y="1351044"/>
                </a:lnTo>
                <a:lnTo>
                  <a:pt x="500422" y="1316435"/>
                </a:lnTo>
                <a:lnTo>
                  <a:pt x="438059" y="1264820"/>
                </a:lnTo>
                <a:lnTo>
                  <a:pt x="384803" y="1217788"/>
                </a:lnTo>
                <a:lnTo>
                  <a:pt x="329702" y="1167675"/>
                </a:lnTo>
                <a:lnTo>
                  <a:pt x="289337" y="1129528"/>
                </a:lnTo>
                <a:lnTo>
                  <a:pt x="239837" y="1076725"/>
                </a:lnTo>
                <a:lnTo>
                  <a:pt x="189193" y="1020419"/>
                </a:lnTo>
                <a:lnTo>
                  <a:pt x="152542" y="954781"/>
                </a:lnTo>
                <a:lnTo>
                  <a:pt x="130604" y="914698"/>
                </a:lnTo>
                <a:lnTo>
                  <a:pt x="125072" y="888930"/>
                </a:lnTo>
                <a:lnTo>
                  <a:pt x="123778" y="875148"/>
                </a:lnTo>
                <a:lnTo>
                  <a:pt x="124385" y="869759"/>
                </a:lnTo>
                <a:lnTo>
                  <a:pt x="127600" y="861230"/>
                </a:lnTo>
                <a:lnTo>
                  <a:pt x="134765" y="846523"/>
                </a:lnTo>
                <a:lnTo>
                  <a:pt x="139330" y="843055"/>
                </a:lnTo>
                <a:lnTo>
                  <a:pt x="145231" y="840744"/>
                </a:lnTo>
                <a:lnTo>
                  <a:pt x="164648" y="834950"/>
                </a:lnTo>
                <a:lnTo>
                  <a:pt x="170682" y="832482"/>
                </a:lnTo>
                <a:lnTo>
                  <a:pt x="177562" y="831789"/>
                </a:lnTo>
                <a:lnTo>
                  <a:pt x="226587" y="839912"/>
                </a:lnTo>
                <a:lnTo>
                  <a:pt x="266753" y="847827"/>
                </a:lnTo>
                <a:lnTo>
                  <a:pt x="313367" y="865306"/>
                </a:lnTo>
                <a:lnTo>
                  <a:pt x="349070" y="877984"/>
                </a:lnTo>
                <a:lnTo>
                  <a:pt x="387162" y="890921"/>
                </a:lnTo>
                <a:lnTo>
                  <a:pt x="426317" y="906196"/>
                </a:lnTo>
                <a:lnTo>
                  <a:pt x="468485" y="925050"/>
                </a:lnTo>
                <a:lnTo>
                  <a:pt x="537605" y="957084"/>
                </a:lnTo>
                <a:lnTo>
                  <a:pt x="586208" y="979417"/>
                </a:lnTo>
                <a:lnTo>
                  <a:pt x="633210" y="1002042"/>
                </a:lnTo>
                <a:lnTo>
                  <a:pt x="707439" y="1034958"/>
                </a:lnTo>
                <a:lnTo>
                  <a:pt x="792183" y="1072130"/>
                </a:lnTo>
                <a:lnTo>
                  <a:pt x="949675" y="1144988"/>
                </a:lnTo>
                <a:lnTo>
                  <a:pt x="1031605" y="1179452"/>
                </a:lnTo>
                <a:lnTo>
                  <a:pt x="1193917" y="1245463"/>
                </a:lnTo>
                <a:lnTo>
                  <a:pt x="1255093" y="1268557"/>
                </a:lnTo>
                <a:lnTo>
                  <a:pt x="1283407" y="1278716"/>
                </a:lnTo>
                <a:lnTo>
                  <a:pt x="1335189" y="1295084"/>
                </a:lnTo>
                <a:lnTo>
                  <a:pt x="1384555" y="1308709"/>
                </a:lnTo>
                <a:lnTo>
                  <a:pt x="1457686" y="1327089"/>
                </a:lnTo>
                <a:lnTo>
                  <a:pt x="1498053" y="1338809"/>
                </a:lnTo>
                <a:lnTo>
                  <a:pt x="1535044" y="1345287"/>
                </a:lnTo>
                <a:lnTo>
                  <a:pt x="1585460" y="1351474"/>
                </a:lnTo>
                <a:lnTo>
                  <a:pt x="1613896" y="1354726"/>
                </a:lnTo>
                <a:lnTo>
                  <a:pt x="1636060" y="1352996"/>
                </a:lnTo>
                <a:lnTo>
                  <a:pt x="1660053" y="1346667"/>
                </a:lnTo>
                <a:lnTo>
                  <a:pt x="1670544" y="1341477"/>
                </a:lnTo>
                <a:lnTo>
                  <a:pt x="1685040" y="1330385"/>
                </a:lnTo>
                <a:lnTo>
                  <a:pt x="1686244" y="1326601"/>
                </a:lnTo>
                <a:lnTo>
                  <a:pt x="1686094" y="1322175"/>
                </a:lnTo>
                <a:lnTo>
                  <a:pt x="1679010" y="1296832"/>
                </a:lnTo>
                <a:lnTo>
                  <a:pt x="1666641" y="1272664"/>
                </a:lnTo>
                <a:lnTo>
                  <a:pt x="1651247" y="1258422"/>
                </a:lnTo>
                <a:lnTo>
                  <a:pt x="1610321" y="1224655"/>
                </a:lnTo>
                <a:lnTo>
                  <a:pt x="1557750" y="1181296"/>
                </a:lnTo>
                <a:lnTo>
                  <a:pt x="1526334" y="1158759"/>
                </a:lnTo>
                <a:lnTo>
                  <a:pt x="1444661" y="1101897"/>
                </a:lnTo>
                <a:lnTo>
                  <a:pt x="1392569" y="1067908"/>
                </a:lnTo>
                <a:lnTo>
                  <a:pt x="1222885" y="960434"/>
                </a:lnTo>
                <a:lnTo>
                  <a:pt x="1139063" y="904705"/>
                </a:lnTo>
                <a:lnTo>
                  <a:pt x="1076408" y="861840"/>
                </a:lnTo>
                <a:lnTo>
                  <a:pt x="998294" y="809980"/>
                </a:lnTo>
                <a:lnTo>
                  <a:pt x="950344" y="775924"/>
                </a:lnTo>
                <a:lnTo>
                  <a:pt x="609693" y="526138"/>
                </a:lnTo>
                <a:lnTo>
                  <a:pt x="573106" y="500878"/>
                </a:lnTo>
                <a:lnTo>
                  <a:pt x="542047" y="478323"/>
                </a:lnTo>
                <a:lnTo>
                  <a:pt x="489758" y="438021"/>
                </a:lnTo>
                <a:lnTo>
                  <a:pt x="446833" y="401060"/>
                </a:lnTo>
                <a:lnTo>
                  <a:pt x="408705" y="366535"/>
                </a:lnTo>
                <a:lnTo>
                  <a:pt x="356062" y="320322"/>
                </a:lnTo>
                <a:lnTo>
                  <a:pt x="307021" y="272657"/>
                </a:lnTo>
                <a:lnTo>
                  <a:pt x="219635" y="179694"/>
                </a:lnTo>
                <a:lnTo>
                  <a:pt x="169945" y="117103"/>
                </a:lnTo>
                <a:lnTo>
                  <a:pt x="141909" y="65230"/>
                </a:lnTo>
                <a:lnTo>
                  <a:pt x="134454" y="40547"/>
                </a:lnTo>
                <a:lnTo>
                  <a:pt x="132710" y="30729"/>
                </a:lnTo>
                <a:lnTo>
                  <a:pt x="133198" y="26778"/>
                </a:lnTo>
                <a:lnTo>
                  <a:pt x="134475" y="23191"/>
                </a:lnTo>
                <a:lnTo>
                  <a:pt x="138435" y="16666"/>
                </a:lnTo>
                <a:lnTo>
                  <a:pt x="143369" y="10590"/>
                </a:lnTo>
                <a:lnTo>
                  <a:pt x="146971" y="8589"/>
                </a:lnTo>
                <a:lnTo>
                  <a:pt x="171876" y="563"/>
                </a:lnTo>
                <a:lnTo>
                  <a:pt x="178358" y="0"/>
                </a:lnTo>
                <a:lnTo>
                  <a:pt x="226932" y="5011"/>
                </a:lnTo>
                <a:lnTo>
                  <a:pt x="258283" y="12227"/>
                </a:lnTo>
                <a:lnTo>
                  <a:pt x="308089" y="31249"/>
                </a:lnTo>
                <a:lnTo>
                  <a:pt x="353238" y="47730"/>
                </a:lnTo>
                <a:lnTo>
                  <a:pt x="390920" y="62814"/>
                </a:lnTo>
                <a:lnTo>
                  <a:pt x="594897" y="149414"/>
                </a:lnTo>
                <a:lnTo>
                  <a:pt x="638659" y="169602"/>
                </a:lnTo>
                <a:lnTo>
                  <a:pt x="728842" y="213607"/>
                </a:lnTo>
                <a:lnTo>
                  <a:pt x="774390" y="238773"/>
                </a:lnTo>
                <a:lnTo>
                  <a:pt x="845414" y="279715"/>
                </a:lnTo>
                <a:lnTo>
                  <a:pt x="894462" y="308794"/>
                </a:lnTo>
                <a:lnTo>
                  <a:pt x="965869" y="356343"/>
                </a:lnTo>
                <a:lnTo>
                  <a:pt x="1111526" y="444416"/>
                </a:lnTo>
                <a:lnTo>
                  <a:pt x="1161324" y="473116"/>
                </a:lnTo>
                <a:lnTo>
                  <a:pt x="1212032" y="504288"/>
                </a:lnTo>
                <a:lnTo>
                  <a:pt x="1264096" y="536239"/>
                </a:lnTo>
                <a:lnTo>
                  <a:pt x="1291315" y="551426"/>
                </a:lnTo>
                <a:lnTo>
                  <a:pt x="1476854" y="653134"/>
                </a:lnTo>
                <a:lnTo>
                  <a:pt x="1528480" y="679228"/>
                </a:lnTo>
                <a:lnTo>
                  <a:pt x="1691510" y="7589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4"/>
          <p:cNvSpPr/>
          <p:nvPr/>
        </p:nvSpPr>
        <p:spPr>
          <a:xfrm>
            <a:off x="5320133" y="3850922"/>
            <a:ext cx="2912325" cy="1745066"/>
          </a:xfrm>
          <a:custGeom>
            <a:avLst/>
            <a:gdLst/>
            <a:ahLst/>
            <a:cxnLst/>
            <a:rect l="0" t="0" r="0" b="0"/>
            <a:pathLst>
              <a:path w="2912325" h="1745066">
                <a:moveTo>
                  <a:pt x="2912324" y="966823"/>
                </a:moveTo>
                <a:lnTo>
                  <a:pt x="2891792" y="989260"/>
                </a:lnTo>
                <a:lnTo>
                  <a:pt x="2863696" y="1031997"/>
                </a:lnTo>
                <a:lnTo>
                  <a:pt x="2803513" y="1127315"/>
                </a:lnTo>
                <a:lnTo>
                  <a:pt x="2664085" y="1340934"/>
                </a:lnTo>
                <a:lnTo>
                  <a:pt x="2626470" y="1394006"/>
                </a:lnTo>
                <a:lnTo>
                  <a:pt x="2595852" y="1437989"/>
                </a:lnTo>
                <a:lnTo>
                  <a:pt x="2545117" y="1488574"/>
                </a:lnTo>
                <a:lnTo>
                  <a:pt x="2518407" y="1510565"/>
                </a:lnTo>
                <a:lnTo>
                  <a:pt x="2475693" y="1534784"/>
                </a:lnTo>
                <a:lnTo>
                  <a:pt x="2470741" y="1535963"/>
                </a:lnTo>
                <a:lnTo>
                  <a:pt x="2465535" y="1535798"/>
                </a:lnTo>
                <a:lnTo>
                  <a:pt x="2460161" y="1534734"/>
                </a:lnTo>
                <a:lnTo>
                  <a:pt x="2451647" y="1531013"/>
                </a:lnTo>
                <a:lnTo>
                  <a:pt x="2448044" y="1528687"/>
                </a:lnTo>
                <a:lnTo>
                  <a:pt x="2441500" y="1521023"/>
                </a:lnTo>
                <a:lnTo>
                  <a:pt x="2438422" y="1516312"/>
                </a:lnTo>
                <a:lnTo>
                  <a:pt x="2429538" y="1491479"/>
                </a:lnTo>
                <a:lnTo>
                  <a:pt x="2418955" y="1442110"/>
                </a:lnTo>
                <a:lnTo>
                  <a:pt x="2415303" y="1399643"/>
                </a:lnTo>
                <a:lnTo>
                  <a:pt x="2411074" y="1367785"/>
                </a:lnTo>
                <a:lnTo>
                  <a:pt x="2408559" y="1316795"/>
                </a:lnTo>
                <a:lnTo>
                  <a:pt x="2407441" y="1228093"/>
                </a:lnTo>
                <a:lnTo>
                  <a:pt x="2405859" y="996929"/>
                </a:lnTo>
                <a:lnTo>
                  <a:pt x="2404183" y="942126"/>
                </a:lnTo>
                <a:lnTo>
                  <a:pt x="2402113" y="896065"/>
                </a:lnTo>
                <a:lnTo>
                  <a:pt x="2399781" y="857739"/>
                </a:lnTo>
                <a:lnTo>
                  <a:pt x="2394649" y="794834"/>
                </a:lnTo>
                <a:lnTo>
                  <a:pt x="2386405" y="743884"/>
                </a:lnTo>
                <a:lnTo>
                  <a:pt x="2377931" y="716723"/>
                </a:lnTo>
                <a:lnTo>
                  <a:pt x="2369699" y="702950"/>
                </a:lnTo>
                <a:lnTo>
                  <a:pt x="2359690" y="691430"/>
                </a:lnTo>
                <a:lnTo>
                  <a:pt x="2348891" y="683136"/>
                </a:lnTo>
                <a:lnTo>
                  <a:pt x="2337742" y="678815"/>
                </a:lnTo>
                <a:lnTo>
                  <a:pt x="2332103" y="677662"/>
                </a:lnTo>
                <a:lnTo>
                  <a:pt x="2318215" y="678922"/>
                </a:lnTo>
                <a:lnTo>
                  <a:pt x="2286017" y="687492"/>
                </a:lnTo>
                <a:lnTo>
                  <a:pt x="2256110" y="700120"/>
                </a:lnTo>
                <a:lnTo>
                  <a:pt x="2179725" y="753909"/>
                </a:lnTo>
                <a:lnTo>
                  <a:pt x="2121031" y="807363"/>
                </a:lnTo>
                <a:lnTo>
                  <a:pt x="2075123" y="859478"/>
                </a:lnTo>
                <a:lnTo>
                  <a:pt x="2040800" y="902420"/>
                </a:lnTo>
                <a:lnTo>
                  <a:pt x="2005548" y="950915"/>
                </a:lnTo>
                <a:lnTo>
                  <a:pt x="1979088" y="984518"/>
                </a:lnTo>
                <a:lnTo>
                  <a:pt x="1928592" y="1054062"/>
                </a:lnTo>
                <a:lnTo>
                  <a:pt x="1873131" y="1131326"/>
                </a:lnTo>
                <a:lnTo>
                  <a:pt x="1831197" y="1184580"/>
                </a:lnTo>
                <a:lnTo>
                  <a:pt x="1807659" y="1205863"/>
                </a:lnTo>
                <a:lnTo>
                  <a:pt x="1798110" y="1211175"/>
                </a:lnTo>
                <a:lnTo>
                  <a:pt x="1794229" y="1211639"/>
                </a:lnTo>
                <a:lnTo>
                  <a:pt x="1790690" y="1210996"/>
                </a:lnTo>
                <a:lnTo>
                  <a:pt x="1787378" y="1209615"/>
                </a:lnTo>
                <a:lnTo>
                  <a:pt x="1784218" y="1205837"/>
                </a:lnTo>
                <a:lnTo>
                  <a:pt x="1775219" y="1186867"/>
                </a:lnTo>
                <a:lnTo>
                  <a:pt x="1760775" y="1137370"/>
                </a:lnTo>
                <a:lnTo>
                  <a:pt x="1752186" y="1092602"/>
                </a:lnTo>
                <a:lnTo>
                  <a:pt x="1743608" y="1043143"/>
                </a:lnTo>
                <a:lnTo>
                  <a:pt x="1735352" y="973755"/>
                </a:lnTo>
                <a:lnTo>
                  <a:pt x="1730483" y="928582"/>
                </a:lnTo>
                <a:lnTo>
                  <a:pt x="1727238" y="877511"/>
                </a:lnTo>
                <a:lnTo>
                  <a:pt x="1725074" y="822509"/>
                </a:lnTo>
                <a:lnTo>
                  <a:pt x="1722671" y="705516"/>
                </a:lnTo>
                <a:lnTo>
                  <a:pt x="1720822" y="377466"/>
                </a:lnTo>
                <a:lnTo>
                  <a:pt x="1718892" y="349128"/>
                </a:lnTo>
                <a:lnTo>
                  <a:pt x="1711668" y="297322"/>
                </a:lnTo>
                <a:lnTo>
                  <a:pt x="1701440" y="248070"/>
                </a:lnTo>
                <a:lnTo>
                  <a:pt x="1686549" y="205928"/>
                </a:lnTo>
                <a:lnTo>
                  <a:pt x="1683661" y="199527"/>
                </a:lnTo>
                <a:lnTo>
                  <a:pt x="1679830" y="194307"/>
                </a:lnTo>
                <a:lnTo>
                  <a:pt x="1670494" y="185968"/>
                </a:lnTo>
                <a:lnTo>
                  <a:pt x="1662535" y="181626"/>
                </a:lnTo>
                <a:lnTo>
                  <a:pt x="1659078" y="180468"/>
                </a:lnTo>
                <a:lnTo>
                  <a:pt x="1647619" y="181722"/>
                </a:lnTo>
                <a:lnTo>
                  <a:pt x="1627642" y="187783"/>
                </a:lnTo>
                <a:lnTo>
                  <a:pt x="1607117" y="198151"/>
                </a:lnTo>
                <a:lnTo>
                  <a:pt x="1570031" y="223272"/>
                </a:lnTo>
                <a:lnTo>
                  <a:pt x="1518972" y="276040"/>
                </a:lnTo>
                <a:lnTo>
                  <a:pt x="1489147" y="309288"/>
                </a:lnTo>
                <a:lnTo>
                  <a:pt x="1447316" y="362165"/>
                </a:lnTo>
                <a:lnTo>
                  <a:pt x="1425112" y="392268"/>
                </a:lnTo>
                <a:lnTo>
                  <a:pt x="1354598" y="493054"/>
                </a:lnTo>
                <a:lnTo>
                  <a:pt x="1258673" y="631233"/>
                </a:lnTo>
                <a:lnTo>
                  <a:pt x="1220298" y="681969"/>
                </a:lnTo>
                <a:lnTo>
                  <a:pt x="1193370" y="710019"/>
                </a:lnTo>
                <a:lnTo>
                  <a:pt x="1178700" y="720290"/>
                </a:lnTo>
                <a:lnTo>
                  <a:pt x="1140853" y="739808"/>
                </a:lnTo>
                <a:lnTo>
                  <a:pt x="1126784" y="742102"/>
                </a:lnTo>
                <a:lnTo>
                  <a:pt x="1113546" y="740582"/>
                </a:lnTo>
                <a:lnTo>
                  <a:pt x="1107348" y="738843"/>
                </a:lnTo>
                <a:lnTo>
                  <a:pt x="1095383" y="731831"/>
                </a:lnTo>
                <a:lnTo>
                  <a:pt x="1083715" y="721412"/>
                </a:lnTo>
                <a:lnTo>
                  <a:pt x="1066436" y="698528"/>
                </a:lnTo>
                <a:lnTo>
                  <a:pt x="1045441" y="658516"/>
                </a:lnTo>
                <a:lnTo>
                  <a:pt x="1019608" y="600563"/>
                </a:lnTo>
                <a:lnTo>
                  <a:pt x="991138" y="533922"/>
                </a:lnTo>
                <a:lnTo>
                  <a:pt x="935058" y="395583"/>
                </a:lnTo>
                <a:lnTo>
                  <a:pt x="902397" y="341258"/>
                </a:lnTo>
                <a:lnTo>
                  <a:pt x="862640" y="287335"/>
                </a:lnTo>
                <a:lnTo>
                  <a:pt x="822158" y="241100"/>
                </a:lnTo>
                <a:lnTo>
                  <a:pt x="786645" y="209002"/>
                </a:lnTo>
                <a:lnTo>
                  <a:pt x="760716" y="190256"/>
                </a:lnTo>
                <a:lnTo>
                  <a:pt x="730385" y="177188"/>
                </a:lnTo>
                <a:lnTo>
                  <a:pt x="686955" y="165192"/>
                </a:lnTo>
                <a:lnTo>
                  <a:pt x="636519" y="161559"/>
                </a:lnTo>
                <a:lnTo>
                  <a:pt x="580441" y="170405"/>
                </a:lnTo>
                <a:lnTo>
                  <a:pt x="530301" y="185724"/>
                </a:lnTo>
                <a:lnTo>
                  <a:pt x="481380" y="208047"/>
                </a:lnTo>
                <a:lnTo>
                  <a:pt x="446535" y="231778"/>
                </a:lnTo>
                <a:lnTo>
                  <a:pt x="389182" y="279994"/>
                </a:lnTo>
                <a:lnTo>
                  <a:pt x="343437" y="328797"/>
                </a:lnTo>
                <a:lnTo>
                  <a:pt x="309143" y="370214"/>
                </a:lnTo>
                <a:lnTo>
                  <a:pt x="275805" y="412648"/>
                </a:lnTo>
                <a:lnTo>
                  <a:pt x="243596" y="462051"/>
                </a:lnTo>
                <a:lnTo>
                  <a:pt x="174039" y="578441"/>
                </a:lnTo>
                <a:lnTo>
                  <a:pt x="154163" y="616726"/>
                </a:lnTo>
                <a:lnTo>
                  <a:pt x="136757" y="655014"/>
                </a:lnTo>
                <a:lnTo>
                  <a:pt x="116248" y="708700"/>
                </a:lnTo>
                <a:lnTo>
                  <a:pt x="99059" y="761754"/>
                </a:lnTo>
                <a:lnTo>
                  <a:pt x="90994" y="799799"/>
                </a:lnTo>
                <a:lnTo>
                  <a:pt x="76548" y="886007"/>
                </a:lnTo>
                <a:lnTo>
                  <a:pt x="72164" y="919613"/>
                </a:lnTo>
                <a:lnTo>
                  <a:pt x="64753" y="989973"/>
                </a:lnTo>
                <a:lnTo>
                  <a:pt x="62396" y="1020356"/>
                </a:lnTo>
                <a:lnTo>
                  <a:pt x="59777" y="1071895"/>
                </a:lnTo>
                <a:lnTo>
                  <a:pt x="61153" y="1114487"/>
                </a:lnTo>
                <a:lnTo>
                  <a:pt x="66844" y="1158181"/>
                </a:lnTo>
                <a:lnTo>
                  <a:pt x="72363" y="1185835"/>
                </a:lnTo>
                <a:lnTo>
                  <a:pt x="78899" y="1215701"/>
                </a:lnTo>
                <a:lnTo>
                  <a:pt x="91242" y="1264125"/>
                </a:lnTo>
                <a:lnTo>
                  <a:pt x="104030" y="1304697"/>
                </a:lnTo>
                <a:lnTo>
                  <a:pt x="127294" y="1358716"/>
                </a:lnTo>
                <a:lnTo>
                  <a:pt x="155142" y="1409117"/>
                </a:lnTo>
                <a:lnTo>
                  <a:pt x="182912" y="1452958"/>
                </a:lnTo>
                <a:lnTo>
                  <a:pt x="221576" y="1503081"/>
                </a:lnTo>
                <a:lnTo>
                  <a:pt x="269725" y="1554151"/>
                </a:lnTo>
                <a:lnTo>
                  <a:pt x="333619" y="1607893"/>
                </a:lnTo>
                <a:lnTo>
                  <a:pt x="387178" y="1642729"/>
                </a:lnTo>
                <a:lnTo>
                  <a:pt x="472097" y="1680831"/>
                </a:lnTo>
                <a:lnTo>
                  <a:pt x="557751" y="1714503"/>
                </a:lnTo>
                <a:lnTo>
                  <a:pt x="643470" y="1734201"/>
                </a:lnTo>
                <a:lnTo>
                  <a:pt x="723303" y="1743875"/>
                </a:lnTo>
                <a:lnTo>
                  <a:pt x="763326" y="1745065"/>
                </a:lnTo>
                <a:lnTo>
                  <a:pt x="835609" y="1737158"/>
                </a:lnTo>
                <a:lnTo>
                  <a:pt x="925499" y="1710439"/>
                </a:lnTo>
                <a:lnTo>
                  <a:pt x="1011702" y="1672497"/>
                </a:lnTo>
                <a:lnTo>
                  <a:pt x="1080633" y="1626392"/>
                </a:lnTo>
                <a:lnTo>
                  <a:pt x="1125428" y="1585670"/>
                </a:lnTo>
                <a:lnTo>
                  <a:pt x="1162780" y="1540937"/>
                </a:lnTo>
                <a:lnTo>
                  <a:pt x="1197676" y="1490861"/>
                </a:lnTo>
                <a:lnTo>
                  <a:pt x="1223497" y="1449224"/>
                </a:lnTo>
                <a:lnTo>
                  <a:pt x="1243207" y="1408236"/>
                </a:lnTo>
                <a:lnTo>
                  <a:pt x="1264667" y="1356364"/>
                </a:lnTo>
                <a:lnTo>
                  <a:pt x="1286904" y="1295210"/>
                </a:lnTo>
                <a:lnTo>
                  <a:pt x="1298169" y="1257185"/>
                </a:lnTo>
                <a:lnTo>
                  <a:pt x="1309488" y="1214690"/>
                </a:lnTo>
                <a:lnTo>
                  <a:pt x="1320844" y="1169215"/>
                </a:lnTo>
                <a:lnTo>
                  <a:pt x="1328415" y="1133183"/>
                </a:lnTo>
                <a:lnTo>
                  <a:pt x="1333463" y="1103447"/>
                </a:lnTo>
                <a:lnTo>
                  <a:pt x="1346114" y="1010109"/>
                </a:lnTo>
                <a:lnTo>
                  <a:pt x="1349456" y="970821"/>
                </a:lnTo>
                <a:lnTo>
                  <a:pt x="1348797" y="916572"/>
                </a:lnTo>
                <a:lnTo>
                  <a:pt x="1344933" y="874004"/>
                </a:lnTo>
                <a:lnTo>
                  <a:pt x="1340041" y="810635"/>
                </a:lnTo>
                <a:lnTo>
                  <a:pt x="1334691" y="758341"/>
                </a:lnTo>
                <a:lnTo>
                  <a:pt x="1318945" y="641796"/>
                </a:lnTo>
                <a:lnTo>
                  <a:pt x="1311909" y="607263"/>
                </a:lnTo>
                <a:lnTo>
                  <a:pt x="1303409" y="572811"/>
                </a:lnTo>
                <a:lnTo>
                  <a:pt x="1293931" y="538414"/>
                </a:lnTo>
                <a:lnTo>
                  <a:pt x="1280860" y="484954"/>
                </a:lnTo>
                <a:lnTo>
                  <a:pt x="1269972" y="442144"/>
                </a:lnTo>
                <a:lnTo>
                  <a:pt x="1255607" y="404067"/>
                </a:lnTo>
                <a:lnTo>
                  <a:pt x="1231455" y="355051"/>
                </a:lnTo>
                <a:lnTo>
                  <a:pt x="1197100" y="287611"/>
                </a:lnTo>
                <a:lnTo>
                  <a:pt x="1161309" y="234609"/>
                </a:lnTo>
                <a:lnTo>
                  <a:pt x="1120973" y="182567"/>
                </a:lnTo>
                <a:lnTo>
                  <a:pt x="1070593" y="128616"/>
                </a:lnTo>
                <a:lnTo>
                  <a:pt x="998608" y="75449"/>
                </a:lnTo>
                <a:lnTo>
                  <a:pt x="963749" y="54165"/>
                </a:lnTo>
                <a:lnTo>
                  <a:pt x="883018" y="25666"/>
                </a:lnTo>
                <a:lnTo>
                  <a:pt x="826254" y="11436"/>
                </a:lnTo>
                <a:lnTo>
                  <a:pt x="746507" y="1227"/>
                </a:lnTo>
                <a:lnTo>
                  <a:pt x="704584" y="0"/>
                </a:lnTo>
                <a:lnTo>
                  <a:pt x="627410" y="10183"/>
                </a:lnTo>
                <a:lnTo>
                  <a:pt x="552489" y="26470"/>
                </a:lnTo>
                <a:lnTo>
                  <a:pt x="475690" y="53721"/>
                </a:lnTo>
                <a:lnTo>
                  <a:pt x="380792" y="102077"/>
                </a:lnTo>
                <a:lnTo>
                  <a:pt x="305501" y="146722"/>
                </a:lnTo>
                <a:lnTo>
                  <a:pt x="251654" y="187043"/>
                </a:lnTo>
                <a:lnTo>
                  <a:pt x="193366" y="236773"/>
                </a:lnTo>
                <a:lnTo>
                  <a:pt x="150589" y="280082"/>
                </a:lnTo>
                <a:lnTo>
                  <a:pt x="110535" y="328850"/>
                </a:lnTo>
                <a:lnTo>
                  <a:pt x="77647" y="375172"/>
                </a:lnTo>
                <a:lnTo>
                  <a:pt x="52523" y="425561"/>
                </a:lnTo>
                <a:lnTo>
                  <a:pt x="36060" y="475485"/>
                </a:lnTo>
                <a:lnTo>
                  <a:pt x="25664" y="520039"/>
                </a:lnTo>
                <a:lnTo>
                  <a:pt x="16147" y="562512"/>
                </a:lnTo>
                <a:lnTo>
                  <a:pt x="8106" y="612504"/>
                </a:lnTo>
                <a:lnTo>
                  <a:pt x="2311" y="660758"/>
                </a:lnTo>
                <a:lnTo>
                  <a:pt x="0" y="710296"/>
                </a:lnTo>
                <a:lnTo>
                  <a:pt x="5877" y="753761"/>
                </a:lnTo>
                <a:lnTo>
                  <a:pt x="20213" y="795955"/>
                </a:lnTo>
                <a:lnTo>
                  <a:pt x="34361" y="837541"/>
                </a:lnTo>
                <a:lnTo>
                  <a:pt x="53841" y="886395"/>
                </a:lnTo>
                <a:lnTo>
                  <a:pt x="86238" y="939894"/>
                </a:lnTo>
                <a:lnTo>
                  <a:pt x="124034" y="992711"/>
                </a:lnTo>
                <a:lnTo>
                  <a:pt x="169099" y="1046777"/>
                </a:lnTo>
                <a:lnTo>
                  <a:pt x="216886" y="1092577"/>
                </a:lnTo>
                <a:lnTo>
                  <a:pt x="258674" y="1129140"/>
                </a:lnTo>
                <a:lnTo>
                  <a:pt x="342124" y="1176734"/>
                </a:lnTo>
                <a:lnTo>
                  <a:pt x="381356" y="1194436"/>
                </a:lnTo>
                <a:lnTo>
                  <a:pt x="467876" y="1218057"/>
                </a:lnTo>
                <a:lnTo>
                  <a:pt x="543864" y="1225756"/>
                </a:lnTo>
                <a:lnTo>
                  <a:pt x="633868" y="1230720"/>
                </a:lnTo>
                <a:lnTo>
                  <a:pt x="713688" y="1217870"/>
                </a:lnTo>
                <a:lnTo>
                  <a:pt x="787189" y="1198244"/>
                </a:lnTo>
                <a:lnTo>
                  <a:pt x="870146" y="1160152"/>
                </a:lnTo>
                <a:lnTo>
                  <a:pt x="1020337" y="1085524"/>
                </a:lnTo>
                <a:lnTo>
                  <a:pt x="1100739" y="1032018"/>
                </a:lnTo>
                <a:lnTo>
                  <a:pt x="1228526" y="936555"/>
                </a:lnTo>
                <a:lnTo>
                  <a:pt x="1342181" y="867417"/>
                </a:lnTo>
                <a:lnTo>
                  <a:pt x="1386238" y="847640"/>
                </a:lnTo>
                <a:lnTo>
                  <a:pt x="1425224" y="835542"/>
                </a:lnTo>
                <a:lnTo>
                  <a:pt x="1510879" y="822435"/>
                </a:lnTo>
                <a:lnTo>
                  <a:pt x="1600154" y="828590"/>
                </a:lnTo>
                <a:lnTo>
                  <a:pt x="1622382" y="834266"/>
                </a:lnTo>
                <a:lnTo>
                  <a:pt x="1694870" y="867784"/>
                </a:lnTo>
                <a:lnTo>
                  <a:pt x="1755027" y="909413"/>
                </a:lnTo>
                <a:lnTo>
                  <a:pt x="1778212" y="933302"/>
                </a:lnTo>
                <a:lnTo>
                  <a:pt x="1828574" y="996028"/>
                </a:lnTo>
                <a:lnTo>
                  <a:pt x="1860539" y="1043104"/>
                </a:lnTo>
                <a:lnTo>
                  <a:pt x="1878266" y="1083934"/>
                </a:lnTo>
                <a:lnTo>
                  <a:pt x="1894208" y="1131380"/>
                </a:lnTo>
                <a:lnTo>
                  <a:pt x="1904434" y="1178776"/>
                </a:lnTo>
                <a:lnTo>
                  <a:pt x="1908373" y="1226918"/>
                </a:lnTo>
                <a:lnTo>
                  <a:pt x="1907958" y="1251966"/>
                </a:lnTo>
                <a:lnTo>
                  <a:pt x="1897353" y="1304868"/>
                </a:lnTo>
                <a:lnTo>
                  <a:pt x="1886868" y="1327250"/>
                </a:lnTo>
                <a:lnTo>
                  <a:pt x="1873636" y="1347040"/>
                </a:lnTo>
                <a:lnTo>
                  <a:pt x="1826530" y="1392652"/>
                </a:lnTo>
                <a:lnTo>
                  <a:pt x="1795693" y="1409754"/>
                </a:lnTo>
                <a:lnTo>
                  <a:pt x="1712340" y="1445570"/>
                </a:lnTo>
                <a:lnTo>
                  <a:pt x="1692562" y="1451062"/>
                </a:lnTo>
                <a:lnTo>
                  <a:pt x="1614875" y="1462579"/>
                </a:lnTo>
                <a:lnTo>
                  <a:pt x="1535051" y="1462789"/>
                </a:lnTo>
                <a:lnTo>
                  <a:pt x="1460938" y="1457099"/>
                </a:lnTo>
                <a:lnTo>
                  <a:pt x="1383840" y="1449380"/>
                </a:lnTo>
                <a:lnTo>
                  <a:pt x="1297273" y="1435405"/>
                </a:lnTo>
                <a:lnTo>
                  <a:pt x="1209456" y="1406371"/>
                </a:lnTo>
                <a:lnTo>
                  <a:pt x="1123546" y="1360612"/>
                </a:lnTo>
                <a:lnTo>
                  <a:pt x="1052094" y="1315683"/>
                </a:lnTo>
                <a:lnTo>
                  <a:pt x="999493" y="1272059"/>
                </a:lnTo>
                <a:lnTo>
                  <a:pt x="947475" y="1220862"/>
                </a:lnTo>
                <a:lnTo>
                  <a:pt x="889214" y="11554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5"/>
          <p:cNvSpPr/>
          <p:nvPr/>
        </p:nvSpPr>
        <p:spPr>
          <a:xfrm>
            <a:off x="5010174" y="3473491"/>
            <a:ext cx="933427" cy="1524277"/>
          </a:xfrm>
          <a:custGeom>
            <a:avLst/>
            <a:gdLst/>
            <a:ahLst/>
            <a:cxnLst/>
            <a:rect l="0" t="0" r="0" b="0"/>
            <a:pathLst>
              <a:path w="933427" h="1524277">
                <a:moveTo>
                  <a:pt x="933426" y="1035644"/>
                </a:moveTo>
                <a:lnTo>
                  <a:pt x="916104" y="995109"/>
                </a:lnTo>
                <a:lnTo>
                  <a:pt x="780810" y="718089"/>
                </a:lnTo>
                <a:lnTo>
                  <a:pt x="764054" y="686781"/>
                </a:lnTo>
                <a:lnTo>
                  <a:pt x="724809" y="617952"/>
                </a:lnTo>
                <a:lnTo>
                  <a:pt x="699737" y="572825"/>
                </a:lnTo>
                <a:lnTo>
                  <a:pt x="663194" y="501969"/>
                </a:lnTo>
                <a:lnTo>
                  <a:pt x="629173" y="432377"/>
                </a:lnTo>
                <a:lnTo>
                  <a:pt x="582179" y="334185"/>
                </a:lnTo>
                <a:lnTo>
                  <a:pt x="559829" y="291449"/>
                </a:lnTo>
                <a:lnTo>
                  <a:pt x="536877" y="247691"/>
                </a:lnTo>
                <a:lnTo>
                  <a:pt x="520327" y="212367"/>
                </a:lnTo>
                <a:lnTo>
                  <a:pt x="499001" y="175713"/>
                </a:lnTo>
                <a:lnTo>
                  <a:pt x="460157" y="116058"/>
                </a:lnTo>
                <a:lnTo>
                  <a:pt x="431142" y="76845"/>
                </a:lnTo>
                <a:lnTo>
                  <a:pt x="402966" y="48716"/>
                </a:lnTo>
                <a:lnTo>
                  <a:pt x="382706" y="32177"/>
                </a:lnTo>
                <a:lnTo>
                  <a:pt x="362906" y="18158"/>
                </a:lnTo>
                <a:lnTo>
                  <a:pt x="334673" y="6619"/>
                </a:lnTo>
                <a:lnTo>
                  <a:pt x="322508" y="2037"/>
                </a:lnTo>
                <a:lnTo>
                  <a:pt x="310752" y="0"/>
                </a:lnTo>
                <a:lnTo>
                  <a:pt x="291557" y="1635"/>
                </a:lnTo>
                <a:lnTo>
                  <a:pt x="264135" y="5371"/>
                </a:lnTo>
                <a:lnTo>
                  <a:pt x="258631" y="5895"/>
                </a:lnTo>
                <a:lnTo>
                  <a:pt x="239817" y="11558"/>
                </a:lnTo>
                <a:lnTo>
                  <a:pt x="228132" y="15735"/>
                </a:lnTo>
                <a:lnTo>
                  <a:pt x="212609" y="25456"/>
                </a:lnTo>
                <a:lnTo>
                  <a:pt x="190332" y="47219"/>
                </a:lnTo>
                <a:lnTo>
                  <a:pt x="164186" y="77826"/>
                </a:lnTo>
                <a:lnTo>
                  <a:pt x="135859" y="117147"/>
                </a:lnTo>
                <a:lnTo>
                  <a:pt x="117563" y="154972"/>
                </a:lnTo>
                <a:lnTo>
                  <a:pt x="103996" y="187646"/>
                </a:lnTo>
                <a:lnTo>
                  <a:pt x="77226" y="269227"/>
                </a:lnTo>
                <a:lnTo>
                  <a:pt x="62038" y="309886"/>
                </a:lnTo>
                <a:lnTo>
                  <a:pt x="45316" y="354197"/>
                </a:lnTo>
                <a:lnTo>
                  <a:pt x="36743" y="384163"/>
                </a:lnTo>
                <a:lnTo>
                  <a:pt x="26583" y="426057"/>
                </a:lnTo>
                <a:lnTo>
                  <a:pt x="21206" y="453992"/>
                </a:lnTo>
                <a:lnTo>
                  <a:pt x="10152" y="520592"/>
                </a:lnTo>
                <a:lnTo>
                  <a:pt x="6442" y="552258"/>
                </a:lnTo>
                <a:lnTo>
                  <a:pt x="3969" y="581942"/>
                </a:lnTo>
                <a:lnTo>
                  <a:pt x="1222" y="633974"/>
                </a:lnTo>
                <a:lnTo>
                  <a:pt x="0" y="672974"/>
                </a:lnTo>
                <a:lnTo>
                  <a:pt x="1997" y="706182"/>
                </a:lnTo>
                <a:lnTo>
                  <a:pt x="6060" y="745389"/>
                </a:lnTo>
                <a:lnTo>
                  <a:pt x="11040" y="807264"/>
                </a:lnTo>
                <a:lnTo>
                  <a:pt x="15607" y="842433"/>
                </a:lnTo>
                <a:lnTo>
                  <a:pt x="21509" y="879214"/>
                </a:lnTo>
                <a:lnTo>
                  <a:pt x="28301" y="917070"/>
                </a:lnTo>
                <a:lnTo>
                  <a:pt x="39497" y="961357"/>
                </a:lnTo>
                <a:lnTo>
                  <a:pt x="53628" y="1009932"/>
                </a:lnTo>
                <a:lnTo>
                  <a:pt x="82347" y="1100416"/>
                </a:lnTo>
                <a:lnTo>
                  <a:pt x="101461" y="1156506"/>
                </a:lnTo>
                <a:lnTo>
                  <a:pt x="116306" y="1194770"/>
                </a:lnTo>
                <a:lnTo>
                  <a:pt x="135373" y="1240272"/>
                </a:lnTo>
                <a:lnTo>
                  <a:pt x="155628" y="1283917"/>
                </a:lnTo>
                <a:lnTo>
                  <a:pt x="175305" y="1318390"/>
                </a:lnTo>
                <a:lnTo>
                  <a:pt x="206276" y="1368636"/>
                </a:lnTo>
                <a:lnTo>
                  <a:pt x="223869" y="1394799"/>
                </a:lnTo>
                <a:lnTo>
                  <a:pt x="316205" y="15242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6"/>
          <p:cNvSpPr/>
          <p:nvPr/>
        </p:nvSpPr>
        <p:spPr>
          <a:xfrm>
            <a:off x="6132195" y="3720465"/>
            <a:ext cx="385763" cy="1543051"/>
          </a:xfrm>
          <a:custGeom>
            <a:avLst/>
            <a:gdLst/>
            <a:ahLst/>
            <a:cxnLst/>
            <a:rect l="0" t="0" r="0" b="0"/>
            <a:pathLst>
              <a:path w="385763" h="1543051">
                <a:moveTo>
                  <a:pt x="385762" y="0"/>
                </a:moveTo>
                <a:lnTo>
                  <a:pt x="376661" y="18203"/>
                </a:lnTo>
                <a:lnTo>
                  <a:pt x="366449" y="34074"/>
                </a:lnTo>
                <a:lnTo>
                  <a:pt x="357391" y="58462"/>
                </a:lnTo>
                <a:lnTo>
                  <a:pt x="349023" y="79005"/>
                </a:lnTo>
                <a:lnTo>
                  <a:pt x="338001" y="108456"/>
                </a:lnTo>
                <a:lnTo>
                  <a:pt x="331062" y="132311"/>
                </a:lnTo>
                <a:lnTo>
                  <a:pt x="271455" y="348364"/>
                </a:lnTo>
                <a:lnTo>
                  <a:pt x="226693" y="502210"/>
                </a:lnTo>
                <a:lnTo>
                  <a:pt x="190922" y="634684"/>
                </a:lnTo>
                <a:lnTo>
                  <a:pt x="168039" y="725946"/>
                </a:lnTo>
                <a:lnTo>
                  <a:pt x="160604" y="758284"/>
                </a:lnTo>
                <a:lnTo>
                  <a:pt x="153741" y="784605"/>
                </a:lnTo>
                <a:lnTo>
                  <a:pt x="147262" y="806915"/>
                </a:lnTo>
                <a:lnTo>
                  <a:pt x="123174" y="881491"/>
                </a:lnTo>
                <a:lnTo>
                  <a:pt x="111576" y="929301"/>
                </a:lnTo>
                <a:lnTo>
                  <a:pt x="101024" y="980713"/>
                </a:lnTo>
                <a:lnTo>
                  <a:pt x="89729" y="1041786"/>
                </a:lnTo>
                <a:lnTo>
                  <a:pt x="83377" y="1078331"/>
                </a:lnTo>
                <a:lnTo>
                  <a:pt x="74839" y="1111083"/>
                </a:lnTo>
                <a:lnTo>
                  <a:pt x="64694" y="1148182"/>
                </a:lnTo>
                <a:lnTo>
                  <a:pt x="59322" y="1174077"/>
                </a:lnTo>
                <a:lnTo>
                  <a:pt x="9837" y="1435770"/>
                </a:lnTo>
                <a:lnTo>
                  <a:pt x="2915" y="1482688"/>
                </a:lnTo>
                <a:lnTo>
                  <a:pt x="863" y="1514687"/>
                </a:lnTo>
                <a:lnTo>
                  <a:pt x="0" y="1543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7"/>
          <p:cNvSpPr/>
          <p:nvPr/>
        </p:nvSpPr>
        <p:spPr>
          <a:xfrm>
            <a:off x="697381" y="2661655"/>
            <a:ext cx="377039" cy="415452"/>
          </a:xfrm>
          <a:custGeom>
            <a:avLst/>
            <a:gdLst/>
            <a:ahLst/>
            <a:cxnLst/>
            <a:rect l="0" t="0" r="0" b="0"/>
            <a:pathLst>
              <a:path w="377039" h="415452">
                <a:moveTo>
                  <a:pt x="102718" y="98690"/>
                </a:moveTo>
                <a:lnTo>
                  <a:pt x="98168" y="89588"/>
                </a:lnTo>
                <a:lnTo>
                  <a:pt x="95933" y="80040"/>
                </a:lnTo>
                <a:lnTo>
                  <a:pt x="94499" y="67489"/>
                </a:lnTo>
                <a:lnTo>
                  <a:pt x="98801" y="56213"/>
                </a:lnTo>
                <a:lnTo>
                  <a:pt x="106057" y="43616"/>
                </a:lnTo>
                <a:lnTo>
                  <a:pt x="110659" y="36256"/>
                </a:lnTo>
                <a:lnTo>
                  <a:pt x="115632" y="31350"/>
                </a:lnTo>
                <a:lnTo>
                  <a:pt x="120853" y="28079"/>
                </a:lnTo>
                <a:lnTo>
                  <a:pt x="126238" y="25898"/>
                </a:lnTo>
                <a:lnTo>
                  <a:pt x="132686" y="22540"/>
                </a:lnTo>
                <a:lnTo>
                  <a:pt x="139842" y="18395"/>
                </a:lnTo>
                <a:lnTo>
                  <a:pt x="147470" y="13728"/>
                </a:lnTo>
                <a:lnTo>
                  <a:pt x="158485" y="8541"/>
                </a:lnTo>
                <a:lnTo>
                  <a:pt x="167509" y="5284"/>
                </a:lnTo>
                <a:lnTo>
                  <a:pt x="177869" y="661"/>
                </a:lnTo>
                <a:lnTo>
                  <a:pt x="182346" y="0"/>
                </a:lnTo>
                <a:lnTo>
                  <a:pt x="186284" y="511"/>
                </a:lnTo>
                <a:lnTo>
                  <a:pt x="189861" y="1805"/>
                </a:lnTo>
                <a:lnTo>
                  <a:pt x="201456" y="3242"/>
                </a:lnTo>
                <a:lnTo>
                  <a:pt x="208548" y="3626"/>
                </a:lnTo>
                <a:lnTo>
                  <a:pt x="218969" y="6591"/>
                </a:lnTo>
                <a:lnTo>
                  <a:pt x="226775" y="11085"/>
                </a:lnTo>
                <a:lnTo>
                  <a:pt x="236525" y="18969"/>
                </a:lnTo>
                <a:lnTo>
                  <a:pt x="242516" y="24523"/>
                </a:lnTo>
                <a:lnTo>
                  <a:pt x="248353" y="32707"/>
                </a:lnTo>
                <a:lnTo>
                  <a:pt x="256994" y="45484"/>
                </a:lnTo>
                <a:lnTo>
                  <a:pt x="259862" y="48932"/>
                </a:lnTo>
                <a:lnTo>
                  <a:pt x="262725" y="55040"/>
                </a:lnTo>
                <a:lnTo>
                  <a:pt x="265587" y="62923"/>
                </a:lnTo>
                <a:lnTo>
                  <a:pt x="268448" y="71987"/>
                </a:lnTo>
                <a:lnTo>
                  <a:pt x="270355" y="81841"/>
                </a:lnTo>
                <a:lnTo>
                  <a:pt x="271626" y="92219"/>
                </a:lnTo>
                <a:lnTo>
                  <a:pt x="272473" y="102949"/>
                </a:lnTo>
                <a:lnTo>
                  <a:pt x="272086" y="113912"/>
                </a:lnTo>
                <a:lnTo>
                  <a:pt x="270875" y="125030"/>
                </a:lnTo>
                <a:lnTo>
                  <a:pt x="269115" y="136252"/>
                </a:lnTo>
                <a:lnTo>
                  <a:pt x="266990" y="145639"/>
                </a:lnTo>
                <a:lnTo>
                  <a:pt x="264620" y="153802"/>
                </a:lnTo>
                <a:lnTo>
                  <a:pt x="262088" y="161149"/>
                </a:lnTo>
                <a:lnTo>
                  <a:pt x="257542" y="169856"/>
                </a:lnTo>
                <a:lnTo>
                  <a:pt x="251654" y="179472"/>
                </a:lnTo>
                <a:lnTo>
                  <a:pt x="244872" y="189692"/>
                </a:lnTo>
                <a:lnTo>
                  <a:pt x="238445" y="198410"/>
                </a:lnTo>
                <a:lnTo>
                  <a:pt x="232255" y="206128"/>
                </a:lnTo>
                <a:lnTo>
                  <a:pt x="226224" y="213177"/>
                </a:lnTo>
                <a:lnTo>
                  <a:pt x="214442" y="226091"/>
                </a:lnTo>
                <a:lnTo>
                  <a:pt x="208633" y="232201"/>
                </a:lnTo>
                <a:lnTo>
                  <a:pt x="199998" y="240085"/>
                </a:lnTo>
                <a:lnTo>
                  <a:pt x="189479" y="249151"/>
                </a:lnTo>
                <a:lnTo>
                  <a:pt x="177704" y="259005"/>
                </a:lnTo>
                <a:lnTo>
                  <a:pt x="165091" y="268431"/>
                </a:lnTo>
                <a:lnTo>
                  <a:pt x="151920" y="277573"/>
                </a:lnTo>
                <a:lnTo>
                  <a:pt x="138377" y="286525"/>
                </a:lnTo>
                <a:lnTo>
                  <a:pt x="127443" y="293446"/>
                </a:lnTo>
                <a:lnTo>
                  <a:pt x="118249" y="299012"/>
                </a:lnTo>
                <a:lnTo>
                  <a:pt x="110215" y="303676"/>
                </a:lnTo>
                <a:lnTo>
                  <a:pt x="102001" y="307737"/>
                </a:lnTo>
                <a:lnTo>
                  <a:pt x="93668" y="311397"/>
                </a:lnTo>
                <a:lnTo>
                  <a:pt x="85255" y="314790"/>
                </a:lnTo>
                <a:lnTo>
                  <a:pt x="75836" y="318004"/>
                </a:lnTo>
                <a:lnTo>
                  <a:pt x="65747" y="321099"/>
                </a:lnTo>
                <a:lnTo>
                  <a:pt x="55211" y="324115"/>
                </a:lnTo>
                <a:lnTo>
                  <a:pt x="47234" y="326126"/>
                </a:lnTo>
                <a:lnTo>
                  <a:pt x="35831" y="328360"/>
                </a:lnTo>
                <a:lnTo>
                  <a:pt x="31457" y="328003"/>
                </a:lnTo>
                <a:lnTo>
                  <a:pt x="27588" y="326813"/>
                </a:lnTo>
                <a:lnTo>
                  <a:pt x="20750" y="323903"/>
                </a:lnTo>
                <a:lnTo>
                  <a:pt x="14535" y="322609"/>
                </a:lnTo>
                <a:lnTo>
                  <a:pt x="8599" y="319495"/>
                </a:lnTo>
                <a:lnTo>
                  <a:pt x="5682" y="317330"/>
                </a:lnTo>
                <a:lnTo>
                  <a:pt x="3737" y="314935"/>
                </a:lnTo>
                <a:lnTo>
                  <a:pt x="2441" y="312386"/>
                </a:lnTo>
                <a:lnTo>
                  <a:pt x="1577" y="309734"/>
                </a:lnTo>
                <a:lnTo>
                  <a:pt x="361" y="296900"/>
                </a:lnTo>
                <a:lnTo>
                  <a:pt x="76" y="286478"/>
                </a:lnTo>
                <a:lnTo>
                  <a:pt x="0" y="281032"/>
                </a:lnTo>
                <a:lnTo>
                  <a:pt x="902" y="276448"/>
                </a:lnTo>
                <a:lnTo>
                  <a:pt x="4444" y="268816"/>
                </a:lnTo>
                <a:lnTo>
                  <a:pt x="14479" y="256155"/>
                </a:lnTo>
                <a:lnTo>
                  <a:pt x="25634" y="244482"/>
                </a:lnTo>
                <a:lnTo>
                  <a:pt x="32264" y="238734"/>
                </a:lnTo>
                <a:lnTo>
                  <a:pt x="41560" y="233004"/>
                </a:lnTo>
                <a:lnTo>
                  <a:pt x="52042" y="227282"/>
                </a:lnTo>
                <a:lnTo>
                  <a:pt x="57504" y="224423"/>
                </a:lnTo>
                <a:lnTo>
                  <a:pt x="68653" y="221246"/>
                </a:lnTo>
                <a:lnTo>
                  <a:pt x="79958" y="219834"/>
                </a:lnTo>
                <a:lnTo>
                  <a:pt x="91333" y="219207"/>
                </a:lnTo>
                <a:lnTo>
                  <a:pt x="102738" y="221468"/>
                </a:lnTo>
                <a:lnTo>
                  <a:pt x="114157" y="225648"/>
                </a:lnTo>
                <a:lnTo>
                  <a:pt x="125582" y="230680"/>
                </a:lnTo>
                <a:lnTo>
                  <a:pt x="137010" y="236092"/>
                </a:lnTo>
                <a:lnTo>
                  <a:pt x="148439" y="242625"/>
                </a:lnTo>
                <a:lnTo>
                  <a:pt x="159869" y="251878"/>
                </a:lnTo>
                <a:lnTo>
                  <a:pt x="171299" y="262341"/>
                </a:lnTo>
                <a:lnTo>
                  <a:pt x="181776" y="273341"/>
                </a:lnTo>
                <a:lnTo>
                  <a:pt x="189608" y="284580"/>
                </a:lnTo>
                <a:lnTo>
                  <a:pt x="198803" y="295925"/>
                </a:lnTo>
                <a:lnTo>
                  <a:pt x="203923" y="301617"/>
                </a:lnTo>
                <a:lnTo>
                  <a:pt x="208288" y="308270"/>
                </a:lnTo>
                <a:lnTo>
                  <a:pt x="212151" y="315562"/>
                </a:lnTo>
                <a:lnTo>
                  <a:pt x="215678" y="323281"/>
                </a:lnTo>
                <a:lnTo>
                  <a:pt x="222138" y="334398"/>
                </a:lnTo>
                <a:lnTo>
                  <a:pt x="230089" y="344419"/>
                </a:lnTo>
                <a:lnTo>
                  <a:pt x="236209" y="351092"/>
                </a:lnTo>
                <a:lnTo>
                  <a:pt x="250630" y="366126"/>
                </a:lnTo>
                <a:lnTo>
                  <a:pt x="282499" y="398420"/>
                </a:lnTo>
                <a:lnTo>
                  <a:pt x="287342" y="401380"/>
                </a:lnTo>
                <a:lnTo>
                  <a:pt x="297803" y="404669"/>
                </a:lnTo>
                <a:lnTo>
                  <a:pt x="306263" y="408670"/>
                </a:lnTo>
                <a:lnTo>
                  <a:pt x="309852" y="411071"/>
                </a:lnTo>
                <a:lnTo>
                  <a:pt x="316055" y="412671"/>
                </a:lnTo>
                <a:lnTo>
                  <a:pt x="324000" y="413738"/>
                </a:lnTo>
                <a:lnTo>
                  <a:pt x="340131" y="414924"/>
                </a:lnTo>
                <a:lnTo>
                  <a:pt x="350475" y="415451"/>
                </a:lnTo>
                <a:lnTo>
                  <a:pt x="360787" y="413145"/>
                </a:lnTo>
                <a:lnTo>
                  <a:pt x="377038" y="407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8"/>
          <p:cNvSpPr/>
          <p:nvPr/>
        </p:nvSpPr>
        <p:spPr>
          <a:xfrm>
            <a:off x="1152763" y="2768917"/>
            <a:ext cx="281702" cy="257176"/>
          </a:xfrm>
          <a:custGeom>
            <a:avLst/>
            <a:gdLst/>
            <a:ahLst/>
            <a:cxnLst/>
            <a:rect l="0" t="0" r="0" b="0"/>
            <a:pathLst>
              <a:path w="281702" h="257176">
                <a:moveTo>
                  <a:pt x="7381" y="0"/>
                </a:moveTo>
                <a:lnTo>
                  <a:pt x="2830" y="4551"/>
                </a:lnTo>
                <a:lnTo>
                  <a:pt x="1490" y="6844"/>
                </a:lnTo>
                <a:lnTo>
                  <a:pt x="0" y="11932"/>
                </a:lnTo>
                <a:lnTo>
                  <a:pt x="556" y="14622"/>
                </a:lnTo>
                <a:lnTo>
                  <a:pt x="3713" y="20151"/>
                </a:lnTo>
                <a:lnTo>
                  <a:pt x="5888" y="24864"/>
                </a:lnTo>
                <a:lnTo>
                  <a:pt x="8291" y="30864"/>
                </a:lnTo>
                <a:lnTo>
                  <a:pt x="10845" y="37721"/>
                </a:lnTo>
                <a:lnTo>
                  <a:pt x="14453" y="44197"/>
                </a:lnTo>
                <a:lnTo>
                  <a:pt x="18763" y="50420"/>
                </a:lnTo>
                <a:lnTo>
                  <a:pt x="23542" y="56473"/>
                </a:lnTo>
                <a:lnTo>
                  <a:pt x="28633" y="63366"/>
                </a:lnTo>
                <a:lnTo>
                  <a:pt x="39369" y="78645"/>
                </a:lnTo>
                <a:lnTo>
                  <a:pt x="44899" y="84815"/>
                </a:lnTo>
                <a:lnTo>
                  <a:pt x="50491" y="89881"/>
                </a:lnTo>
                <a:lnTo>
                  <a:pt x="56123" y="94211"/>
                </a:lnTo>
                <a:lnTo>
                  <a:pt x="60831" y="99002"/>
                </a:lnTo>
                <a:lnTo>
                  <a:pt x="64922" y="104102"/>
                </a:lnTo>
                <a:lnTo>
                  <a:pt x="68602" y="109406"/>
                </a:lnTo>
                <a:lnTo>
                  <a:pt x="73913" y="114847"/>
                </a:lnTo>
                <a:lnTo>
                  <a:pt x="80311" y="120380"/>
                </a:lnTo>
                <a:lnTo>
                  <a:pt x="87433" y="125973"/>
                </a:lnTo>
                <a:lnTo>
                  <a:pt x="94087" y="131607"/>
                </a:lnTo>
                <a:lnTo>
                  <a:pt x="100427" y="137268"/>
                </a:lnTo>
                <a:lnTo>
                  <a:pt x="106560" y="142947"/>
                </a:lnTo>
                <a:lnTo>
                  <a:pt x="112553" y="147686"/>
                </a:lnTo>
                <a:lnTo>
                  <a:pt x="118453" y="151797"/>
                </a:lnTo>
                <a:lnTo>
                  <a:pt x="124292" y="155491"/>
                </a:lnTo>
                <a:lnTo>
                  <a:pt x="130089" y="158906"/>
                </a:lnTo>
                <a:lnTo>
                  <a:pt x="135859" y="162135"/>
                </a:lnTo>
                <a:lnTo>
                  <a:pt x="141611" y="165240"/>
                </a:lnTo>
                <a:lnTo>
                  <a:pt x="152113" y="172072"/>
                </a:lnTo>
                <a:lnTo>
                  <a:pt x="217423" y="216911"/>
                </a:lnTo>
                <a:lnTo>
                  <a:pt x="226466" y="222712"/>
                </a:lnTo>
                <a:lnTo>
                  <a:pt x="234401" y="227533"/>
                </a:lnTo>
                <a:lnTo>
                  <a:pt x="241595" y="231698"/>
                </a:lnTo>
                <a:lnTo>
                  <a:pt x="254669" y="238867"/>
                </a:lnTo>
                <a:lnTo>
                  <a:pt x="260822" y="242112"/>
                </a:lnTo>
                <a:lnTo>
                  <a:pt x="265877" y="244276"/>
                </a:lnTo>
                <a:lnTo>
                  <a:pt x="270199" y="245718"/>
                </a:lnTo>
                <a:lnTo>
                  <a:pt x="281701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9"/>
          <p:cNvSpPr/>
          <p:nvPr/>
        </p:nvSpPr>
        <p:spPr>
          <a:xfrm>
            <a:off x="1142999" y="2803207"/>
            <a:ext cx="205741" cy="235527"/>
          </a:xfrm>
          <a:custGeom>
            <a:avLst/>
            <a:gdLst/>
            <a:ahLst/>
            <a:cxnLst/>
            <a:rect l="0" t="0" r="0" b="0"/>
            <a:pathLst>
              <a:path w="205741" h="235527">
                <a:moveTo>
                  <a:pt x="205740" y="0"/>
                </a:moveTo>
                <a:lnTo>
                  <a:pt x="192088" y="4551"/>
                </a:lnTo>
                <a:lnTo>
                  <a:pt x="187114" y="7797"/>
                </a:lnTo>
                <a:lnTo>
                  <a:pt x="182845" y="11865"/>
                </a:lnTo>
                <a:lnTo>
                  <a:pt x="179047" y="16483"/>
                </a:lnTo>
                <a:lnTo>
                  <a:pt x="174610" y="22418"/>
                </a:lnTo>
                <a:lnTo>
                  <a:pt x="164600" y="36634"/>
                </a:lnTo>
                <a:lnTo>
                  <a:pt x="159263" y="43473"/>
                </a:lnTo>
                <a:lnTo>
                  <a:pt x="153801" y="49937"/>
                </a:lnTo>
                <a:lnTo>
                  <a:pt x="148254" y="56151"/>
                </a:lnTo>
                <a:lnTo>
                  <a:pt x="143604" y="63152"/>
                </a:lnTo>
                <a:lnTo>
                  <a:pt x="139551" y="70676"/>
                </a:lnTo>
                <a:lnTo>
                  <a:pt x="135896" y="78550"/>
                </a:lnTo>
                <a:lnTo>
                  <a:pt x="130603" y="86657"/>
                </a:lnTo>
                <a:lnTo>
                  <a:pt x="124216" y="94919"/>
                </a:lnTo>
                <a:lnTo>
                  <a:pt x="117101" y="103284"/>
                </a:lnTo>
                <a:lnTo>
                  <a:pt x="93955" y="132899"/>
                </a:lnTo>
                <a:lnTo>
                  <a:pt x="79782" y="151464"/>
                </a:lnTo>
                <a:lnTo>
                  <a:pt x="67476" y="166699"/>
                </a:lnTo>
                <a:lnTo>
                  <a:pt x="56414" y="179713"/>
                </a:lnTo>
                <a:lnTo>
                  <a:pt x="46182" y="191246"/>
                </a:lnTo>
                <a:lnTo>
                  <a:pt x="38408" y="200840"/>
                </a:lnTo>
                <a:lnTo>
                  <a:pt x="32273" y="209141"/>
                </a:lnTo>
                <a:lnTo>
                  <a:pt x="27231" y="216580"/>
                </a:lnTo>
                <a:lnTo>
                  <a:pt x="22916" y="221539"/>
                </a:lnTo>
                <a:lnTo>
                  <a:pt x="19088" y="224845"/>
                </a:lnTo>
                <a:lnTo>
                  <a:pt x="15583" y="227049"/>
                </a:lnTo>
                <a:lnTo>
                  <a:pt x="12294" y="229471"/>
                </a:lnTo>
                <a:lnTo>
                  <a:pt x="6099" y="234702"/>
                </a:lnTo>
                <a:lnTo>
                  <a:pt x="4066" y="235526"/>
                </a:lnTo>
                <a:lnTo>
                  <a:pt x="2711" y="23512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0"/>
          <p:cNvSpPr/>
          <p:nvPr/>
        </p:nvSpPr>
        <p:spPr>
          <a:xfrm>
            <a:off x="1528762" y="2871796"/>
            <a:ext cx="342901" cy="8565"/>
          </a:xfrm>
          <a:custGeom>
            <a:avLst/>
            <a:gdLst/>
            <a:ahLst/>
            <a:cxnLst/>
            <a:rect l="0" t="0" r="0" b="0"/>
            <a:pathLst>
              <a:path w="342901" h="8565">
                <a:moveTo>
                  <a:pt x="0" y="8564"/>
                </a:moveTo>
                <a:lnTo>
                  <a:pt x="22754" y="8564"/>
                </a:lnTo>
                <a:lnTo>
                  <a:pt x="33267" y="7611"/>
                </a:lnTo>
                <a:lnTo>
                  <a:pt x="44085" y="6024"/>
                </a:lnTo>
                <a:lnTo>
                  <a:pt x="55108" y="4013"/>
                </a:lnTo>
                <a:lnTo>
                  <a:pt x="71028" y="2672"/>
                </a:lnTo>
                <a:lnTo>
                  <a:pt x="90215" y="1778"/>
                </a:lnTo>
                <a:lnTo>
                  <a:pt x="155298" y="344"/>
                </a:lnTo>
                <a:lnTo>
                  <a:pt x="268998" y="0"/>
                </a:lnTo>
                <a:lnTo>
                  <a:pt x="278392" y="950"/>
                </a:lnTo>
                <a:lnTo>
                  <a:pt x="289417" y="2535"/>
                </a:lnTo>
                <a:lnTo>
                  <a:pt x="301530" y="4545"/>
                </a:lnTo>
                <a:lnTo>
                  <a:pt x="310557" y="5884"/>
                </a:lnTo>
                <a:lnTo>
                  <a:pt x="317528" y="6777"/>
                </a:lnTo>
                <a:lnTo>
                  <a:pt x="342900" y="8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1"/>
          <p:cNvSpPr/>
          <p:nvPr/>
        </p:nvSpPr>
        <p:spPr>
          <a:xfrm>
            <a:off x="1640204" y="2743200"/>
            <a:ext cx="120016" cy="274321"/>
          </a:xfrm>
          <a:custGeom>
            <a:avLst/>
            <a:gdLst/>
            <a:ahLst/>
            <a:cxnLst/>
            <a:rect l="0" t="0" r="0" b="0"/>
            <a:pathLst>
              <a:path w="120016" h="274321">
                <a:moveTo>
                  <a:pt x="0" y="0"/>
                </a:moveTo>
                <a:lnTo>
                  <a:pt x="0" y="9101"/>
                </a:lnTo>
                <a:lnTo>
                  <a:pt x="1906" y="14640"/>
                </a:lnTo>
                <a:lnTo>
                  <a:pt x="5080" y="21190"/>
                </a:lnTo>
                <a:lnTo>
                  <a:pt x="12736" y="35135"/>
                </a:lnTo>
                <a:lnTo>
                  <a:pt x="19313" y="47683"/>
                </a:lnTo>
                <a:lnTo>
                  <a:pt x="21448" y="53696"/>
                </a:lnTo>
                <a:lnTo>
                  <a:pt x="22871" y="59610"/>
                </a:lnTo>
                <a:lnTo>
                  <a:pt x="23820" y="65457"/>
                </a:lnTo>
                <a:lnTo>
                  <a:pt x="26358" y="72213"/>
                </a:lnTo>
                <a:lnTo>
                  <a:pt x="29954" y="79574"/>
                </a:lnTo>
                <a:lnTo>
                  <a:pt x="34257" y="87340"/>
                </a:lnTo>
                <a:lnTo>
                  <a:pt x="38078" y="96326"/>
                </a:lnTo>
                <a:lnTo>
                  <a:pt x="41578" y="106127"/>
                </a:lnTo>
                <a:lnTo>
                  <a:pt x="44864" y="116471"/>
                </a:lnTo>
                <a:lnTo>
                  <a:pt x="48959" y="127177"/>
                </a:lnTo>
                <a:lnTo>
                  <a:pt x="53595" y="138125"/>
                </a:lnTo>
                <a:lnTo>
                  <a:pt x="62873" y="158544"/>
                </a:lnTo>
                <a:lnTo>
                  <a:pt x="70171" y="173969"/>
                </a:lnTo>
                <a:lnTo>
                  <a:pt x="72498" y="179796"/>
                </a:lnTo>
                <a:lnTo>
                  <a:pt x="74050" y="184634"/>
                </a:lnTo>
                <a:lnTo>
                  <a:pt x="75084" y="188812"/>
                </a:lnTo>
                <a:lnTo>
                  <a:pt x="76726" y="193502"/>
                </a:lnTo>
                <a:lnTo>
                  <a:pt x="78774" y="198534"/>
                </a:lnTo>
                <a:lnTo>
                  <a:pt x="81091" y="203793"/>
                </a:lnTo>
                <a:lnTo>
                  <a:pt x="86206" y="214717"/>
                </a:lnTo>
                <a:lnTo>
                  <a:pt x="88903" y="220297"/>
                </a:lnTo>
                <a:lnTo>
                  <a:pt x="91654" y="224970"/>
                </a:lnTo>
                <a:lnTo>
                  <a:pt x="94440" y="229037"/>
                </a:lnTo>
                <a:lnTo>
                  <a:pt x="97250" y="232701"/>
                </a:lnTo>
                <a:lnTo>
                  <a:pt x="100373" y="239312"/>
                </a:lnTo>
                <a:lnTo>
                  <a:pt x="101760" y="245426"/>
                </a:lnTo>
                <a:lnTo>
                  <a:pt x="102377" y="251318"/>
                </a:lnTo>
                <a:lnTo>
                  <a:pt x="104447" y="255175"/>
                </a:lnTo>
                <a:lnTo>
                  <a:pt x="107731" y="259652"/>
                </a:lnTo>
                <a:lnTo>
                  <a:pt x="12001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2"/>
          <p:cNvSpPr/>
          <p:nvPr/>
        </p:nvSpPr>
        <p:spPr>
          <a:xfrm>
            <a:off x="2017544" y="2686826"/>
            <a:ext cx="325549" cy="382084"/>
          </a:xfrm>
          <a:custGeom>
            <a:avLst/>
            <a:gdLst/>
            <a:ahLst/>
            <a:cxnLst/>
            <a:rect l="0" t="0" r="0" b="0"/>
            <a:pathLst>
              <a:path w="325549" h="382084">
                <a:moveTo>
                  <a:pt x="248453" y="4938"/>
                </a:moveTo>
                <a:lnTo>
                  <a:pt x="243902" y="388"/>
                </a:lnTo>
                <a:lnTo>
                  <a:pt x="240657" y="0"/>
                </a:lnTo>
                <a:lnTo>
                  <a:pt x="231970" y="2108"/>
                </a:lnTo>
                <a:lnTo>
                  <a:pt x="226987" y="4004"/>
                </a:lnTo>
                <a:lnTo>
                  <a:pt x="221760" y="6221"/>
                </a:lnTo>
                <a:lnTo>
                  <a:pt x="216370" y="8651"/>
                </a:lnTo>
                <a:lnTo>
                  <a:pt x="209919" y="11224"/>
                </a:lnTo>
                <a:lnTo>
                  <a:pt x="195132" y="16622"/>
                </a:lnTo>
                <a:lnTo>
                  <a:pt x="187188" y="18442"/>
                </a:lnTo>
                <a:lnTo>
                  <a:pt x="179035" y="19656"/>
                </a:lnTo>
                <a:lnTo>
                  <a:pt x="170742" y="20465"/>
                </a:lnTo>
                <a:lnTo>
                  <a:pt x="160450" y="22910"/>
                </a:lnTo>
                <a:lnTo>
                  <a:pt x="148827" y="26444"/>
                </a:lnTo>
                <a:lnTo>
                  <a:pt x="105055" y="41254"/>
                </a:lnTo>
                <a:lnTo>
                  <a:pt x="96656" y="43436"/>
                </a:lnTo>
                <a:lnTo>
                  <a:pt x="89153" y="44891"/>
                </a:lnTo>
                <a:lnTo>
                  <a:pt x="82245" y="45861"/>
                </a:lnTo>
                <a:lnTo>
                  <a:pt x="75735" y="46508"/>
                </a:lnTo>
                <a:lnTo>
                  <a:pt x="69491" y="46939"/>
                </a:lnTo>
                <a:lnTo>
                  <a:pt x="63422" y="47226"/>
                </a:lnTo>
                <a:lnTo>
                  <a:pt x="51600" y="47546"/>
                </a:lnTo>
                <a:lnTo>
                  <a:pt x="11383" y="47798"/>
                </a:lnTo>
                <a:lnTo>
                  <a:pt x="5611" y="47800"/>
                </a:lnTo>
                <a:lnTo>
                  <a:pt x="3691" y="48753"/>
                </a:lnTo>
                <a:lnTo>
                  <a:pt x="2411" y="50341"/>
                </a:lnTo>
                <a:lnTo>
                  <a:pt x="1557" y="52351"/>
                </a:lnTo>
                <a:lnTo>
                  <a:pt x="356" y="59733"/>
                </a:lnTo>
                <a:lnTo>
                  <a:pt x="0" y="67952"/>
                </a:lnTo>
                <a:lnTo>
                  <a:pt x="2457" y="76125"/>
                </a:lnTo>
                <a:lnTo>
                  <a:pt x="5772" y="86107"/>
                </a:lnTo>
                <a:lnTo>
                  <a:pt x="7245" y="96893"/>
                </a:lnTo>
                <a:lnTo>
                  <a:pt x="7637" y="103389"/>
                </a:lnTo>
                <a:lnTo>
                  <a:pt x="8074" y="118227"/>
                </a:lnTo>
                <a:lnTo>
                  <a:pt x="8354" y="147049"/>
                </a:lnTo>
                <a:lnTo>
                  <a:pt x="8392" y="169699"/>
                </a:lnTo>
                <a:lnTo>
                  <a:pt x="9355" y="178596"/>
                </a:lnTo>
                <a:lnTo>
                  <a:pt x="10949" y="185480"/>
                </a:lnTo>
                <a:lnTo>
                  <a:pt x="15261" y="195669"/>
                </a:lnTo>
                <a:lnTo>
                  <a:pt x="20352" y="203373"/>
                </a:lnTo>
                <a:lnTo>
                  <a:pt x="23043" y="205808"/>
                </a:lnTo>
                <a:lnTo>
                  <a:pt x="25790" y="207432"/>
                </a:lnTo>
                <a:lnTo>
                  <a:pt x="28573" y="208514"/>
                </a:lnTo>
                <a:lnTo>
                  <a:pt x="36746" y="209717"/>
                </a:lnTo>
                <a:lnTo>
                  <a:pt x="45776" y="210251"/>
                </a:lnTo>
                <a:lnTo>
                  <a:pt x="52964" y="210489"/>
                </a:lnTo>
                <a:lnTo>
                  <a:pt x="56215" y="209599"/>
                </a:lnTo>
                <a:lnTo>
                  <a:pt x="62366" y="206071"/>
                </a:lnTo>
                <a:lnTo>
                  <a:pt x="67245" y="203797"/>
                </a:lnTo>
                <a:lnTo>
                  <a:pt x="73355" y="201329"/>
                </a:lnTo>
                <a:lnTo>
                  <a:pt x="80286" y="198730"/>
                </a:lnTo>
                <a:lnTo>
                  <a:pt x="86812" y="196046"/>
                </a:lnTo>
                <a:lnTo>
                  <a:pt x="93067" y="193303"/>
                </a:lnTo>
                <a:lnTo>
                  <a:pt x="99142" y="190522"/>
                </a:lnTo>
                <a:lnTo>
                  <a:pt x="108907" y="186764"/>
                </a:lnTo>
                <a:lnTo>
                  <a:pt x="134998" y="177507"/>
                </a:lnTo>
                <a:lnTo>
                  <a:pt x="181817" y="161586"/>
                </a:lnTo>
                <a:lnTo>
                  <a:pt x="196409" y="158900"/>
                </a:lnTo>
                <a:lnTo>
                  <a:pt x="209947" y="158062"/>
                </a:lnTo>
                <a:lnTo>
                  <a:pt x="242124" y="158894"/>
                </a:lnTo>
                <a:lnTo>
                  <a:pt x="270063" y="159174"/>
                </a:lnTo>
                <a:lnTo>
                  <a:pt x="276195" y="160150"/>
                </a:lnTo>
                <a:lnTo>
                  <a:pt x="282187" y="161753"/>
                </a:lnTo>
                <a:lnTo>
                  <a:pt x="288088" y="163774"/>
                </a:lnTo>
                <a:lnTo>
                  <a:pt x="293926" y="166074"/>
                </a:lnTo>
                <a:lnTo>
                  <a:pt x="299723" y="168559"/>
                </a:lnTo>
                <a:lnTo>
                  <a:pt x="305493" y="171169"/>
                </a:lnTo>
                <a:lnTo>
                  <a:pt x="310292" y="174814"/>
                </a:lnTo>
                <a:lnTo>
                  <a:pt x="318165" y="183944"/>
                </a:lnTo>
                <a:lnTo>
                  <a:pt x="320645" y="189045"/>
                </a:lnTo>
                <a:lnTo>
                  <a:pt x="323401" y="199794"/>
                </a:lnTo>
                <a:lnTo>
                  <a:pt x="324626" y="210921"/>
                </a:lnTo>
                <a:lnTo>
                  <a:pt x="325170" y="222216"/>
                </a:lnTo>
                <a:lnTo>
                  <a:pt x="325412" y="233587"/>
                </a:lnTo>
                <a:lnTo>
                  <a:pt x="325548" y="255249"/>
                </a:lnTo>
                <a:lnTo>
                  <a:pt x="323662" y="262299"/>
                </a:lnTo>
                <a:lnTo>
                  <a:pt x="320500" y="268905"/>
                </a:lnTo>
                <a:lnTo>
                  <a:pt x="316487" y="275214"/>
                </a:lnTo>
                <a:lnTo>
                  <a:pt x="310954" y="282277"/>
                </a:lnTo>
                <a:lnTo>
                  <a:pt x="304408" y="289843"/>
                </a:lnTo>
                <a:lnTo>
                  <a:pt x="290467" y="304918"/>
                </a:lnTo>
                <a:lnTo>
                  <a:pt x="277921" y="317968"/>
                </a:lnTo>
                <a:lnTo>
                  <a:pt x="271908" y="323162"/>
                </a:lnTo>
                <a:lnTo>
                  <a:pt x="265995" y="327578"/>
                </a:lnTo>
                <a:lnTo>
                  <a:pt x="260147" y="331474"/>
                </a:lnTo>
                <a:lnTo>
                  <a:pt x="254344" y="335976"/>
                </a:lnTo>
                <a:lnTo>
                  <a:pt x="248570" y="340883"/>
                </a:lnTo>
                <a:lnTo>
                  <a:pt x="242817" y="346059"/>
                </a:lnTo>
                <a:lnTo>
                  <a:pt x="236123" y="350462"/>
                </a:lnTo>
                <a:lnTo>
                  <a:pt x="228803" y="354350"/>
                </a:lnTo>
                <a:lnTo>
                  <a:pt x="214002" y="361210"/>
                </a:lnTo>
                <a:lnTo>
                  <a:pt x="201074" y="367434"/>
                </a:lnTo>
                <a:lnTo>
                  <a:pt x="192102" y="370427"/>
                </a:lnTo>
                <a:lnTo>
                  <a:pt x="181358" y="373375"/>
                </a:lnTo>
                <a:lnTo>
                  <a:pt x="169433" y="376293"/>
                </a:lnTo>
                <a:lnTo>
                  <a:pt x="159578" y="378238"/>
                </a:lnTo>
                <a:lnTo>
                  <a:pt x="151103" y="379535"/>
                </a:lnTo>
                <a:lnTo>
                  <a:pt x="143548" y="380400"/>
                </a:lnTo>
                <a:lnTo>
                  <a:pt x="136606" y="380976"/>
                </a:lnTo>
                <a:lnTo>
                  <a:pt x="130073" y="381360"/>
                </a:lnTo>
                <a:lnTo>
                  <a:pt x="118687" y="381787"/>
                </a:lnTo>
                <a:lnTo>
                  <a:pt x="106922" y="382027"/>
                </a:lnTo>
                <a:lnTo>
                  <a:pt x="100460" y="382083"/>
                </a:lnTo>
                <a:lnTo>
                  <a:pt x="97404" y="381146"/>
                </a:lnTo>
                <a:lnTo>
                  <a:pt x="87321" y="374744"/>
                </a:lnTo>
                <a:lnTo>
                  <a:pt x="83811" y="371544"/>
                </a:lnTo>
                <a:lnTo>
                  <a:pt x="77003" y="364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3"/>
          <p:cNvSpPr/>
          <p:nvPr/>
        </p:nvSpPr>
        <p:spPr>
          <a:xfrm>
            <a:off x="2428875" y="2811780"/>
            <a:ext cx="281200" cy="435842"/>
          </a:xfrm>
          <a:custGeom>
            <a:avLst/>
            <a:gdLst/>
            <a:ahLst/>
            <a:cxnLst/>
            <a:rect l="0" t="0" r="0" b="0"/>
            <a:pathLst>
              <a:path w="281200" h="435842">
                <a:moveTo>
                  <a:pt x="0" y="0"/>
                </a:moveTo>
                <a:lnTo>
                  <a:pt x="9101" y="9101"/>
                </a:lnTo>
                <a:lnTo>
                  <a:pt x="11782" y="12735"/>
                </a:lnTo>
                <a:lnTo>
                  <a:pt x="14761" y="19312"/>
                </a:lnTo>
                <a:lnTo>
                  <a:pt x="16508" y="25257"/>
                </a:lnTo>
                <a:lnTo>
                  <a:pt x="20989" y="42023"/>
                </a:lnTo>
                <a:lnTo>
                  <a:pt x="23616" y="54554"/>
                </a:lnTo>
                <a:lnTo>
                  <a:pt x="25736" y="66156"/>
                </a:lnTo>
                <a:lnTo>
                  <a:pt x="29853" y="84012"/>
                </a:lnTo>
                <a:lnTo>
                  <a:pt x="32284" y="92203"/>
                </a:lnTo>
                <a:lnTo>
                  <a:pt x="34858" y="99569"/>
                </a:lnTo>
                <a:lnTo>
                  <a:pt x="40257" y="111880"/>
                </a:lnTo>
                <a:lnTo>
                  <a:pt x="45832" y="120527"/>
                </a:lnTo>
                <a:lnTo>
                  <a:pt x="48944" y="130085"/>
                </a:lnTo>
                <a:lnTo>
                  <a:pt x="49775" y="135300"/>
                </a:lnTo>
                <a:lnTo>
                  <a:pt x="52233" y="139730"/>
                </a:lnTo>
                <a:lnTo>
                  <a:pt x="60044" y="147192"/>
                </a:lnTo>
                <a:lnTo>
                  <a:pt x="64794" y="150515"/>
                </a:lnTo>
                <a:lnTo>
                  <a:pt x="69866" y="153683"/>
                </a:lnTo>
                <a:lnTo>
                  <a:pt x="75152" y="156748"/>
                </a:lnTo>
                <a:lnTo>
                  <a:pt x="80581" y="158791"/>
                </a:lnTo>
                <a:lnTo>
                  <a:pt x="86106" y="160153"/>
                </a:lnTo>
                <a:lnTo>
                  <a:pt x="91694" y="161061"/>
                </a:lnTo>
                <a:lnTo>
                  <a:pt x="100442" y="162070"/>
                </a:lnTo>
                <a:lnTo>
                  <a:pt x="104109" y="162339"/>
                </a:lnTo>
                <a:lnTo>
                  <a:pt x="109411" y="161566"/>
                </a:lnTo>
                <a:lnTo>
                  <a:pt x="115803" y="160098"/>
                </a:lnTo>
                <a:lnTo>
                  <a:pt x="122922" y="158167"/>
                </a:lnTo>
                <a:lnTo>
                  <a:pt x="128620" y="155927"/>
                </a:lnTo>
                <a:lnTo>
                  <a:pt x="133372" y="153481"/>
                </a:lnTo>
                <a:lnTo>
                  <a:pt x="142143" y="148224"/>
                </a:lnTo>
                <a:lnTo>
                  <a:pt x="152392" y="142712"/>
                </a:lnTo>
                <a:lnTo>
                  <a:pt x="160757" y="134547"/>
                </a:lnTo>
                <a:lnTo>
                  <a:pt x="168602" y="124569"/>
                </a:lnTo>
                <a:lnTo>
                  <a:pt x="173361" y="119241"/>
                </a:lnTo>
                <a:lnTo>
                  <a:pt x="178439" y="113784"/>
                </a:lnTo>
                <a:lnTo>
                  <a:pt x="186621" y="102640"/>
                </a:lnTo>
                <a:lnTo>
                  <a:pt x="193432" y="90385"/>
                </a:lnTo>
                <a:lnTo>
                  <a:pt x="196582" y="83117"/>
                </a:lnTo>
                <a:lnTo>
                  <a:pt x="199635" y="75413"/>
                </a:lnTo>
                <a:lnTo>
                  <a:pt x="202622" y="66468"/>
                </a:lnTo>
                <a:lnTo>
                  <a:pt x="205566" y="56694"/>
                </a:lnTo>
                <a:lnTo>
                  <a:pt x="208481" y="46368"/>
                </a:lnTo>
                <a:lnTo>
                  <a:pt x="209472" y="36627"/>
                </a:lnTo>
                <a:lnTo>
                  <a:pt x="209181" y="27275"/>
                </a:lnTo>
                <a:lnTo>
                  <a:pt x="208034" y="18184"/>
                </a:lnTo>
                <a:lnTo>
                  <a:pt x="208221" y="13075"/>
                </a:lnTo>
                <a:lnTo>
                  <a:pt x="209299" y="10621"/>
                </a:lnTo>
                <a:lnTo>
                  <a:pt x="210970" y="9939"/>
                </a:lnTo>
                <a:lnTo>
                  <a:pt x="213036" y="11388"/>
                </a:lnTo>
                <a:lnTo>
                  <a:pt x="223197" y="24862"/>
                </a:lnTo>
                <a:lnTo>
                  <a:pt x="228738" y="32005"/>
                </a:lnTo>
                <a:lnTo>
                  <a:pt x="234376" y="41529"/>
                </a:lnTo>
                <a:lnTo>
                  <a:pt x="240057" y="52112"/>
                </a:lnTo>
                <a:lnTo>
                  <a:pt x="260034" y="91479"/>
                </a:lnTo>
                <a:lnTo>
                  <a:pt x="262890" y="98134"/>
                </a:lnTo>
                <a:lnTo>
                  <a:pt x="265748" y="105427"/>
                </a:lnTo>
                <a:lnTo>
                  <a:pt x="268605" y="113147"/>
                </a:lnTo>
                <a:lnTo>
                  <a:pt x="271462" y="124009"/>
                </a:lnTo>
                <a:lnTo>
                  <a:pt x="274320" y="136965"/>
                </a:lnTo>
                <a:lnTo>
                  <a:pt x="277177" y="151317"/>
                </a:lnTo>
                <a:lnTo>
                  <a:pt x="279082" y="163743"/>
                </a:lnTo>
                <a:lnTo>
                  <a:pt x="280352" y="174884"/>
                </a:lnTo>
                <a:lnTo>
                  <a:pt x="281199" y="185170"/>
                </a:lnTo>
                <a:lnTo>
                  <a:pt x="280810" y="194884"/>
                </a:lnTo>
                <a:lnTo>
                  <a:pt x="279599" y="204217"/>
                </a:lnTo>
                <a:lnTo>
                  <a:pt x="277840" y="213297"/>
                </a:lnTo>
                <a:lnTo>
                  <a:pt x="273344" y="241166"/>
                </a:lnTo>
                <a:lnTo>
                  <a:pt x="270812" y="257932"/>
                </a:lnTo>
                <a:lnTo>
                  <a:pt x="267218" y="271967"/>
                </a:lnTo>
                <a:lnTo>
                  <a:pt x="262918" y="284181"/>
                </a:lnTo>
                <a:lnTo>
                  <a:pt x="254012" y="304420"/>
                </a:lnTo>
                <a:lnTo>
                  <a:pt x="246879" y="319765"/>
                </a:lnTo>
                <a:lnTo>
                  <a:pt x="240786" y="329381"/>
                </a:lnTo>
                <a:lnTo>
                  <a:pt x="232914" y="340555"/>
                </a:lnTo>
                <a:lnTo>
                  <a:pt x="223856" y="352766"/>
                </a:lnTo>
                <a:lnTo>
                  <a:pt x="214959" y="362813"/>
                </a:lnTo>
                <a:lnTo>
                  <a:pt x="206171" y="371415"/>
                </a:lnTo>
                <a:lnTo>
                  <a:pt x="197455" y="379055"/>
                </a:lnTo>
                <a:lnTo>
                  <a:pt x="182690" y="392624"/>
                </a:lnTo>
                <a:lnTo>
                  <a:pt x="176086" y="398909"/>
                </a:lnTo>
                <a:lnTo>
                  <a:pt x="168825" y="404052"/>
                </a:lnTo>
                <a:lnTo>
                  <a:pt x="161127" y="408433"/>
                </a:lnTo>
                <a:lnTo>
                  <a:pt x="132792" y="422308"/>
                </a:lnTo>
                <a:lnTo>
                  <a:pt x="125676" y="424413"/>
                </a:lnTo>
                <a:lnTo>
                  <a:pt x="118073" y="425817"/>
                </a:lnTo>
                <a:lnTo>
                  <a:pt x="110148" y="426753"/>
                </a:lnTo>
                <a:lnTo>
                  <a:pt x="103912" y="428329"/>
                </a:lnTo>
                <a:lnTo>
                  <a:pt x="98802" y="430333"/>
                </a:lnTo>
                <a:lnTo>
                  <a:pt x="94443" y="432621"/>
                </a:lnTo>
                <a:lnTo>
                  <a:pt x="89632" y="434146"/>
                </a:lnTo>
                <a:lnTo>
                  <a:pt x="84519" y="435163"/>
                </a:lnTo>
                <a:lnTo>
                  <a:pt x="79206" y="435841"/>
                </a:lnTo>
                <a:lnTo>
                  <a:pt x="73759" y="435341"/>
                </a:lnTo>
                <a:lnTo>
                  <a:pt x="68222" y="434055"/>
                </a:lnTo>
                <a:lnTo>
                  <a:pt x="62626" y="432245"/>
                </a:lnTo>
                <a:lnTo>
                  <a:pt x="56991" y="431038"/>
                </a:lnTo>
                <a:lnTo>
                  <a:pt x="51329" y="430233"/>
                </a:lnTo>
                <a:lnTo>
                  <a:pt x="45649" y="429697"/>
                </a:lnTo>
                <a:lnTo>
                  <a:pt x="40910" y="428387"/>
                </a:lnTo>
                <a:lnTo>
                  <a:pt x="33104" y="424392"/>
                </a:lnTo>
                <a:lnTo>
                  <a:pt x="26460" y="421981"/>
                </a:lnTo>
                <a:lnTo>
                  <a:pt x="23355" y="421338"/>
                </a:lnTo>
                <a:lnTo>
                  <a:pt x="21285" y="419957"/>
                </a:lnTo>
                <a:lnTo>
                  <a:pt x="19905" y="418084"/>
                </a:lnTo>
                <a:lnTo>
                  <a:pt x="17144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4"/>
          <p:cNvSpPr/>
          <p:nvPr/>
        </p:nvSpPr>
        <p:spPr>
          <a:xfrm>
            <a:off x="2977514" y="2811781"/>
            <a:ext cx="282894" cy="17145"/>
          </a:xfrm>
          <a:custGeom>
            <a:avLst/>
            <a:gdLst/>
            <a:ahLst/>
            <a:cxnLst/>
            <a:rect l="0" t="0" r="0" b="0"/>
            <a:pathLst>
              <a:path w="282894" h="17145">
                <a:moveTo>
                  <a:pt x="0" y="17144"/>
                </a:moveTo>
                <a:lnTo>
                  <a:pt x="18204" y="17144"/>
                </a:lnTo>
                <a:lnTo>
                  <a:pt x="26423" y="16191"/>
                </a:lnTo>
                <a:lnTo>
                  <a:pt x="34761" y="14604"/>
                </a:lnTo>
                <a:lnTo>
                  <a:pt x="43176" y="12593"/>
                </a:lnTo>
                <a:lnTo>
                  <a:pt x="54502" y="10300"/>
                </a:lnTo>
                <a:lnTo>
                  <a:pt x="82326" y="5212"/>
                </a:lnTo>
                <a:lnTo>
                  <a:pt x="94889" y="3474"/>
                </a:lnTo>
                <a:lnTo>
                  <a:pt x="106122" y="2316"/>
                </a:lnTo>
                <a:lnTo>
                  <a:pt x="116468" y="1543"/>
                </a:lnTo>
                <a:lnTo>
                  <a:pt x="126223" y="1028"/>
                </a:lnTo>
                <a:lnTo>
                  <a:pt x="144682" y="456"/>
                </a:lnTo>
                <a:lnTo>
                  <a:pt x="173924" y="89"/>
                </a:lnTo>
                <a:lnTo>
                  <a:pt x="265733" y="0"/>
                </a:lnTo>
                <a:lnTo>
                  <a:pt x="269548" y="952"/>
                </a:lnTo>
                <a:lnTo>
                  <a:pt x="273044" y="2539"/>
                </a:lnTo>
                <a:lnTo>
                  <a:pt x="282893" y="8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5"/>
          <p:cNvSpPr/>
          <p:nvPr/>
        </p:nvSpPr>
        <p:spPr>
          <a:xfrm>
            <a:off x="2986087" y="2863214"/>
            <a:ext cx="342901" cy="68582"/>
          </a:xfrm>
          <a:custGeom>
            <a:avLst/>
            <a:gdLst/>
            <a:ahLst/>
            <a:cxnLst/>
            <a:rect l="0" t="0" r="0" b="0"/>
            <a:pathLst>
              <a:path w="342901" h="68582">
                <a:moveTo>
                  <a:pt x="0" y="68581"/>
                </a:moveTo>
                <a:lnTo>
                  <a:pt x="13652" y="68581"/>
                </a:lnTo>
                <a:lnTo>
                  <a:pt x="35772" y="63818"/>
                </a:lnTo>
                <a:lnTo>
                  <a:pt x="183099" y="27125"/>
                </a:lnTo>
                <a:lnTo>
                  <a:pt x="200171" y="23799"/>
                </a:lnTo>
                <a:lnTo>
                  <a:pt x="215362" y="21581"/>
                </a:lnTo>
                <a:lnTo>
                  <a:pt x="229300" y="20103"/>
                </a:lnTo>
                <a:lnTo>
                  <a:pt x="244307" y="17212"/>
                </a:lnTo>
                <a:lnTo>
                  <a:pt x="260026" y="13380"/>
                </a:lnTo>
                <a:lnTo>
                  <a:pt x="276221" y="8920"/>
                </a:lnTo>
                <a:lnTo>
                  <a:pt x="289875" y="5947"/>
                </a:lnTo>
                <a:lnTo>
                  <a:pt x="301835" y="3965"/>
                </a:lnTo>
                <a:lnTo>
                  <a:pt x="320839" y="1763"/>
                </a:lnTo>
                <a:lnTo>
                  <a:pt x="327240" y="117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6"/>
          <p:cNvSpPr/>
          <p:nvPr/>
        </p:nvSpPr>
        <p:spPr>
          <a:xfrm>
            <a:off x="3543300" y="2691764"/>
            <a:ext cx="51435" cy="231459"/>
          </a:xfrm>
          <a:custGeom>
            <a:avLst/>
            <a:gdLst/>
            <a:ahLst/>
            <a:cxnLst/>
            <a:rect l="0" t="0" r="0" b="0"/>
            <a:pathLst>
              <a:path w="51435" h="231459">
                <a:moveTo>
                  <a:pt x="0" y="0"/>
                </a:moveTo>
                <a:lnTo>
                  <a:pt x="9101" y="9102"/>
                </a:lnTo>
                <a:lnTo>
                  <a:pt x="11783" y="12736"/>
                </a:lnTo>
                <a:lnTo>
                  <a:pt x="13570" y="16111"/>
                </a:lnTo>
                <a:lnTo>
                  <a:pt x="14761" y="19313"/>
                </a:lnTo>
                <a:lnTo>
                  <a:pt x="20989" y="37473"/>
                </a:lnTo>
                <a:lnTo>
                  <a:pt x="22565" y="45937"/>
                </a:lnTo>
                <a:lnTo>
                  <a:pt x="23616" y="55390"/>
                </a:lnTo>
                <a:lnTo>
                  <a:pt x="24316" y="65502"/>
                </a:lnTo>
                <a:lnTo>
                  <a:pt x="25094" y="81817"/>
                </a:lnTo>
                <a:lnTo>
                  <a:pt x="25302" y="88835"/>
                </a:lnTo>
                <a:lnTo>
                  <a:pt x="26393" y="97324"/>
                </a:lnTo>
                <a:lnTo>
                  <a:pt x="28073" y="106793"/>
                </a:lnTo>
                <a:lnTo>
                  <a:pt x="30145" y="116915"/>
                </a:lnTo>
                <a:lnTo>
                  <a:pt x="31526" y="125569"/>
                </a:lnTo>
                <a:lnTo>
                  <a:pt x="32448" y="133243"/>
                </a:lnTo>
                <a:lnTo>
                  <a:pt x="33061" y="140264"/>
                </a:lnTo>
                <a:lnTo>
                  <a:pt x="33471" y="147802"/>
                </a:lnTo>
                <a:lnTo>
                  <a:pt x="33925" y="163798"/>
                </a:lnTo>
                <a:lnTo>
                  <a:pt x="34241" y="187211"/>
                </a:lnTo>
                <a:lnTo>
                  <a:pt x="34257" y="190530"/>
                </a:lnTo>
                <a:lnTo>
                  <a:pt x="35221" y="193695"/>
                </a:lnTo>
                <a:lnTo>
                  <a:pt x="36815" y="196758"/>
                </a:lnTo>
                <a:lnTo>
                  <a:pt x="38831" y="199752"/>
                </a:lnTo>
                <a:lnTo>
                  <a:pt x="40175" y="202701"/>
                </a:lnTo>
                <a:lnTo>
                  <a:pt x="41667" y="208517"/>
                </a:lnTo>
                <a:lnTo>
                  <a:pt x="42331" y="214277"/>
                </a:lnTo>
                <a:lnTo>
                  <a:pt x="42508" y="217147"/>
                </a:lnTo>
                <a:lnTo>
                  <a:pt x="43579" y="220012"/>
                </a:lnTo>
                <a:lnTo>
                  <a:pt x="45245" y="222875"/>
                </a:lnTo>
                <a:lnTo>
                  <a:pt x="51434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7"/>
          <p:cNvSpPr/>
          <p:nvPr/>
        </p:nvSpPr>
        <p:spPr>
          <a:xfrm>
            <a:off x="3685218" y="2683192"/>
            <a:ext cx="276243" cy="257129"/>
          </a:xfrm>
          <a:custGeom>
            <a:avLst/>
            <a:gdLst/>
            <a:ahLst/>
            <a:cxnLst/>
            <a:rect l="0" t="0" r="0" b="0"/>
            <a:pathLst>
              <a:path w="276243" h="257129">
                <a:moveTo>
                  <a:pt x="72394" y="0"/>
                </a:moveTo>
                <a:lnTo>
                  <a:pt x="63293" y="13653"/>
                </a:lnTo>
                <a:lnTo>
                  <a:pt x="58706" y="18627"/>
                </a:lnTo>
                <a:lnTo>
                  <a:pt x="53744" y="22895"/>
                </a:lnTo>
                <a:lnTo>
                  <a:pt x="48531" y="26694"/>
                </a:lnTo>
                <a:lnTo>
                  <a:pt x="45055" y="30178"/>
                </a:lnTo>
                <a:lnTo>
                  <a:pt x="42738" y="33454"/>
                </a:lnTo>
                <a:lnTo>
                  <a:pt x="18033" y="83002"/>
                </a:lnTo>
                <a:lnTo>
                  <a:pt x="15198" y="90577"/>
                </a:lnTo>
                <a:lnTo>
                  <a:pt x="12356" y="99437"/>
                </a:lnTo>
                <a:lnTo>
                  <a:pt x="9509" y="109154"/>
                </a:lnTo>
                <a:lnTo>
                  <a:pt x="6658" y="121347"/>
                </a:lnTo>
                <a:lnTo>
                  <a:pt x="3805" y="135190"/>
                </a:lnTo>
                <a:lnTo>
                  <a:pt x="950" y="150134"/>
                </a:lnTo>
                <a:lnTo>
                  <a:pt x="0" y="162002"/>
                </a:lnTo>
                <a:lnTo>
                  <a:pt x="319" y="171819"/>
                </a:lnTo>
                <a:lnTo>
                  <a:pt x="1484" y="180268"/>
                </a:lnTo>
                <a:lnTo>
                  <a:pt x="3213" y="187806"/>
                </a:lnTo>
                <a:lnTo>
                  <a:pt x="5318" y="194737"/>
                </a:lnTo>
                <a:lnTo>
                  <a:pt x="7674" y="201262"/>
                </a:lnTo>
                <a:lnTo>
                  <a:pt x="10198" y="206565"/>
                </a:lnTo>
                <a:lnTo>
                  <a:pt x="12832" y="211052"/>
                </a:lnTo>
                <a:lnTo>
                  <a:pt x="15542" y="214997"/>
                </a:lnTo>
                <a:lnTo>
                  <a:pt x="19252" y="219531"/>
                </a:lnTo>
                <a:lnTo>
                  <a:pt x="23631" y="224459"/>
                </a:lnTo>
                <a:lnTo>
                  <a:pt x="32624" y="234062"/>
                </a:lnTo>
                <a:lnTo>
                  <a:pt x="39796" y="241505"/>
                </a:lnTo>
                <a:lnTo>
                  <a:pt x="43995" y="244824"/>
                </a:lnTo>
                <a:lnTo>
                  <a:pt x="48699" y="247988"/>
                </a:lnTo>
                <a:lnTo>
                  <a:pt x="53739" y="251050"/>
                </a:lnTo>
                <a:lnTo>
                  <a:pt x="61881" y="254453"/>
                </a:lnTo>
                <a:lnTo>
                  <a:pt x="69627" y="255965"/>
                </a:lnTo>
                <a:lnTo>
                  <a:pt x="74359" y="256369"/>
                </a:lnTo>
                <a:lnTo>
                  <a:pt x="79419" y="256637"/>
                </a:lnTo>
                <a:lnTo>
                  <a:pt x="90121" y="256936"/>
                </a:lnTo>
                <a:lnTo>
                  <a:pt x="112514" y="257128"/>
                </a:lnTo>
                <a:lnTo>
                  <a:pt x="119143" y="256191"/>
                </a:lnTo>
                <a:lnTo>
                  <a:pt x="126420" y="254614"/>
                </a:lnTo>
                <a:lnTo>
                  <a:pt x="134129" y="252610"/>
                </a:lnTo>
                <a:lnTo>
                  <a:pt x="141173" y="250322"/>
                </a:lnTo>
                <a:lnTo>
                  <a:pt x="147774" y="247844"/>
                </a:lnTo>
                <a:lnTo>
                  <a:pt x="154080" y="245239"/>
                </a:lnTo>
                <a:lnTo>
                  <a:pt x="160189" y="242550"/>
                </a:lnTo>
                <a:lnTo>
                  <a:pt x="172057" y="237022"/>
                </a:lnTo>
                <a:lnTo>
                  <a:pt x="179793" y="232310"/>
                </a:lnTo>
                <a:lnTo>
                  <a:pt x="188761" y="226311"/>
                </a:lnTo>
                <a:lnTo>
                  <a:pt x="198549" y="219454"/>
                </a:lnTo>
                <a:lnTo>
                  <a:pt x="207933" y="212025"/>
                </a:lnTo>
                <a:lnTo>
                  <a:pt x="217046" y="204215"/>
                </a:lnTo>
                <a:lnTo>
                  <a:pt x="225978" y="196151"/>
                </a:lnTo>
                <a:lnTo>
                  <a:pt x="233839" y="189822"/>
                </a:lnTo>
                <a:lnTo>
                  <a:pt x="240984" y="184651"/>
                </a:lnTo>
                <a:lnTo>
                  <a:pt x="247652" y="180250"/>
                </a:lnTo>
                <a:lnTo>
                  <a:pt x="253050" y="175412"/>
                </a:lnTo>
                <a:lnTo>
                  <a:pt x="257602" y="170281"/>
                </a:lnTo>
                <a:lnTo>
                  <a:pt x="261589" y="164956"/>
                </a:lnTo>
                <a:lnTo>
                  <a:pt x="265199" y="159501"/>
                </a:lnTo>
                <a:lnTo>
                  <a:pt x="268558" y="153959"/>
                </a:lnTo>
                <a:lnTo>
                  <a:pt x="271750" y="148359"/>
                </a:lnTo>
                <a:lnTo>
                  <a:pt x="273878" y="142721"/>
                </a:lnTo>
                <a:lnTo>
                  <a:pt x="275296" y="137057"/>
                </a:lnTo>
                <a:lnTo>
                  <a:pt x="276242" y="131377"/>
                </a:lnTo>
                <a:lnTo>
                  <a:pt x="275920" y="124732"/>
                </a:lnTo>
                <a:lnTo>
                  <a:pt x="274753" y="117445"/>
                </a:lnTo>
                <a:lnTo>
                  <a:pt x="273022" y="109729"/>
                </a:lnTo>
                <a:lnTo>
                  <a:pt x="270917" y="103633"/>
                </a:lnTo>
                <a:lnTo>
                  <a:pt x="268560" y="98616"/>
                </a:lnTo>
                <a:lnTo>
                  <a:pt x="266036" y="94319"/>
                </a:lnTo>
                <a:lnTo>
                  <a:pt x="261496" y="88597"/>
                </a:lnTo>
                <a:lnTo>
                  <a:pt x="255612" y="81925"/>
                </a:lnTo>
                <a:lnTo>
                  <a:pt x="248832" y="74619"/>
                </a:lnTo>
                <a:lnTo>
                  <a:pt x="242406" y="68796"/>
                </a:lnTo>
                <a:lnTo>
                  <a:pt x="236218" y="63962"/>
                </a:lnTo>
                <a:lnTo>
                  <a:pt x="230188" y="59786"/>
                </a:lnTo>
                <a:lnTo>
                  <a:pt x="222357" y="56050"/>
                </a:lnTo>
                <a:lnTo>
                  <a:pt x="213327" y="52607"/>
                </a:lnTo>
                <a:lnTo>
                  <a:pt x="176009" y="40236"/>
                </a:lnTo>
                <a:lnTo>
                  <a:pt x="168141" y="38254"/>
                </a:lnTo>
                <a:lnTo>
                  <a:pt x="160991" y="36933"/>
                </a:lnTo>
                <a:lnTo>
                  <a:pt x="154318" y="36052"/>
                </a:lnTo>
                <a:lnTo>
                  <a:pt x="147965" y="35465"/>
                </a:lnTo>
                <a:lnTo>
                  <a:pt x="141825" y="35073"/>
                </a:lnTo>
                <a:lnTo>
                  <a:pt x="135826" y="34812"/>
                </a:lnTo>
                <a:lnTo>
                  <a:pt x="129922" y="33685"/>
                </a:lnTo>
                <a:lnTo>
                  <a:pt x="124081" y="31982"/>
                </a:lnTo>
                <a:lnTo>
                  <a:pt x="118282" y="29894"/>
                </a:lnTo>
                <a:lnTo>
                  <a:pt x="112511" y="28502"/>
                </a:lnTo>
                <a:lnTo>
                  <a:pt x="106759" y="27574"/>
                </a:lnTo>
                <a:lnTo>
                  <a:pt x="101019" y="26955"/>
                </a:lnTo>
                <a:lnTo>
                  <a:pt x="90525" y="27495"/>
                </a:lnTo>
                <a:lnTo>
                  <a:pt x="76861" y="28807"/>
                </a:lnTo>
                <a:lnTo>
                  <a:pt x="61085" y="30635"/>
                </a:lnTo>
                <a:lnTo>
                  <a:pt x="48662" y="31853"/>
                </a:lnTo>
                <a:lnTo>
                  <a:pt x="38475" y="32666"/>
                </a:lnTo>
                <a:lnTo>
                  <a:pt x="3814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8"/>
          <p:cNvSpPr/>
          <p:nvPr/>
        </p:nvSpPr>
        <p:spPr>
          <a:xfrm>
            <a:off x="748664" y="3274695"/>
            <a:ext cx="368619" cy="56375"/>
          </a:xfrm>
          <a:custGeom>
            <a:avLst/>
            <a:gdLst/>
            <a:ahLst/>
            <a:cxnLst/>
            <a:rect l="0" t="0" r="0" b="0"/>
            <a:pathLst>
              <a:path w="368619" h="56375">
                <a:moveTo>
                  <a:pt x="0" y="51434"/>
                </a:moveTo>
                <a:lnTo>
                  <a:pt x="4551" y="55986"/>
                </a:lnTo>
                <a:lnTo>
                  <a:pt x="5892" y="56374"/>
                </a:lnTo>
                <a:lnTo>
                  <a:pt x="6786" y="55680"/>
                </a:lnTo>
                <a:lnTo>
                  <a:pt x="7381" y="54265"/>
                </a:lnTo>
                <a:lnTo>
                  <a:pt x="10636" y="53321"/>
                </a:lnTo>
                <a:lnTo>
                  <a:pt x="21872" y="52273"/>
                </a:lnTo>
                <a:lnTo>
                  <a:pt x="27917" y="51994"/>
                </a:lnTo>
                <a:lnTo>
                  <a:pt x="39713" y="51683"/>
                </a:lnTo>
                <a:lnTo>
                  <a:pt x="46478" y="50648"/>
                </a:lnTo>
                <a:lnTo>
                  <a:pt x="53845" y="49005"/>
                </a:lnTo>
                <a:lnTo>
                  <a:pt x="145362" y="25872"/>
                </a:lnTo>
                <a:lnTo>
                  <a:pt x="172156" y="20105"/>
                </a:lnTo>
                <a:lnTo>
                  <a:pt x="193828" y="16261"/>
                </a:lnTo>
                <a:lnTo>
                  <a:pt x="212086" y="13698"/>
                </a:lnTo>
                <a:lnTo>
                  <a:pt x="227116" y="11989"/>
                </a:lnTo>
                <a:lnTo>
                  <a:pt x="239993" y="10850"/>
                </a:lnTo>
                <a:lnTo>
                  <a:pt x="251436" y="10091"/>
                </a:lnTo>
                <a:lnTo>
                  <a:pt x="261921" y="8632"/>
                </a:lnTo>
                <a:lnTo>
                  <a:pt x="271769" y="6707"/>
                </a:lnTo>
                <a:lnTo>
                  <a:pt x="281192" y="4471"/>
                </a:lnTo>
                <a:lnTo>
                  <a:pt x="289379" y="2981"/>
                </a:lnTo>
                <a:lnTo>
                  <a:pt x="296742" y="1987"/>
                </a:lnTo>
                <a:lnTo>
                  <a:pt x="303556" y="1324"/>
                </a:lnTo>
                <a:lnTo>
                  <a:pt x="312861" y="883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9"/>
          <p:cNvSpPr/>
          <p:nvPr/>
        </p:nvSpPr>
        <p:spPr>
          <a:xfrm>
            <a:off x="1177289" y="3180408"/>
            <a:ext cx="317184" cy="257165"/>
          </a:xfrm>
          <a:custGeom>
            <a:avLst/>
            <a:gdLst/>
            <a:ahLst/>
            <a:cxnLst/>
            <a:rect l="0" t="0" r="0" b="0"/>
            <a:pathLst>
              <a:path w="317184" h="257165">
                <a:moveTo>
                  <a:pt x="0" y="34279"/>
                </a:moveTo>
                <a:lnTo>
                  <a:pt x="9102" y="25178"/>
                </a:lnTo>
                <a:lnTo>
                  <a:pt x="18651" y="18169"/>
                </a:lnTo>
                <a:lnTo>
                  <a:pt x="28292" y="12832"/>
                </a:lnTo>
                <a:lnTo>
                  <a:pt x="35752" y="10459"/>
                </a:lnTo>
                <a:lnTo>
                  <a:pt x="47322" y="6865"/>
                </a:lnTo>
                <a:lnTo>
                  <a:pt x="54408" y="4573"/>
                </a:lnTo>
                <a:lnTo>
                  <a:pt x="61990" y="3045"/>
                </a:lnTo>
                <a:lnTo>
                  <a:pt x="69902" y="2027"/>
                </a:lnTo>
                <a:lnTo>
                  <a:pt x="78034" y="1347"/>
                </a:lnTo>
                <a:lnTo>
                  <a:pt x="85360" y="894"/>
                </a:lnTo>
                <a:lnTo>
                  <a:pt x="98581" y="391"/>
                </a:lnTo>
                <a:lnTo>
                  <a:pt x="128481" y="68"/>
                </a:lnTo>
                <a:lnTo>
                  <a:pt x="159630" y="0"/>
                </a:lnTo>
                <a:lnTo>
                  <a:pt x="165475" y="949"/>
                </a:lnTo>
                <a:lnTo>
                  <a:pt x="171277" y="2534"/>
                </a:lnTo>
                <a:lnTo>
                  <a:pt x="177050" y="4543"/>
                </a:lnTo>
                <a:lnTo>
                  <a:pt x="186004" y="9316"/>
                </a:lnTo>
                <a:lnTo>
                  <a:pt x="189725" y="11922"/>
                </a:lnTo>
                <a:lnTo>
                  <a:pt x="192206" y="15564"/>
                </a:lnTo>
                <a:lnTo>
                  <a:pt x="193860" y="19898"/>
                </a:lnTo>
                <a:lnTo>
                  <a:pt x="194962" y="24691"/>
                </a:lnTo>
                <a:lnTo>
                  <a:pt x="198728" y="32558"/>
                </a:lnTo>
                <a:lnTo>
                  <a:pt x="201065" y="35989"/>
                </a:lnTo>
                <a:lnTo>
                  <a:pt x="201671" y="40182"/>
                </a:lnTo>
                <a:lnTo>
                  <a:pt x="201123" y="44882"/>
                </a:lnTo>
                <a:lnTo>
                  <a:pt x="199804" y="49920"/>
                </a:lnTo>
                <a:lnTo>
                  <a:pt x="198925" y="55184"/>
                </a:lnTo>
                <a:lnTo>
                  <a:pt x="198340" y="60598"/>
                </a:lnTo>
                <a:lnTo>
                  <a:pt x="197949" y="66113"/>
                </a:lnTo>
                <a:lnTo>
                  <a:pt x="195784" y="71694"/>
                </a:lnTo>
                <a:lnTo>
                  <a:pt x="192435" y="77320"/>
                </a:lnTo>
                <a:lnTo>
                  <a:pt x="188298" y="82976"/>
                </a:lnTo>
                <a:lnTo>
                  <a:pt x="178621" y="96879"/>
                </a:lnTo>
                <a:lnTo>
                  <a:pt x="173373" y="104588"/>
                </a:lnTo>
                <a:lnTo>
                  <a:pt x="159922" y="125852"/>
                </a:lnTo>
                <a:lnTo>
                  <a:pt x="152335" y="138190"/>
                </a:lnTo>
                <a:lnTo>
                  <a:pt x="145372" y="148321"/>
                </a:lnTo>
                <a:lnTo>
                  <a:pt x="138825" y="156980"/>
                </a:lnTo>
                <a:lnTo>
                  <a:pt x="132555" y="164657"/>
                </a:lnTo>
                <a:lnTo>
                  <a:pt x="125518" y="170728"/>
                </a:lnTo>
                <a:lnTo>
                  <a:pt x="117969" y="175727"/>
                </a:lnTo>
                <a:lnTo>
                  <a:pt x="110078" y="180013"/>
                </a:lnTo>
                <a:lnTo>
                  <a:pt x="101008" y="186680"/>
                </a:lnTo>
                <a:lnTo>
                  <a:pt x="91151" y="194935"/>
                </a:lnTo>
                <a:lnTo>
                  <a:pt x="66160" y="217355"/>
                </a:lnTo>
                <a:lnTo>
                  <a:pt x="60202" y="222961"/>
                </a:lnTo>
                <a:lnTo>
                  <a:pt x="57280" y="225790"/>
                </a:lnTo>
                <a:lnTo>
                  <a:pt x="56284" y="227675"/>
                </a:lnTo>
                <a:lnTo>
                  <a:pt x="56573" y="228933"/>
                </a:lnTo>
                <a:lnTo>
                  <a:pt x="57718" y="229771"/>
                </a:lnTo>
                <a:lnTo>
                  <a:pt x="61530" y="230702"/>
                </a:lnTo>
                <a:lnTo>
                  <a:pt x="63880" y="230950"/>
                </a:lnTo>
                <a:lnTo>
                  <a:pt x="66400" y="232068"/>
                </a:lnTo>
                <a:lnTo>
                  <a:pt x="71739" y="235850"/>
                </a:lnTo>
                <a:lnTo>
                  <a:pt x="76401" y="237240"/>
                </a:lnTo>
                <a:lnTo>
                  <a:pt x="82367" y="238166"/>
                </a:lnTo>
                <a:lnTo>
                  <a:pt x="89201" y="238784"/>
                </a:lnTo>
                <a:lnTo>
                  <a:pt x="95663" y="239196"/>
                </a:lnTo>
                <a:lnTo>
                  <a:pt x="107922" y="239653"/>
                </a:lnTo>
                <a:lnTo>
                  <a:pt x="157579" y="239987"/>
                </a:lnTo>
                <a:lnTo>
                  <a:pt x="165060" y="240950"/>
                </a:lnTo>
                <a:lnTo>
                  <a:pt x="172906" y="242545"/>
                </a:lnTo>
                <a:lnTo>
                  <a:pt x="180993" y="244560"/>
                </a:lnTo>
                <a:lnTo>
                  <a:pt x="192100" y="245904"/>
                </a:lnTo>
                <a:lnTo>
                  <a:pt x="205219" y="246800"/>
                </a:lnTo>
                <a:lnTo>
                  <a:pt x="240829" y="248061"/>
                </a:lnTo>
                <a:lnTo>
                  <a:pt x="249135" y="248238"/>
                </a:lnTo>
                <a:lnTo>
                  <a:pt x="259435" y="249308"/>
                </a:lnTo>
                <a:lnTo>
                  <a:pt x="317183" y="2571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0"/>
          <p:cNvSpPr/>
          <p:nvPr/>
        </p:nvSpPr>
        <p:spPr>
          <a:xfrm>
            <a:off x="1537334" y="3283267"/>
            <a:ext cx="274321" cy="180024"/>
          </a:xfrm>
          <a:custGeom>
            <a:avLst/>
            <a:gdLst/>
            <a:ahLst/>
            <a:cxnLst/>
            <a:rect l="0" t="0" r="0" b="0"/>
            <a:pathLst>
              <a:path w="274321" h="180024">
                <a:moveTo>
                  <a:pt x="0" y="0"/>
                </a:moveTo>
                <a:lnTo>
                  <a:pt x="16483" y="16483"/>
                </a:lnTo>
                <a:lnTo>
                  <a:pt x="21466" y="20513"/>
                </a:lnTo>
                <a:lnTo>
                  <a:pt x="26693" y="24153"/>
                </a:lnTo>
                <a:lnTo>
                  <a:pt x="32083" y="27532"/>
                </a:lnTo>
                <a:lnTo>
                  <a:pt x="36629" y="31690"/>
                </a:lnTo>
                <a:lnTo>
                  <a:pt x="40612" y="36367"/>
                </a:lnTo>
                <a:lnTo>
                  <a:pt x="44220" y="41389"/>
                </a:lnTo>
                <a:lnTo>
                  <a:pt x="49482" y="45691"/>
                </a:lnTo>
                <a:lnTo>
                  <a:pt x="55849" y="49510"/>
                </a:lnTo>
                <a:lnTo>
                  <a:pt x="62950" y="53009"/>
                </a:lnTo>
                <a:lnTo>
                  <a:pt x="71494" y="58199"/>
                </a:lnTo>
                <a:lnTo>
                  <a:pt x="81000" y="64517"/>
                </a:lnTo>
                <a:lnTo>
                  <a:pt x="91148" y="71587"/>
                </a:lnTo>
                <a:lnTo>
                  <a:pt x="98865" y="77252"/>
                </a:lnTo>
                <a:lnTo>
                  <a:pt x="104963" y="81981"/>
                </a:lnTo>
                <a:lnTo>
                  <a:pt x="109980" y="86087"/>
                </a:lnTo>
                <a:lnTo>
                  <a:pt x="116183" y="89776"/>
                </a:lnTo>
                <a:lnTo>
                  <a:pt x="123175" y="93188"/>
                </a:lnTo>
                <a:lnTo>
                  <a:pt x="130695" y="96416"/>
                </a:lnTo>
                <a:lnTo>
                  <a:pt x="138565" y="100472"/>
                </a:lnTo>
                <a:lnTo>
                  <a:pt x="146669" y="105081"/>
                </a:lnTo>
                <a:lnTo>
                  <a:pt x="154930" y="110059"/>
                </a:lnTo>
                <a:lnTo>
                  <a:pt x="164246" y="115283"/>
                </a:lnTo>
                <a:lnTo>
                  <a:pt x="184759" y="126167"/>
                </a:lnTo>
                <a:lnTo>
                  <a:pt x="192705" y="130784"/>
                </a:lnTo>
                <a:lnTo>
                  <a:pt x="198955" y="134814"/>
                </a:lnTo>
                <a:lnTo>
                  <a:pt x="204075" y="138454"/>
                </a:lnTo>
                <a:lnTo>
                  <a:pt x="209392" y="141832"/>
                </a:lnTo>
                <a:lnTo>
                  <a:pt x="214842" y="145038"/>
                </a:lnTo>
                <a:lnTo>
                  <a:pt x="220381" y="148127"/>
                </a:lnTo>
                <a:lnTo>
                  <a:pt x="225026" y="151139"/>
                </a:lnTo>
                <a:lnTo>
                  <a:pt x="229075" y="154099"/>
                </a:lnTo>
                <a:lnTo>
                  <a:pt x="232727" y="157025"/>
                </a:lnTo>
                <a:lnTo>
                  <a:pt x="237066" y="159929"/>
                </a:lnTo>
                <a:lnTo>
                  <a:pt x="241864" y="162817"/>
                </a:lnTo>
                <a:lnTo>
                  <a:pt x="252639" y="168892"/>
                </a:lnTo>
                <a:lnTo>
                  <a:pt x="27432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1"/>
          <p:cNvSpPr/>
          <p:nvPr/>
        </p:nvSpPr>
        <p:spPr>
          <a:xfrm>
            <a:off x="1563052" y="3283267"/>
            <a:ext cx="180024" cy="171451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180023" y="0"/>
                </a:moveTo>
                <a:lnTo>
                  <a:pt x="137999" y="42023"/>
                </a:lnTo>
                <a:lnTo>
                  <a:pt x="130100" y="48971"/>
                </a:lnTo>
                <a:lnTo>
                  <a:pt x="122928" y="54554"/>
                </a:lnTo>
                <a:lnTo>
                  <a:pt x="116242" y="59230"/>
                </a:lnTo>
                <a:lnTo>
                  <a:pt x="109879" y="64252"/>
                </a:lnTo>
                <a:lnTo>
                  <a:pt x="103733" y="69504"/>
                </a:lnTo>
                <a:lnTo>
                  <a:pt x="97730" y="74911"/>
                </a:lnTo>
                <a:lnTo>
                  <a:pt x="85981" y="85999"/>
                </a:lnTo>
                <a:lnTo>
                  <a:pt x="80181" y="91623"/>
                </a:lnTo>
                <a:lnTo>
                  <a:pt x="74409" y="96324"/>
                </a:lnTo>
                <a:lnTo>
                  <a:pt x="68656" y="100411"/>
                </a:lnTo>
                <a:lnTo>
                  <a:pt x="62916" y="104089"/>
                </a:lnTo>
                <a:lnTo>
                  <a:pt x="58136" y="108445"/>
                </a:lnTo>
                <a:lnTo>
                  <a:pt x="53997" y="113254"/>
                </a:lnTo>
                <a:lnTo>
                  <a:pt x="50286" y="118365"/>
                </a:lnTo>
                <a:lnTo>
                  <a:pt x="46859" y="122725"/>
                </a:lnTo>
                <a:lnTo>
                  <a:pt x="43622" y="126584"/>
                </a:lnTo>
                <a:lnTo>
                  <a:pt x="40511" y="130110"/>
                </a:lnTo>
                <a:lnTo>
                  <a:pt x="31975" y="13910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2"/>
          <p:cNvSpPr/>
          <p:nvPr/>
        </p:nvSpPr>
        <p:spPr>
          <a:xfrm>
            <a:off x="3226117" y="3240405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17145"/>
                </a:moveTo>
                <a:lnTo>
                  <a:pt x="22754" y="12594"/>
                </a:lnTo>
                <a:lnTo>
                  <a:pt x="31362" y="11253"/>
                </a:lnTo>
                <a:lnTo>
                  <a:pt x="39006" y="10359"/>
                </a:lnTo>
                <a:lnTo>
                  <a:pt x="46006" y="9764"/>
                </a:lnTo>
                <a:lnTo>
                  <a:pt x="56388" y="9366"/>
                </a:lnTo>
                <a:lnTo>
                  <a:pt x="83164" y="8925"/>
                </a:lnTo>
                <a:lnTo>
                  <a:pt x="131894" y="6189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3"/>
          <p:cNvSpPr/>
          <p:nvPr/>
        </p:nvSpPr>
        <p:spPr>
          <a:xfrm>
            <a:off x="3611879" y="3069357"/>
            <a:ext cx="317184" cy="247585"/>
          </a:xfrm>
          <a:custGeom>
            <a:avLst/>
            <a:gdLst/>
            <a:ahLst/>
            <a:cxnLst/>
            <a:rect l="0" t="0" r="0" b="0"/>
            <a:pathLst>
              <a:path w="317184" h="247585">
                <a:moveTo>
                  <a:pt x="0" y="33888"/>
                </a:moveTo>
                <a:lnTo>
                  <a:pt x="9103" y="24786"/>
                </a:lnTo>
                <a:lnTo>
                  <a:pt x="18651" y="17778"/>
                </a:lnTo>
                <a:lnTo>
                  <a:pt x="23864" y="14575"/>
                </a:lnTo>
                <a:lnTo>
                  <a:pt x="30197" y="12440"/>
                </a:lnTo>
                <a:lnTo>
                  <a:pt x="37276" y="11017"/>
                </a:lnTo>
                <a:lnTo>
                  <a:pt x="44854" y="10068"/>
                </a:lnTo>
                <a:lnTo>
                  <a:pt x="50858" y="8483"/>
                </a:lnTo>
                <a:lnTo>
                  <a:pt x="60068" y="4181"/>
                </a:lnTo>
                <a:lnTo>
                  <a:pt x="69878" y="1635"/>
                </a:lnTo>
                <a:lnTo>
                  <a:pt x="75160" y="956"/>
                </a:lnTo>
                <a:lnTo>
                  <a:pt x="80587" y="503"/>
                </a:lnTo>
                <a:lnTo>
                  <a:pt x="86110" y="201"/>
                </a:lnTo>
                <a:lnTo>
                  <a:pt x="91696" y="0"/>
                </a:lnTo>
                <a:lnTo>
                  <a:pt x="96374" y="818"/>
                </a:lnTo>
                <a:lnTo>
                  <a:pt x="104110" y="4268"/>
                </a:lnTo>
                <a:lnTo>
                  <a:pt x="113264" y="6436"/>
                </a:lnTo>
                <a:lnTo>
                  <a:pt x="118372" y="7014"/>
                </a:lnTo>
                <a:lnTo>
                  <a:pt x="123682" y="9304"/>
                </a:lnTo>
                <a:lnTo>
                  <a:pt x="129128" y="12736"/>
                </a:lnTo>
                <a:lnTo>
                  <a:pt x="134663" y="16929"/>
                </a:lnTo>
                <a:lnTo>
                  <a:pt x="138353" y="20677"/>
                </a:lnTo>
                <a:lnTo>
                  <a:pt x="140813" y="24128"/>
                </a:lnTo>
                <a:lnTo>
                  <a:pt x="142453" y="27381"/>
                </a:lnTo>
                <a:lnTo>
                  <a:pt x="143546" y="31455"/>
                </a:lnTo>
                <a:lnTo>
                  <a:pt x="144275" y="36076"/>
                </a:lnTo>
                <a:lnTo>
                  <a:pt x="144761" y="41062"/>
                </a:lnTo>
                <a:lnTo>
                  <a:pt x="145085" y="45337"/>
                </a:lnTo>
                <a:lnTo>
                  <a:pt x="145445" y="52629"/>
                </a:lnTo>
                <a:lnTo>
                  <a:pt x="145605" y="61585"/>
                </a:lnTo>
                <a:lnTo>
                  <a:pt x="145648" y="66640"/>
                </a:lnTo>
                <a:lnTo>
                  <a:pt x="144724" y="71915"/>
                </a:lnTo>
                <a:lnTo>
                  <a:pt x="143155" y="77337"/>
                </a:lnTo>
                <a:lnTo>
                  <a:pt x="141157" y="82856"/>
                </a:lnTo>
                <a:lnTo>
                  <a:pt x="138873" y="88441"/>
                </a:lnTo>
                <a:lnTo>
                  <a:pt x="136396" y="94069"/>
                </a:lnTo>
                <a:lnTo>
                  <a:pt x="131106" y="105402"/>
                </a:lnTo>
                <a:lnTo>
                  <a:pt x="117113" y="133910"/>
                </a:lnTo>
                <a:lnTo>
                  <a:pt x="113318" y="140574"/>
                </a:lnTo>
                <a:lnTo>
                  <a:pt x="108883" y="147875"/>
                </a:lnTo>
                <a:lnTo>
                  <a:pt x="104022" y="155599"/>
                </a:lnTo>
                <a:lnTo>
                  <a:pt x="98875" y="164558"/>
                </a:lnTo>
                <a:lnTo>
                  <a:pt x="88077" y="184674"/>
                </a:lnTo>
                <a:lnTo>
                  <a:pt x="83483" y="192514"/>
                </a:lnTo>
                <a:lnTo>
                  <a:pt x="79468" y="198694"/>
                </a:lnTo>
                <a:lnTo>
                  <a:pt x="75839" y="203766"/>
                </a:lnTo>
                <a:lnTo>
                  <a:pt x="73419" y="208100"/>
                </a:lnTo>
                <a:lnTo>
                  <a:pt x="70731" y="215455"/>
                </a:lnTo>
                <a:lnTo>
                  <a:pt x="71919" y="219703"/>
                </a:lnTo>
                <a:lnTo>
                  <a:pt x="74616" y="224440"/>
                </a:lnTo>
                <a:lnTo>
                  <a:pt x="78319" y="229502"/>
                </a:lnTo>
                <a:lnTo>
                  <a:pt x="82693" y="233830"/>
                </a:lnTo>
                <a:lnTo>
                  <a:pt x="87514" y="237667"/>
                </a:lnTo>
                <a:lnTo>
                  <a:pt x="92632" y="241178"/>
                </a:lnTo>
                <a:lnTo>
                  <a:pt x="97950" y="243519"/>
                </a:lnTo>
                <a:lnTo>
                  <a:pt x="103400" y="245079"/>
                </a:lnTo>
                <a:lnTo>
                  <a:pt x="108939" y="246120"/>
                </a:lnTo>
                <a:lnTo>
                  <a:pt x="117633" y="247276"/>
                </a:lnTo>
                <a:lnTo>
                  <a:pt x="121284" y="247584"/>
                </a:lnTo>
                <a:lnTo>
                  <a:pt x="130386" y="246837"/>
                </a:lnTo>
                <a:lnTo>
                  <a:pt x="158280" y="243467"/>
                </a:lnTo>
                <a:lnTo>
                  <a:pt x="170290" y="241234"/>
                </a:lnTo>
                <a:lnTo>
                  <a:pt x="180202" y="238794"/>
                </a:lnTo>
                <a:lnTo>
                  <a:pt x="197247" y="233542"/>
                </a:lnTo>
                <a:lnTo>
                  <a:pt x="214349" y="228033"/>
                </a:lnTo>
                <a:lnTo>
                  <a:pt x="223862" y="225230"/>
                </a:lnTo>
                <a:lnTo>
                  <a:pt x="244592" y="219576"/>
                </a:lnTo>
                <a:lnTo>
                  <a:pt x="253549" y="216735"/>
                </a:lnTo>
                <a:lnTo>
                  <a:pt x="261425" y="213888"/>
                </a:lnTo>
                <a:lnTo>
                  <a:pt x="268581" y="211038"/>
                </a:lnTo>
                <a:lnTo>
                  <a:pt x="275257" y="209138"/>
                </a:lnTo>
                <a:lnTo>
                  <a:pt x="281612" y="207871"/>
                </a:lnTo>
                <a:lnTo>
                  <a:pt x="317183" y="1967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4"/>
          <p:cNvSpPr/>
          <p:nvPr/>
        </p:nvSpPr>
        <p:spPr>
          <a:xfrm>
            <a:off x="3920489" y="3137535"/>
            <a:ext cx="265749" cy="180023"/>
          </a:xfrm>
          <a:custGeom>
            <a:avLst/>
            <a:gdLst/>
            <a:ahLst/>
            <a:cxnLst/>
            <a:rect l="0" t="0" r="0" b="0"/>
            <a:pathLst>
              <a:path w="265749" h="180023">
                <a:moveTo>
                  <a:pt x="0" y="0"/>
                </a:moveTo>
                <a:lnTo>
                  <a:pt x="9102" y="13652"/>
                </a:lnTo>
                <a:lnTo>
                  <a:pt x="15594" y="19579"/>
                </a:lnTo>
                <a:lnTo>
                  <a:pt x="23731" y="25435"/>
                </a:lnTo>
                <a:lnTo>
                  <a:pt x="32966" y="31244"/>
                </a:lnTo>
                <a:lnTo>
                  <a:pt x="41028" y="36069"/>
                </a:lnTo>
                <a:lnTo>
                  <a:pt x="48307" y="40238"/>
                </a:lnTo>
                <a:lnTo>
                  <a:pt x="55064" y="43970"/>
                </a:lnTo>
                <a:lnTo>
                  <a:pt x="61475" y="48363"/>
                </a:lnTo>
                <a:lnTo>
                  <a:pt x="67654" y="53197"/>
                </a:lnTo>
                <a:lnTo>
                  <a:pt x="73678" y="58325"/>
                </a:lnTo>
                <a:lnTo>
                  <a:pt x="79599" y="62695"/>
                </a:lnTo>
                <a:lnTo>
                  <a:pt x="85451" y="66562"/>
                </a:lnTo>
                <a:lnTo>
                  <a:pt x="91257" y="70092"/>
                </a:lnTo>
                <a:lnTo>
                  <a:pt x="97033" y="74350"/>
                </a:lnTo>
                <a:lnTo>
                  <a:pt x="102789" y="79094"/>
                </a:lnTo>
                <a:lnTo>
                  <a:pt x="108531" y="84162"/>
                </a:lnTo>
                <a:lnTo>
                  <a:pt x="114264" y="88493"/>
                </a:lnTo>
                <a:lnTo>
                  <a:pt x="119991" y="92333"/>
                </a:lnTo>
                <a:lnTo>
                  <a:pt x="125714" y="95845"/>
                </a:lnTo>
                <a:lnTo>
                  <a:pt x="131435" y="100091"/>
                </a:lnTo>
                <a:lnTo>
                  <a:pt x="137153" y="104827"/>
                </a:lnTo>
                <a:lnTo>
                  <a:pt x="142871" y="109890"/>
                </a:lnTo>
                <a:lnTo>
                  <a:pt x="148587" y="114217"/>
                </a:lnTo>
                <a:lnTo>
                  <a:pt x="154303" y="118055"/>
                </a:lnTo>
                <a:lnTo>
                  <a:pt x="160019" y="121566"/>
                </a:lnTo>
                <a:lnTo>
                  <a:pt x="206446" y="151718"/>
                </a:lnTo>
                <a:lnTo>
                  <a:pt x="215736" y="157343"/>
                </a:lnTo>
                <a:lnTo>
                  <a:pt x="223834" y="162045"/>
                </a:lnTo>
                <a:lnTo>
                  <a:pt x="237912" y="169810"/>
                </a:lnTo>
                <a:lnTo>
                  <a:pt x="265748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5"/>
          <p:cNvSpPr/>
          <p:nvPr/>
        </p:nvSpPr>
        <p:spPr>
          <a:xfrm>
            <a:off x="3937634" y="3137535"/>
            <a:ext cx="188596" cy="274320"/>
          </a:xfrm>
          <a:custGeom>
            <a:avLst/>
            <a:gdLst/>
            <a:ahLst/>
            <a:cxnLst/>
            <a:rect l="0" t="0" r="0" b="0"/>
            <a:pathLst>
              <a:path w="188596" h="274320">
                <a:moveTo>
                  <a:pt x="188595" y="0"/>
                </a:moveTo>
                <a:lnTo>
                  <a:pt x="184045" y="9101"/>
                </a:lnTo>
                <a:lnTo>
                  <a:pt x="179847" y="15592"/>
                </a:lnTo>
                <a:lnTo>
                  <a:pt x="174190" y="23730"/>
                </a:lnTo>
                <a:lnTo>
                  <a:pt x="167562" y="32965"/>
                </a:lnTo>
                <a:lnTo>
                  <a:pt x="162190" y="41979"/>
                </a:lnTo>
                <a:lnTo>
                  <a:pt x="157657" y="50846"/>
                </a:lnTo>
                <a:lnTo>
                  <a:pt x="153683" y="59615"/>
                </a:lnTo>
                <a:lnTo>
                  <a:pt x="149128" y="68318"/>
                </a:lnTo>
                <a:lnTo>
                  <a:pt x="144187" y="76978"/>
                </a:lnTo>
                <a:lnTo>
                  <a:pt x="131711" y="98029"/>
                </a:lnTo>
                <a:lnTo>
                  <a:pt x="105171" y="143557"/>
                </a:lnTo>
                <a:lnTo>
                  <a:pt x="90875" y="166673"/>
                </a:lnTo>
                <a:lnTo>
                  <a:pt x="72118" y="195752"/>
                </a:lnTo>
                <a:lnTo>
                  <a:pt x="63319" y="207653"/>
                </a:lnTo>
                <a:lnTo>
                  <a:pt x="40842" y="236117"/>
                </a:lnTo>
                <a:lnTo>
                  <a:pt x="25137" y="255119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6"/>
          <p:cNvSpPr/>
          <p:nvPr/>
        </p:nvSpPr>
        <p:spPr>
          <a:xfrm>
            <a:off x="791881" y="3754862"/>
            <a:ext cx="505424" cy="359863"/>
          </a:xfrm>
          <a:custGeom>
            <a:avLst/>
            <a:gdLst/>
            <a:ahLst/>
            <a:cxnLst/>
            <a:rect l="0" t="0" r="0" b="0"/>
            <a:pathLst>
              <a:path w="505424" h="359863">
                <a:moveTo>
                  <a:pt x="505423" y="25610"/>
                </a:moveTo>
                <a:lnTo>
                  <a:pt x="488941" y="25610"/>
                </a:lnTo>
                <a:lnTo>
                  <a:pt x="485863" y="24658"/>
                </a:lnTo>
                <a:lnTo>
                  <a:pt x="483810" y="23070"/>
                </a:lnTo>
                <a:lnTo>
                  <a:pt x="482442" y="21059"/>
                </a:lnTo>
                <a:lnTo>
                  <a:pt x="480578" y="19719"/>
                </a:lnTo>
                <a:lnTo>
                  <a:pt x="475966" y="18229"/>
                </a:lnTo>
                <a:lnTo>
                  <a:pt x="474355" y="16879"/>
                </a:lnTo>
                <a:lnTo>
                  <a:pt x="473281" y="15027"/>
                </a:lnTo>
                <a:lnTo>
                  <a:pt x="472565" y="12840"/>
                </a:lnTo>
                <a:lnTo>
                  <a:pt x="471135" y="11382"/>
                </a:lnTo>
                <a:lnTo>
                  <a:pt x="469230" y="10409"/>
                </a:lnTo>
                <a:lnTo>
                  <a:pt x="463878" y="8849"/>
                </a:lnTo>
                <a:lnTo>
                  <a:pt x="455977" y="2650"/>
                </a:lnTo>
                <a:lnTo>
                  <a:pt x="450745" y="1118"/>
                </a:lnTo>
                <a:lnTo>
                  <a:pt x="438672" y="135"/>
                </a:lnTo>
                <a:lnTo>
                  <a:pt x="429401" y="0"/>
                </a:lnTo>
                <a:lnTo>
                  <a:pt x="421405" y="917"/>
                </a:lnTo>
                <a:lnTo>
                  <a:pt x="411311" y="2480"/>
                </a:lnTo>
                <a:lnTo>
                  <a:pt x="399819" y="4475"/>
                </a:lnTo>
                <a:lnTo>
                  <a:pt x="390253" y="5805"/>
                </a:lnTo>
                <a:lnTo>
                  <a:pt x="374544" y="7283"/>
                </a:lnTo>
                <a:lnTo>
                  <a:pt x="366736" y="8629"/>
                </a:lnTo>
                <a:lnTo>
                  <a:pt x="358672" y="10480"/>
                </a:lnTo>
                <a:lnTo>
                  <a:pt x="350439" y="12666"/>
                </a:lnTo>
                <a:lnTo>
                  <a:pt x="339236" y="15076"/>
                </a:lnTo>
                <a:lnTo>
                  <a:pt x="311547" y="20293"/>
                </a:lnTo>
                <a:lnTo>
                  <a:pt x="299020" y="22065"/>
                </a:lnTo>
                <a:lnTo>
                  <a:pt x="287811" y="23247"/>
                </a:lnTo>
                <a:lnTo>
                  <a:pt x="277481" y="24035"/>
                </a:lnTo>
                <a:lnTo>
                  <a:pt x="265832" y="25512"/>
                </a:lnTo>
                <a:lnTo>
                  <a:pt x="253303" y="27450"/>
                </a:lnTo>
                <a:lnTo>
                  <a:pt x="194425" y="37404"/>
                </a:lnTo>
                <a:lnTo>
                  <a:pt x="180934" y="40140"/>
                </a:lnTo>
                <a:lnTo>
                  <a:pt x="169082" y="42917"/>
                </a:lnTo>
                <a:lnTo>
                  <a:pt x="158323" y="45720"/>
                </a:lnTo>
                <a:lnTo>
                  <a:pt x="144483" y="47590"/>
                </a:lnTo>
                <a:lnTo>
                  <a:pt x="128589" y="48836"/>
                </a:lnTo>
                <a:lnTo>
                  <a:pt x="87064" y="50589"/>
                </a:lnTo>
                <a:lnTo>
                  <a:pt x="77927" y="50835"/>
                </a:lnTo>
                <a:lnTo>
                  <a:pt x="67073" y="50047"/>
                </a:lnTo>
                <a:lnTo>
                  <a:pt x="55075" y="48569"/>
                </a:lnTo>
                <a:lnTo>
                  <a:pt x="42314" y="46631"/>
                </a:lnTo>
                <a:lnTo>
                  <a:pt x="32854" y="45339"/>
                </a:lnTo>
                <a:lnTo>
                  <a:pt x="19802" y="43904"/>
                </a:lnTo>
                <a:lnTo>
                  <a:pt x="15941" y="44473"/>
                </a:lnTo>
                <a:lnTo>
                  <a:pt x="13367" y="45806"/>
                </a:lnTo>
                <a:lnTo>
                  <a:pt x="11651" y="47646"/>
                </a:lnTo>
                <a:lnTo>
                  <a:pt x="10507" y="49826"/>
                </a:lnTo>
                <a:lnTo>
                  <a:pt x="9235" y="54788"/>
                </a:lnTo>
                <a:lnTo>
                  <a:pt x="8670" y="65248"/>
                </a:lnTo>
                <a:lnTo>
                  <a:pt x="8352" y="84662"/>
                </a:lnTo>
                <a:lnTo>
                  <a:pt x="8245" y="135594"/>
                </a:lnTo>
                <a:lnTo>
                  <a:pt x="7284" y="153225"/>
                </a:lnTo>
                <a:lnTo>
                  <a:pt x="5690" y="170694"/>
                </a:lnTo>
                <a:lnTo>
                  <a:pt x="3675" y="188055"/>
                </a:lnTo>
                <a:lnTo>
                  <a:pt x="2332" y="201534"/>
                </a:lnTo>
                <a:lnTo>
                  <a:pt x="1437" y="212426"/>
                </a:lnTo>
                <a:lnTo>
                  <a:pt x="840" y="221591"/>
                </a:lnTo>
                <a:lnTo>
                  <a:pt x="177" y="236855"/>
                </a:lnTo>
                <a:lnTo>
                  <a:pt x="0" y="243593"/>
                </a:lnTo>
                <a:lnTo>
                  <a:pt x="834" y="247132"/>
                </a:lnTo>
                <a:lnTo>
                  <a:pt x="2343" y="248539"/>
                </a:lnTo>
                <a:lnTo>
                  <a:pt x="7058" y="248504"/>
                </a:lnTo>
                <a:lnTo>
                  <a:pt x="17863" y="240879"/>
                </a:lnTo>
                <a:lnTo>
                  <a:pt x="32507" y="229870"/>
                </a:lnTo>
                <a:lnTo>
                  <a:pt x="42191" y="221803"/>
                </a:lnTo>
                <a:lnTo>
                  <a:pt x="54750" y="212502"/>
                </a:lnTo>
                <a:lnTo>
                  <a:pt x="62099" y="207355"/>
                </a:lnTo>
                <a:lnTo>
                  <a:pt x="73667" y="201066"/>
                </a:lnTo>
                <a:lnTo>
                  <a:pt x="88046" y="194015"/>
                </a:lnTo>
                <a:lnTo>
                  <a:pt x="104299" y="186458"/>
                </a:lnTo>
                <a:lnTo>
                  <a:pt x="118945" y="181420"/>
                </a:lnTo>
                <a:lnTo>
                  <a:pt x="132518" y="178061"/>
                </a:lnTo>
                <a:lnTo>
                  <a:pt x="145378" y="175821"/>
                </a:lnTo>
                <a:lnTo>
                  <a:pt x="156808" y="173376"/>
                </a:lnTo>
                <a:lnTo>
                  <a:pt x="167286" y="170793"/>
                </a:lnTo>
                <a:lnTo>
                  <a:pt x="177128" y="168119"/>
                </a:lnTo>
                <a:lnTo>
                  <a:pt x="187500" y="166336"/>
                </a:lnTo>
                <a:lnTo>
                  <a:pt x="198224" y="165147"/>
                </a:lnTo>
                <a:lnTo>
                  <a:pt x="209184" y="164355"/>
                </a:lnTo>
                <a:lnTo>
                  <a:pt x="219348" y="163827"/>
                </a:lnTo>
                <a:lnTo>
                  <a:pt x="238261" y="163239"/>
                </a:lnTo>
                <a:lnTo>
                  <a:pt x="253652" y="165519"/>
                </a:lnTo>
                <a:lnTo>
                  <a:pt x="267795" y="169707"/>
                </a:lnTo>
                <a:lnTo>
                  <a:pt x="283606" y="174743"/>
                </a:lnTo>
                <a:lnTo>
                  <a:pt x="295078" y="180157"/>
                </a:lnTo>
                <a:lnTo>
                  <a:pt x="310204" y="191393"/>
                </a:lnTo>
                <a:lnTo>
                  <a:pt x="316424" y="199621"/>
                </a:lnTo>
                <a:lnTo>
                  <a:pt x="319416" y="204483"/>
                </a:lnTo>
                <a:lnTo>
                  <a:pt x="322741" y="214964"/>
                </a:lnTo>
                <a:lnTo>
                  <a:pt x="323628" y="220426"/>
                </a:lnTo>
                <a:lnTo>
                  <a:pt x="322073" y="231575"/>
                </a:lnTo>
                <a:lnTo>
                  <a:pt x="320325" y="237215"/>
                </a:lnTo>
                <a:lnTo>
                  <a:pt x="315842" y="253642"/>
                </a:lnTo>
                <a:lnTo>
                  <a:pt x="313313" y="263356"/>
                </a:lnTo>
                <a:lnTo>
                  <a:pt x="309723" y="270785"/>
                </a:lnTo>
                <a:lnTo>
                  <a:pt x="300653" y="281579"/>
                </a:lnTo>
                <a:lnTo>
                  <a:pt x="284836" y="297562"/>
                </a:lnTo>
                <a:lnTo>
                  <a:pt x="273717" y="306180"/>
                </a:lnTo>
                <a:lnTo>
                  <a:pt x="261473" y="313185"/>
                </a:lnTo>
                <a:lnTo>
                  <a:pt x="232869" y="325444"/>
                </a:lnTo>
                <a:lnTo>
                  <a:pt x="219506" y="331272"/>
                </a:lnTo>
                <a:lnTo>
                  <a:pt x="204041" y="337037"/>
                </a:lnTo>
                <a:lnTo>
                  <a:pt x="195917" y="340861"/>
                </a:lnTo>
                <a:lnTo>
                  <a:pt x="187643" y="345315"/>
                </a:lnTo>
                <a:lnTo>
                  <a:pt x="179270" y="350189"/>
                </a:lnTo>
                <a:lnTo>
                  <a:pt x="170830" y="353439"/>
                </a:lnTo>
                <a:lnTo>
                  <a:pt x="162346" y="355605"/>
                </a:lnTo>
                <a:lnTo>
                  <a:pt x="153833" y="357049"/>
                </a:lnTo>
                <a:lnTo>
                  <a:pt x="145300" y="358012"/>
                </a:lnTo>
                <a:lnTo>
                  <a:pt x="136753" y="358654"/>
                </a:lnTo>
                <a:lnTo>
                  <a:pt x="120590" y="359367"/>
                </a:lnTo>
                <a:lnTo>
                  <a:pt x="100780" y="359769"/>
                </a:lnTo>
                <a:lnTo>
                  <a:pt x="88727" y="359862"/>
                </a:lnTo>
                <a:lnTo>
                  <a:pt x="77020" y="357364"/>
                </a:lnTo>
                <a:lnTo>
                  <a:pt x="62259" y="353143"/>
                </a:lnTo>
                <a:lnTo>
                  <a:pt x="58533" y="352550"/>
                </a:lnTo>
                <a:lnTo>
                  <a:pt x="56049" y="351203"/>
                </a:lnTo>
                <a:lnTo>
                  <a:pt x="54393" y="349352"/>
                </a:lnTo>
                <a:lnTo>
                  <a:pt x="53289" y="347165"/>
                </a:lnTo>
                <a:lnTo>
                  <a:pt x="54458" y="345708"/>
                </a:lnTo>
                <a:lnTo>
                  <a:pt x="57142" y="344736"/>
                </a:lnTo>
                <a:lnTo>
                  <a:pt x="68226" y="342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7"/>
          <p:cNvSpPr/>
          <p:nvPr/>
        </p:nvSpPr>
        <p:spPr>
          <a:xfrm>
            <a:off x="1331594" y="3827636"/>
            <a:ext cx="437199" cy="432485"/>
          </a:xfrm>
          <a:custGeom>
            <a:avLst/>
            <a:gdLst/>
            <a:ahLst/>
            <a:cxnLst/>
            <a:rect l="0" t="0" r="0" b="0"/>
            <a:pathLst>
              <a:path w="437199" h="432485">
                <a:moveTo>
                  <a:pt x="0" y="47134"/>
                </a:moveTo>
                <a:lnTo>
                  <a:pt x="0" y="78378"/>
                </a:lnTo>
                <a:lnTo>
                  <a:pt x="953" y="85108"/>
                </a:lnTo>
                <a:lnTo>
                  <a:pt x="2540" y="92453"/>
                </a:lnTo>
                <a:lnTo>
                  <a:pt x="4551" y="100206"/>
                </a:lnTo>
                <a:lnTo>
                  <a:pt x="6786" y="111361"/>
                </a:lnTo>
                <a:lnTo>
                  <a:pt x="8731" y="120447"/>
                </a:lnTo>
                <a:lnTo>
                  <a:pt x="12771" y="130835"/>
                </a:lnTo>
                <a:lnTo>
                  <a:pt x="17741" y="141802"/>
                </a:lnTo>
                <a:lnTo>
                  <a:pt x="24078" y="153026"/>
                </a:lnTo>
                <a:lnTo>
                  <a:pt x="33244" y="164364"/>
                </a:lnTo>
                <a:lnTo>
                  <a:pt x="43668" y="173214"/>
                </a:lnTo>
                <a:lnTo>
                  <a:pt x="53698" y="179369"/>
                </a:lnTo>
                <a:lnTo>
                  <a:pt x="64700" y="183787"/>
                </a:lnTo>
                <a:lnTo>
                  <a:pt x="70983" y="188196"/>
                </a:lnTo>
                <a:lnTo>
                  <a:pt x="74945" y="189753"/>
                </a:lnTo>
                <a:lnTo>
                  <a:pt x="84427" y="191483"/>
                </a:lnTo>
                <a:lnTo>
                  <a:pt x="94991" y="192251"/>
                </a:lnTo>
                <a:lnTo>
                  <a:pt x="105083" y="192593"/>
                </a:lnTo>
                <a:lnTo>
                  <a:pt x="112744" y="192745"/>
                </a:lnTo>
                <a:lnTo>
                  <a:pt x="121864" y="190272"/>
                </a:lnTo>
                <a:lnTo>
                  <a:pt x="126962" y="188280"/>
                </a:lnTo>
                <a:lnTo>
                  <a:pt x="140248" y="178445"/>
                </a:lnTo>
                <a:lnTo>
                  <a:pt x="147792" y="171822"/>
                </a:lnTo>
                <a:lnTo>
                  <a:pt x="161253" y="159383"/>
                </a:lnTo>
                <a:lnTo>
                  <a:pt x="172633" y="147505"/>
                </a:lnTo>
                <a:lnTo>
                  <a:pt x="180866" y="135875"/>
                </a:lnTo>
                <a:lnTo>
                  <a:pt x="204508" y="100415"/>
                </a:lnTo>
                <a:lnTo>
                  <a:pt x="211587" y="89322"/>
                </a:lnTo>
                <a:lnTo>
                  <a:pt x="217258" y="80022"/>
                </a:lnTo>
                <a:lnTo>
                  <a:pt x="221991" y="71917"/>
                </a:lnTo>
                <a:lnTo>
                  <a:pt x="227052" y="61751"/>
                </a:lnTo>
                <a:lnTo>
                  <a:pt x="232331" y="50211"/>
                </a:lnTo>
                <a:lnTo>
                  <a:pt x="237755" y="37755"/>
                </a:lnTo>
                <a:lnTo>
                  <a:pt x="242323" y="28499"/>
                </a:lnTo>
                <a:lnTo>
                  <a:pt x="249939" y="15674"/>
                </a:lnTo>
                <a:lnTo>
                  <a:pt x="253304" y="11873"/>
                </a:lnTo>
                <a:lnTo>
                  <a:pt x="256499" y="9339"/>
                </a:lnTo>
                <a:lnTo>
                  <a:pt x="259582" y="7650"/>
                </a:lnTo>
                <a:lnTo>
                  <a:pt x="261638" y="5571"/>
                </a:lnTo>
                <a:lnTo>
                  <a:pt x="263007" y="3233"/>
                </a:lnTo>
                <a:lnTo>
                  <a:pt x="263921" y="722"/>
                </a:lnTo>
                <a:lnTo>
                  <a:pt x="266435" y="0"/>
                </a:lnTo>
                <a:lnTo>
                  <a:pt x="270016" y="471"/>
                </a:lnTo>
                <a:lnTo>
                  <a:pt x="274308" y="1738"/>
                </a:lnTo>
                <a:lnTo>
                  <a:pt x="277170" y="3535"/>
                </a:lnTo>
                <a:lnTo>
                  <a:pt x="279078" y="5685"/>
                </a:lnTo>
                <a:lnTo>
                  <a:pt x="282150" y="10614"/>
                </a:lnTo>
                <a:lnTo>
                  <a:pt x="290187" y="20650"/>
                </a:lnTo>
                <a:lnTo>
                  <a:pt x="299152" y="33458"/>
                </a:lnTo>
                <a:lnTo>
                  <a:pt x="303258" y="43731"/>
                </a:lnTo>
                <a:lnTo>
                  <a:pt x="306947" y="56295"/>
                </a:lnTo>
                <a:lnTo>
                  <a:pt x="310359" y="70387"/>
                </a:lnTo>
                <a:lnTo>
                  <a:pt x="312633" y="82638"/>
                </a:lnTo>
                <a:lnTo>
                  <a:pt x="314150" y="93663"/>
                </a:lnTo>
                <a:lnTo>
                  <a:pt x="321135" y="163745"/>
                </a:lnTo>
                <a:lnTo>
                  <a:pt x="321722" y="182025"/>
                </a:lnTo>
                <a:lnTo>
                  <a:pt x="321162" y="197069"/>
                </a:lnTo>
                <a:lnTo>
                  <a:pt x="319835" y="209955"/>
                </a:lnTo>
                <a:lnTo>
                  <a:pt x="318951" y="221404"/>
                </a:lnTo>
                <a:lnTo>
                  <a:pt x="318362" y="231894"/>
                </a:lnTo>
                <a:lnTo>
                  <a:pt x="317969" y="241745"/>
                </a:lnTo>
                <a:lnTo>
                  <a:pt x="316754" y="252122"/>
                </a:lnTo>
                <a:lnTo>
                  <a:pt x="314992" y="262850"/>
                </a:lnTo>
                <a:lnTo>
                  <a:pt x="310494" y="286835"/>
                </a:lnTo>
                <a:lnTo>
                  <a:pt x="305320" y="316545"/>
                </a:lnTo>
                <a:lnTo>
                  <a:pt x="301654" y="329611"/>
                </a:lnTo>
                <a:lnTo>
                  <a:pt x="297306" y="341180"/>
                </a:lnTo>
                <a:lnTo>
                  <a:pt x="292501" y="351749"/>
                </a:lnTo>
                <a:lnTo>
                  <a:pt x="282083" y="376193"/>
                </a:lnTo>
                <a:lnTo>
                  <a:pt x="276638" y="389379"/>
                </a:lnTo>
                <a:lnTo>
                  <a:pt x="269198" y="400075"/>
                </a:lnTo>
                <a:lnTo>
                  <a:pt x="260428" y="409110"/>
                </a:lnTo>
                <a:lnTo>
                  <a:pt x="250771" y="417039"/>
                </a:lnTo>
                <a:lnTo>
                  <a:pt x="237502" y="425848"/>
                </a:lnTo>
                <a:lnTo>
                  <a:pt x="232630" y="428198"/>
                </a:lnTo>
                <a:lnTo>
                  <a:pt x="222136" y="430808"/>
                </a:lnTo>
                <a:lnTo>
                  <a:pt x="212075" y="431968"/>
                </a:lnTo>
                <a:lnTo>
                  <a:pt x="204428" y="432484"/>
                </a:lnTo>
                <a:lnTo>
                  <a:pt x="195315" y="430173"/>
                </a:lnTo>
                <a:lnTo>
                  <a:pt x="184914" y="425971"/>
                </a:lnTo>
                <a:lnTo>
                  <a:pt x="173942" y="420928"/>
                </a:lnTo>
                <a:lnTo>
                  <a:pt x="161605" y="412734"/>
                </a:lnTo>
                <a:lnTo>
                  <a:pt x="159172" y="408977"/>
                </a:lnTo>
                <a:lnTo>
                  <a:pt x="156468" y="399723"/>
                </a:lnTo>
                <a:lnTo>
                  <a:pt x="152727" y="389260"/>
                </a:lnTo>
                <a:lnTo>
                  <a:pt x="148841" y="378260"/>
                </a:lnTo>
                <a:lnTo>
                  <a:pt x="147114" y="367021"/>
                </a:lnTo>
                <a:lnTo>
                  <a:pt x="145702" y="360404"/>
                </a:lnTo>
                <a:lnTo>
                  <a:pt x="143807" y="353136"/>
                </a:lnTo>
                <a:lnTo>
                  <a:pt x="141592" y="345433"/>
                </a:lnTo>
                <a:lnTo>
                  <a:pt x="141067" y="338392"/>
                </a:lnTo>
                <a:lnTo>
                  <a:pt x="143024" y="325489"/>
                </a:lnTo>
                <a:lnTo>
                  <a:pt x="144880" y="318429"/>
                </a:lnTo>
                <a:lnTo>
                  <a:pt x="147069" y="310865"/>
                </a:lnTo>
                <a:lnTo>
                  <a:pt x="149481" y="302964"/>
                </a:lnTo>
                <a:lnTo>
                  <a:pt x="152994" y="294840"/>
                </a:lnTo>
                <a:lnTo>
                  <a:pt x="157241" y="286566"/>
                </a:lnTo>
                <a:lnTo>
                  <a:pt x="161978" y="278193"/>
                </a:lnTo>
                <a:lnTo>
                  <a:pt x="167040" y="270706"/>
                </a:lnTo>
                <a:lnTo>
                  <a:pt x="177745" y="257306"/>
                </a:lnTo>
                <a:lnTo>
                  <a:pt x="188853" y="245001"/>
                </a:lnTo>
                <a:lnTo>
                  <a:pt x="201093" y="232230"/>
                </a:lnTo>
                <a:lnTo>
                  <a:pt x="216057" y="217029"/>
                </a:lnTo>
                <a:lnTo>
                  <a:pt x="229693" y="205828"/>
                </a:lnTo>
                <a:lnTo>
                  <a:pt x="243056" y="197674"/>
                </a:lnTo>
                <a:lnTo>
                  <a:pt x="250620" y="194166"/>
                </a:lnTo>
                <a:lnTo>
                  <a:pt x="258520" y="190876"/>
                </a:lnTo>
                <a:lnTo>
                  <a:pt x="266644" y="187729"/>
                </a:lnTo>
                <a:lnTo>
                  <a:pt x="283291" y="181693"/>
                </a:lnTo>
                <a:lnTo>
                  <a:pt x="291731" y="179703"/>
                </a:lnTo>
                <a:lnTo>
                  <a:pt x="300215" y="178376"/>
                </a:lnTo>
                <a:lnTo>
                  <a:pt x="308729" y="177491"/>
                </a:lnTo>
                <a:lnTo>
                  <a:pt x="316309" y="176901"/>
                </a:lnTo>
                <a:lnTo>
                  <a:pt x="329812" y="176245"/>
                </a:lnTo>
                <a:lnTo>
                  <a:pt x="337033" y="177023"/>
                </a:lnTo>
                <a:lnTo>
                  <a:pt x="344703" y="178494"/>
                </a:lnTo>
                <a:lnTo>
                  <a:pt x="352675" y="180427"/>
                </a:lnTo>
                <a:lnTo>
                  <a:pt x="359894" y="181716"/>
                </a:lnTo>
                <a:lnTo>
                  <a:pt x="382967" y="184482"/>
                </a:lnTo>
                <a:lnTo>
                  <a:pt x="437198" y="1928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8"/>
          <p:cNvSpPr/>
          <p:nvPr/>
        </p:nvSpPr>
        <p:spPr>
          <a:xfrm>
            <a:off x="2008822" y="3806190"/>
            <a:ext cx="34291" cy="300038"/>
          </a:xfrm>
          <a:custGeom>
            <a:avLst/>
            <a:gdLst/>
            <a:ahLst/>
            <a:cxnLst/>
            <a:rect l="0" t="0" r="0" b="0"/>
            <a:pathLst>
              <a:path w="34291" h="300038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7021"/>
                </a:lnTo>
                <a:lnTo>
                  <a:pt x="10583" y="42778"/>
                </a:lnTo>
                <a:lnTo>
                  <a:pt x="12770" y="48521"/>
                </a:lnTo>
                <a:lnTo>
                  <a:pt x="14228" y="57112"/>
                </a:lnTo>
                <a:lnTo>
                  <a:pt x="15201" y="67603"/>
                </a:lnTo>
                <a:lnTo>
                  <a:pt x="16281" y="89100"/>
                </a:lnTo>
                <a:lnTo>
                  <a:pt x="16761" y="105005"/>
                </a:lnTo>
                <a:lnTo>
                  <a:pt x="17841" y="112866"/>
                </a:lnTo>
                <a:lnTo>
                  <a:pt x="19514" y="120964"/>
                </a:lnTo>
                <a:lnTo>
                  <a:pt x="21582" y="129220"/>
                </a:lnTo>
                <a:lnTo>
                  <a:pt x="22961" y="138534"/>
                </a:lnTo>
                <a:lnTo>
                  <a:pt x="23880" y="148553"/>
                </a:lnTo>
                <a:lnTo>
                  <a:pt x="24492" y="159043"/>
                </a:lnTo>
                <a:lnTo>
                  <a:pt x="25173" y="203718"/>
                </a:lnTo>
                <a:lnTo>
                  <a:pt x="25610" y="274132"/>
                </a:lnTo>
                <a:lnTo>
                  <a:pt x="26598" y="280862"/>
                </a:lnTo>
                <a:lnTo>
                  <a:pt x="28210" y="286301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9"/>
          <p:cNvSpPr/>
          <p:nvPr/>
        </p:nvSpPr>
        <p:spPr>
          <a:xfrm>
            <a:off x="2139103" y="3780472"/>
            <a:ext cx="253754" cy="291419"/>
          </a:xfrm>
          <a:custGeom>
            <a:avLst/>
            <a:gdLst/>
            <a:ahLst/>
            <a:cxnLst/>
            <a:rect l="0" t="0" r="0" b="0"/>
            <a:pathLst>
              <a:path w="253754" h="291419">
                <a:moveTo>
                  <a:pt x="58314" y="0"/>
                </a:moveTo>
                <a:lnTo>
                  <a:pt x="38163" y="40302"/>
                </a:lnTo>
                <a:lnTo>
                  <a:pt x="35355" y="46871"/>
                </a:lnTo>
                <a:lnTo>
                  <a:pt x="32530" y="54107"/>
                </a:lnTo>
                <a:lnTo>
                  <a:pt x="29695" y="61789"/>
                </a:lnTo>
                <a:lnTo>
                  <a:pt x="26852" y="68815"/>
                </a:lnTo>
                <a:lnTo>
                  <a:pt x="24004" y="75405"/>
                </a:lnTo>
                <a:lnTo>
                  <a:pt x="21154" y="81702"/>
                </a:lnTo>
                <a:lnTo>
                  <a:pt x="18300" y="88758"/>
                </a:lnTo>
                <a:lnTo>
                  <a:pt x="12590" y="104218"/>
                </a:lnTo>
                <a:lnTo>
                  <a:pt x="4020" y="128987"/>
                </a:lnTo>
                <a:lnTo>
                  <a:pt x="2116" y="136474"/>
                </a:lnTo>
                <a:lnTo>
                  <a:pt x="846" y="143370"/>
                </a:lnTo>
                <a:lnTo>
                  <a:pt x="0" y="149872"/>
                </a:lnTo>
                <a:lnTo>
                  <a:pt x="388" y="158970"/>
                </a:lnTo>
                <a:lnTo>
                  <a:pt x="1599" y="169798"/>
                </a:lnTo>
                <a:lnTo>
                  <a:pt x="3359" y="181779"/>
                </a:lnTo>
                <a:lnTo>
                  <a:pt x="5485" y="192623"/>
                </a:lnTo>
                <a:lnTo>
                  <a:pt x="7854" y="202711"/>
                </a:lnTo>
                <a:lnTo>
                  <a:pt x="10387" y="212293"/>
                </a:lnTo>
                <a:lnTo>
                  <a:pt x="13028" y="220586"/>
                </a:lnTo>
                <a:lnTo>
                  <a:pt x="15741" y="228020"/>
                </a:lnTo>
                <a:lnTo>
                  <a:pt x="18502" y="234881"/>
                </a:lnTo>
                <a:lnTo>
                  <a:pt x="21295" y="240407"/>
                </a:lnTo>
                <a:lnTo>
                  <a:pt x="26939" y="249088"/>
                </a:lnTo>
                <a:lnTo>
                  <a:pt x="30730" y="253689"/>
                </a:lnTo>
                <a:lnTo>
                  <a:pt x="35162" y="258661"/>
                </a:lnTo>
                <a:lnTo>
                  <a:pt x="40022" y="263881"/>
                </a:lnTo>
                <a:lnTo>
                  <a:pt x="45167" y="268313"/>
                </a:lnTo>
                <a:lnTo>
                  <a:pt x="50502" y="272220"/>
                </a:lnTo>
                <a:lnTo>
                  <a:pt x="55963" y="275778"/>
                </a:lnTo>
                <a:lnTo>
                  <a:pt x="60557" y="279102"/>
                </a:lnTo>
                <a:lnTo>
                  <a:pt x="68201" y="285335"/>
                </a:lnTo>
                <a:lnTo>
                  <a:pt x="72525" y="287378"/>
                </a:lnTo>
                <a:lnTo>
                  <a:pt x="77313" y="288741"/>
                </a:lnTo>
                <a:lnTo>
                  <a:pt x="82410" y="289649"/>
                </a:lnTo>
                <a:lnTo>
                  <a:pt x="88665" y="290254"/>
                </a:lnTo>
                <a:lnTo>
                  <a:pt x="95693" y="290658"/>
                </a:lnTo>
                <a:lnTo>
                  <a:pt x="110170" y="291106"/>
                </a:lnTo>
                <a:lnTo>
                  <a:pt x="134985" y="291394"/>
                </a:lnTo>
                <a:lnTo>
                  <a:pt x="140861" y="291418"/>
                </a:lnTo>
                <a:lnTo>
                  <a:pt x="146683" y="290481"/>
                </a:lnTo>
                <a:lnTo>
                  <a:pt x="152469" y="288904"/>
                </a:lnTo>
                <a:lnTo>
                  <a:pt x="158231" y="286901"/>
                </a:lnTo>
                <a:lnTo>
                  <a:pt x="163978" y="284612"/>
                </a:lnTo>
                <a:lnTo>
                  <a:pt x="169714" y="282134"/>
                </a:lnTo>
                <a:lnTo>
                  <a:pt x="175443" y="279529"/>
                </a:lnTo>
                <a:lnTo>
                  <a:pt x="181168" y="275888"/>
                </a:lnTo>
                <a:lnTo>
                  <a:pt x="186889" y="271555"/>
                </a:lnTo>
                <a:lnTo>
                  <a:pt x="192608" y="266762"/>
                </a:lnTo>
                <a:lnTo>
                  <a:pt x="197373" y="260709"/>
                </a:lnTo>
                <a:lnTo>
                  <a:pt x="201503" y="253816"/>
                </a:lnTo>
                <a:lnTo>
                  <a:pt x="205208" y="246363"/>
                </a:lnTo>
                <a:lnTo>
                  <a:pt x="209583" y="239489"/>
                </a:lnTo>
                <a:lnTo>
                  <a:pt x="214405" y="233002"/>
                </a:lnTo>
                <a:lnTo>
                  <a:pt x="219525" y="226772"/>
                </a:lnTo>
                <a:lnTo>
                  <a:pt x="223890" y="220714"/>
                </a:lnTo>
                <a:lnTo>
                  <a:pt x="227753" y="214770"/>
                </a:lnTo>
                <a:lnTo>
                  <a:pt x="231281" y="208903"/>
                </a:lnTo>
                <a:lnTo>
                  <a:pt x="234586" y="202134"/>
                </a:lnTo>
                <a:lnTo>
                  <a:pt x="237741" y="194764"/>
                </a:lnTo>
                <a:lnTo>
                  <a:pt x="240797" y="186992"/>
                </a:lnTo>
                <a:lnTo>
                  <a:pt x="246732" y="170738"/>
                </a:lnTo>
                <a:lnTo>
                  <a:pt x="249649" y="162402"/>
                </a:lnTo>
                <a:lnTo>
                  <a:pt x="251593" y="154941"/>
                </a:lnTo>
                <a:lnTo>
                  <a:pt x="252889" y="148061"/>
                </a:lnTo>
                <a:lnTo>
                  <a:pt x="253753" y="141570"/>
                </a:lnTo>
                <a:lnTo>
                  <a:pt x="253377" y="132480"/>
                </a:lnTo>
                <a:lnTo>
                  <a:pt x="252173" y="121658"/>
                </a:lnTo>
                <a:lnTo>
                  <a:pt x="250419" y="109680"/>
                </a:lnTo>
                <a:lnTo>
                  <a:pt x="248296" y="99790"/>
                </a:lnTo>
                <a:lnTo>
                  <a:pt x="245929" y="91292"/>
                </a:lnTo>
                <a:lnTo>
                  <a:pt x="243398" y="83721"/>
                </a:lnTo>
                <a:lnTo>
                  <a:pt x="237901" y="75817"/>
                </a:lnTo>
                <a:lnTo>
                  <a:pt x="230426" y="67690"/>
                </a:lnTo>
                <a:lnTo>
                  <a:pt x="221633" y="59414"/>
                </a:lnTo>
                <a:lnTo>
                  <a:pt x="213866" y="52944"/>
                </a:lnTo>
                <a:lnTo>
                  <a:pt x="206783" y="47679"/>
                </a:lnTo>
                <a:lnTo>
                  <a:pt x="200155" y="43216"/>
                </a:lnTo>
                <a:lnTo>
                  <a:pt x="190975" y="38335"/>
                </a:lnTo>
                <a:lnTo>
                  <a:pt x="180092" y="33177"/>
                </a:lnTo>
                <a:lnTo>
                  <a:pt x="168074" y="27833"/>
                </a:lnTo>
                <a:lnTo>
                  <a:pt x="156253" y="23318"/>
                </a:lnTo>
                <a:lnTo>
                  <a:pt x="144561" y="19355"/>
                </a:lnTo>
                <a:lnTo>
                  <a:pt x="132957" y="15761"/>
                </a:lnTo>
                <a:lnTo>
                  <a:pt x="123316" y="12413"/>
                </a:lnTo>
                <a:lnTo>
                  <a:pt x="114984" y="9228"/>
                </a:lnTo>
                <a:lnTo>
                  <a:pt x="107524" y="6152"/>
                </a:lnTo>
                <a:lnTo>
                  <a:pt x="100646" y="5054"/>
                </a:lnTo>
                <a:lnTo>
                  <a:pt x="94155" y="5274"/>
                </a:lnTo>
                <a:lnTo>
                  <a:pt x="87923" y="6374"/>
                </a:lnTo>
                <a:lnTo>
                  <a:pt x="82816" y="7107"/>
                </a:lnTo>
                <a:lnTo>
                  <a:pt x="78459" y="7596"/>
                </a:lnTo>
                <a:lnTo>
                  <a:pt x="74601" y="7921"/>
                </a:lnTo>
                <a:lnTo>
                  <a:pt x="71077" y="9091"/>
                </a:lnTo>
                <a:lnTo>
                  <a:pt x="67775" y="10823"/>
                </a:lnTo>
                <a:lnTo>
                  <a:pt x="5831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0"/>
          <p:cNvSpPr/>
          <p:nvPr/>
        </p:nvSpPr>
        <p:spPr>
          <a:xfrm>
            <a:off x="1746708" y="3912763"/>
            <a:ext cx="184962" cy="18382"/>
          </a:xfrm>
          <a:custGeom>
            <a:avLst/>
            <a:gdLst/>
            <a:ahLst/>
            <a:cxnLst/>
            <a:rect l="0" t="0" r="0" b="0"/>
            <a:pathLst>
              <a:path w="184962" h="18382">
                <a:moveTo>
                  <a:pt x="4939" y="13441"/>
                </a:moveTo>
                <a:lnTo>
                  <a:pt x="388" y="13441"/>
                </a:lnTo>
                <a:lnTo>
                  <a:pt x="0" y="14394"/>
                </a:lnTo>
                <a:lnTo>
                  <a:pt x="694" y="15982"/>
                </a:lnTo>
                <a:lnTo>
                  <a:pt x="2109" y="17992"/>
                </a:lnTo>
                <a:lnTo>
                  <a:pt x="4005" y="18381"/>
                </a:lnTo>
                <a:lnTo>
                  <a:pt x="6221" y="17687"/>
                </a:lnTo>
                <a:lnTo>
                  <a:pt x="8651" y="16271"/>
                </a:lnTo>
                <a:lnTo>
                  <a:pt x="11224" y="15328"/>
                </a:lnTo>
                <a:lnTo>
                  <a:pt x="13891" y="14699"/>
                </a:lnTo>
                <a:lnTo>
                  <a:pt x="16622" y="14280"/>
                </a:lnTo>
                <a:lnTo>
                  <a:pt x="21300" y="14001"/>
                </a:lnTo>
                <a:lnTo>
                  <a:pt x="34118" y="13690"/>
                </a:lnTo>
                <a:lnTo>
                  <a:pt x="52849" y="13515"/>
                </a:lnTo>
                <a:lnTo>
                  <a:pt x="61644" y="12538"/>
                </a:lnTo>
                <a:lnTo>
                  <a:pt x="72270" y="10934"/>
                </a:lnTo>
                <a:lnTo>
                  <a:pt x="84116" y="8913"/>
                </a:lnTo>
                <a:lnTo>
                  <a:pt x="93919" y="7565"/>
                </a:lnTo>
                <a:lnTo>
                  <a:pt x="102359" y="6666"/>
                </a:lnTo>
                <a:lnTo>
                  <a:pt x="109891" y="6067"/>
                </a:lnTo>
                <a:lnTo>
                  <a:pt x="116817" y="5668"/>
                </a:lnTo>
                <a:lnTo>
                  <a:pt x="129592" y="5224"/>
                </a:lnTo>
                <a:lnTo>
                  <a:pt x="136619" y="4153"/>
                </a:lnTo>
                <a:lnTo>
                  <a:pt x="144160" y="2487"/>
                </a:lnTo>
                <a:lnTo>
                  <a:pt x="152046" y="424"/>
                </a:lnTo>
                <a:lnTo>
                  <a:pt x="158255" y="0"/>
                </a:lnTo>
                <a:lnTo>
                  <a:pt x="163347" y="671"/>
                </a:lnTo>
                <a:lnTo>
                  <a:pt x="167695" y="2070"/>
                </a:lnTo>
                <a:lnTo>
                  <a:pt x="171545" y="3003"/>
                </a:lnTo>
                <a:lnTo>
                  <a:pt x="175065" y="3625"/>
                </a:lnTo>
                <a:lnTo>
                  <a:pt x="184961" y="4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1"/>
          <p:cNvSpPr/>
          <p:nvPr/>
        </p:nvSpPr>
        <p:spPr>
          <a:xfrm>
            <a:off x="1750342" y="3977640"/>
            <a:ext cx="181328" cy="16792"/>
          </a:xfrm>
          <a:custGeom>
            <a:avLst/>
            <a:gdLst/>
            <a:ahLst/>
            <a:cxnLst/>
            <a:rect l="0" t="0" r="0" b="0"/>
            <a:pathLst>
              <a:path w="181328" h="16792">
                <a:moveTo>
                  <a:pt x="9877" y="8572"/>
                </a:moveTo>
                <a:lnTo>
                  <a:pt x="776" y="13123"/>
                </a:lnTo>
                <a:lnTo>
                  <a:pt x="0" y="14464"/>
                </a:lnTo>
                <a:lnTo>
                  <a:pt x="1387" y="15357"/>
                </a:lnTo>
                <a:lnTo>
                  <a:pt x="4217" y="15953"/>
                </a:lnTo>
                <a:lnTo>
                  <a:pt x="7056" y="16350"/>
                </a:lnTo>
                <a:lnTo>
                  <a:pt x="9902" y="16615"/>
                </a:lnTo>
                <a:lnTo>
                  <a:pt x="12751" y="16791"/>
                </a:lnTo>
                <a:lnTo>
                  <a:pt x="21318" y="15956"/>
                </a:lnTo>
                <a:lnTo>
                  <a:pt x="48617" y="12489"/>
                </a:lnTo>
                <a:lnTo>
                  <a:pt x="63327" y="10231"/>
                </a:lnTo>
                <a:lnTo>
                  <a:pt x="77895" y="7773"/>
                </a:lnTo>
                <a:lnTo>
                  <a:pt x="181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2"/>
          <p:cNvSpPr/>
          <p:nvPr/>
        </p:nvSpPr>
        <p:spPr>
          <a:xfrm>
            <a:off x="2543950" y="3891915"/>
            <a:ext cx="184963" cy="34290"/>
          </a:xfrm>
          <a:custGeom>
            <a:avLst/>
            <a:gdLst/>
            <a:ahLst/>
            <a:cxnLst/>
            <a:rect l="0" t="0" r="0" b="0"/>
            <a:pathLst>
              <a:path w="184963" h="34290">
                <a:moveTo>
                  <a:pt x="4939" y="34289"/>
                </a:moveTo>
                <a:lnTo>
                  <a:pt x="0" y="34289"/>
                </a:lnTo>
                <a:lnTo>
                  <a:pt x="28554" y="34289"/>
                </a:lnTo>
                <a:lnTo>
                  <a:pt x="34018" y="33337"/>
                </a:lnTo>
                <a:lnTo>
                  <a:pt x="39565" y="31750"/>
                </a:lnTo>
                <a:lnTo>
                  <a:pt x="45168" y="29739"/>
                </a:lnTo>
                <a:lnTo>
                  <a:pt x="50809" y="28398"/>
                </a:lnTo>
                <a:lnTo>
                  <a:pt x="56474" y="27505"/>
                </a:lnTo>
                <a:lnTo>
                  <a:pt x="62156" y="26909"/>
                </a:lnTo>
                <a:lnTo>
                  <a:pt x="67849" y="25559"/>
                </a:lnTo>
                <a:lnTo>
                  <a:pt x="73549" y="23707"/>
                </a:lnTo>
                <a:lnTo>
                  <a:pt x="79254" y="21519"/>
                </a:lnTo>
                <a:lnTo>
                  <a:pt x="84963" y="20061"/>
                </a:lnTo>
                <a:lnTo>
                  <a:pt x="90673" y="19089"/>
                </a:lnTo>
                <a:lnTo>
                  <a:pt x="96385" y="18441"/>
                </a:lnTo>
                <a:lnTo>
                  <a:pt x="103051" y="17056"/>
                </a:lnTo>
                <a:lnTo>
                  <a:pt x="110352" y="15181"/>
                </a:lnTo>
                <a:lnTo>
                  <a:pt x="118077" y="12978"/>
                </a:lnTo>
                <a:lnTo>
                  <a:pt x="125132" y="11509"/>
                </a:lnTo>
                <a:lnTo>
                  <a:pt x="131740" y="10530"/>
                </a:lnTo>
                <a:lnTo>
                  <a:pt x="138051" y="9877"/>
                </a:lnTo>
                <a:lnTo>
                  <a:pt x="143210" y="8490"/>
                </a:lnTo>
                <a:lnTo>
                  <a:pt x="147603" y="6612"/>
                </a:lnTo>
                <a:lnTo>
                  <a:pt x="151483" y="4408"/>
                </a:lnTo>
                <a:lnTo>
                  <a:pt x="155975" y="2939"/>
                </a:lnTo>
                <a:lnTo>
                  <a:pt x="160875" y="1959"/>
                </a:lnTo>
                <a:lnTo>
                  <a:pt x="1849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3"/>
          <p:cNvSpPr/>
          <p:nvPr/>
        </p:nvSpPr>
        <p:spPr>
          <a:xfrm>
            <a:off x="2788919" y="3763715"/>
            <a:ext cx="368619" cy="299651"/>
          </a:xfrm>
          <a:custGeom>
            <a:avLst/>
            <a:gdLst/>
            <a:ahLst/>
            <a:cxnLst/>
            <a:rect l="0" t="0" r="0" b="0"/>
            <a:pathLst>
              <a:path w="368619" h="299651">
                <a:moveTo>
                  <a:pt x="0" y="59620"/>
                </a:moveTo>
                <a:lnTo>
                  <a:pt x="4551" y="50518"/>
                </a:lnTo>
                <a:lnTo>
                  <a:pt x="9326" y="43509"/>
                </a:lnTo>
                <a:lnTo>
                  <a:pt x="17369" y="34208"/>
                </a:lnTo>
                <a:lnTo>
                  <a:pt x="20152" y="31249"/>
                </a:lnTo>
                <a:lnTo>
                  <a:pt x="28324" y="25421"/>
                </a:lnTo>
                <a:lnTo>
                  <a:pt x="33170" y="22533"/>
                </a:lnTo>
                <a:lnTo>
                  <a:pt x="43635" y="19324"/>
                </a:lnTo>
                <a:lnTo>
                  <a:pt x="49093" y="18468"/>
                </a:lnTo>
                <a:lnTo>
                  <a:pt x="55589" y="16946"/>
                </a:lnTo>
                <a:lnTo>
                  <a:pt x="62777" y="14978"/>
                </a:lnTo>
                <a:lnTo>
                  <a:pt x="70426" y="12713"/>
                </a:lnTo>
                <a:lnTo>
                  <a:pt x="77431" y="11204"/>
                </a:lnTo>
                <a:lnTo>
                  <a:pt x="84006" y="10198"/>
                </a:lnTo>
                <a:lnTo>
                  <a:pt x="90294" y="9527"/>
                </a:lnTo>
                <a:lnTo>
                  <a:pt x="96391" y="8127"/>
                </a:lnTo>
                <a:lnTo>
                  <a:pt x="102361" y="6241"/>
                </a:lnTo>
                <a:lnTo>
                  <a:pt x="108246" y="4032"/>
                </a:lnTo>
                <a:lnTo>
                  <a:pt x="115027" y="2558"/>
                </a:lnTo>
                <a:lnTo>
                  <a:pt x="122405" y="1576"/>
                </a:lnTo>
                <a:lnTo>
                  <a:pt x="130181" y="921"/>
                </a:lnTo>
                <a:lnTo>
                  <a:pt x="137270" y="485"/>
                </a:lnTo>
                <a:lnTo>
                  <a:pt x="150227" y="0"/>
                </a:lnTo>
                <a:lnTo>
                  <a:pt x="157301" y="823"/>
                </a:lnTo>
                <a:lnTo>
                  <a:pt x="164875" y="2324"/>
                </a:lnTo>
                <a:lnTo>
                  <a:pt x="172782" y="4278"/>
                </a:lnTo>
                <a:lnTo>
                  <a:pt x="184107" y="8988"/>
                </a:lnTo>
                <a:lnTo>
                  <a:pt x="193268" y="14257"/>
                </a:lnTo>
                <a:lnTo>
                  <a:pt x="203690" y="19773"/>
                </a:lnTo>
                <a:lnTo>
                  <a:pt x="207231" y="22578"/>
                </a:lnTo>
                <a:lnTo>
                  <a:pt x="209592" y="25400"/>
                </a:lnTo>
                <a:lnTo>
                  <a:pt x="213167" y="31076"/>
                </a:lnTo>
                <a:lnTo>
                  <a:pt x="217931" y="36773"/>
                </a:lnTo>
                <a:lnTo>
                  <a:pt x="218630" y="39626"/>
                </a:lnTo>
                <a:lnTo>
                  <a:pt x="218143" y="42481"/>
                </a:lnTo>
                <a:lnTo>
                  <a:pt x="216867" y="45336"/>
                </a:lnTo>
                <a:lnTo>
                  <a:pt x="215448" y="53589"/>
                </a:lnTo>
                <a:lnTo>
                  <a:pt x="215070" y="58457"/>
                </a:lnTo>
                <a:lnTo>
                  <a:pt x="212912" y="63607"/>
                </a:lnTo>
                <a:lnTo>
                  <a:pt x="209569" y="68945"/>
                </a:lnTo>
                <a:lnTo>
                  <a:pt x="205435" y="74409"/>
                </a:lnTo>
                <a:lnTo>
                  <a:pt x="201727" y="80909"/>
                </a:lnTo>
                <a:lnTo>
                  <a:pt x="198302" y="88100"/>
                </a:lnTo>
                <a:lnTo>
                  <a:pt x="195067" y="95752"/>
                </a:lnTo>
                <a:lnTo>
                  <a:pt x="189100" y="105615"/>
                </a:lnTo>
                <a:lnTo>
                  <a:pt x="181312" y="116953"/>
                </a:lnTo>
                <a:lnTo>
                  <a:pt x="172310" y="129274"/>
                </a:lnTo>
                <a:lnTo>
                  <a:pt x="163451" y="139394"/>
                </a:lnTo>
                <a:lnTo>
                  <a:pt x="154687" y="148045"/>
                </a:lnTo>
                <a:lnTo>
                  <a:pt x="145987" y="155717"/>
                </a:lnTo>
                <a:lnTo>
                  <a:pt x="134473" y="167500"/>
                </a:lnTo>
                <a:lnTo>
                  <a:pt x="121081" y="182022"/>
                </a:lnTo>
                <a:lnTo>
                  <a:pt x="94772" y="211176"/>
                </a:lnTo>
                <a:lnTo>
                  <a:pt x="70202" y="237346"/>
                </a:lnTo>
                <a:lnTo>
                  <a:pt x="60411" y="247512"/>
                </a:lnTo>
                <a:lnTo>
                  <a:pt x="57419" y="252508"/>
                </a:lnTo>
                <a:lnTo>
                  <a:pt x="55425" y="257745"/>
                </a:lnTo>
                <a:lnTo>
                  <a:pt x="54095" y="263141"/>
                </a:lnTo>
                <a:lnTo>
                  <a:pt x="55113" y="267690"/>
                </a:lnTo>
                <a:lnTo>
                  <a:pt x="57697" y="271676"/>
                </a:lnTo>
                <a:lnTo>
                  <a:pt x="66431" y="280366"/>
                </a:lnTo>
                <a:lnTo>
                  <a:pt x="72862" y="281079"/>
                </a:lnTo>
                <a:lnTo>
                  <a:pt x="82865" y="281554"/>
                </a:lnTo>
                <a:lnTo>
                  <a:pt x="95248" y="281871"/>
                </a:lnTo>
                <a:lnTo>
                  <a:pt x="108267" y="281129"/>
                </a:lnTo>
                <a:lnTo>
                  <a:pt x="121708" y="279683"/>
                </a:lnTo>
                <a:lnTo>
                  <a:pt x="135431" y="277766"/>
                </a:lnTo>
                <a:lnTo>
                  <a:pt x="150295" y="276488"/>
                </a:lnTo>
                <a:lnTo>
                  <a:pt x="165920" y="275636"/>
                </a:lnTo>
                <a:lnTo>
                  <a:pt x="197567" y="274690"/>
                </a:lnTo>
                <a:lnTo>
                  <a:pt x="227508" y="274269"/>
                </a:lnTo>
                <a:lnTo>
                  <a:pt x="242159" y="275109"/>
                </a:lnTo>
                <a:lnTo>
                  <a:pt x="256690" y="276622"/>
                </a:lnTo>
                <a:lnTo>
                  <a:pt x="286487" y="280843"/>
                </a:lnTo>
                <a:lnTo>
                  <a:pt x="318780" y="285894"/>
                </a:lnTo>
                <a:lnTo>
                  <a:pt x="331583" y="288574"/>
                </a:lnTo>
                <a:lnTo>
                  <a:pt x="342023" y="291313"/>
                </a:lnTo>
                <a:lnTo>
                  <a:pt x="368618" y="299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4"/>
          <p:cNvSpPr/>
          <p:nvPr/>
        </p:nvSpPr>
        <p:spPr>
          <a:xfrm>
            <a:off x="3123247" y="3883342"/>
            <a:ext cx="334329" cy="188596"/>
          </a:xfrm>
          <a:custGeom>
            <a:avLst/>
            <a:gdLst/>
            <a:ahLst/>
            <a:cxnLst/>
            <a:rect l="0" t="0" r="0" b="0"/>
            <a:pathLst>
              <a:path w="334329" h="188596">
                <a:moveTo>
                  <a:pt x="0" y="0"/>
                </a:moveTo>
                <a:lnTo>
                  <a:pt x="13653" y="9102"/>
                </a:lnTo>
                <a:lnTo>
                  <a:pt x="18627" y="12735"/>
                </a:lnTo>
                <a:lnTo>
                  <a:pt x="22895" y="16111"/>
                </a:lnTo>
                <a:lnTo>
                  <a:pt x="26694" y="19313"/>
                </a:lnTo>
                <a:lnTo>
                  <a:pt x="33988" y="23353"/>
                </a:lnTo>
                <a:lnTo>
                  <a:pt x="43614" y="27951"/>
                </a:lnTo>
                <a:lnTo>
                  <a:pt x="54793" y="32922"/>
                </a:lnTo>
                <a:lnTo>
                  <a:pt x="71771" y="42903"/>
                </a:lnTo>
                <a:lnTo>
                  <a:pt x="92615" y="56224"/>
                </a:lnTo>
                <a:lnTo>
                  <a:pt x="133555" y="83091"/>
                </a:lnTo>
                <a:lnTo>
                  <a:pt x="147139" y="91589"/>
                </a:lnTo>
                <a:lnTo>
                  <a:pt x="247341" y="151020"/>
                </a:lnTo>
                <a:lnTo>
                  <a:pt x="261097" y="159736"/>
                </a:lnTo>
                <a:lnTo>
                  <a:pt x="271219" y="166498"/>
                </a:lnTo>
                <a:lnTo>
                  <a:pt x="280825" y="171959"/>
                </a:lnTo>
                <a:lnTo>
                  <a:pt x="290087" y="176552"/>
                </a:lnTo>
                <a:lnTo>
                  <a:pt x="299119" y="180566"/>
                </a:lnTo>
                <a:lnTo>
                  <a:pt x="307045" y="183243"/>
                </a:lnTo>
                <a:lnTo>
                  <a:pt x="314234" y="185027"/>
                </a:lnTo>
                <a:lnTo>
                  <a:pt x="33432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5"/>
          <p:cNvSpPr/>
          <p:nvPr/>
        </p:nvSpPr>
        <p:spPr>
          <a:xfrm>
            <a:off x="3174682" y="3831907"/>
            <a:ext cx="248603" cy="257176"/>
          </a:xfrm>
          <a:custGeom>
            <a:avLst/>
            <a:gdLst/>
            <a:ahLst/>
            <a:cxnLst/>
            <a:rect l="0" t="0" r="0" b="0"/>
            <a:pathLst>
              <a:path w="248603" h="257176">
                <a:moveTo>
                  <a:pt x="248602" y="0"/>
                </a:moveTo>
                <a:lnTo>
                  <a:pt x="234950" y="9102"/>
                </a:lnTo>
                <a:lnTo>
                  <a:pt x="229976" y="12735"/>
                </a:lnTo>
                <a:lnTo>
                  <a:pt x="225707" y="16110"/>
                </a:lnTo>
                <a:lnTo>
                  <a:pt x="221909" y="19313"/>
                </a:lnTo>
                <a:lnTo>
                  <a:pt x="216519" y="25258"/>
                </a:lnTo>
                <a:lnTo>
                  <a:pt x="210069" y="33031"/>
                </a:lnTo>
                <a:lnTo>
                  <a:pt x="202911" y="42023"/>
                </a:lnTo>
                <a:lnTo>
                  <a:pt x="195281" y="50876"/>
                </a:lnTo>
                <a:lnTo>
                  <a:pt x="187337" y="59634"/>
                </a:lnTo>
                <a:lnTo>
                  <a:pt x="171844" y="76035"/>
                </a:lnTo>
                <a:lnTo>
                  <a:pt x="158607" y="89673"/>
                </a:lnTo>
                <a:lnTo>
                  <a:pt x="151458" y="97882"/>
                </a:lnTo>
                <a:lnTo>
                  <a:pt x="143835" y="107165"/>
                </a:lnTo>
                <a:lnTo>
                  <a:pt x="135894" y="117163"/>
                </a:lnTo>
                <a:lnTo>
                  <a:pt x="125839" y="128591"/>
                </a:lnTo>
                <a:lnTo>
                  <a:pt x="114373" y="140972"/>
                </a:lnTo>
                <a:lnTo>
                  <a:pt x="75403" y="18141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6"/>
          <p:cNvSpPr/>
          <p:nvPr/>
        </p:nvSpPr>
        <p:spPr>
          <a:xfrm>
            <a:off x="782954" y="4183516"/>
            <a:ext cx="2983231" cy="162742"/>
          </a:xfrm>
          <a:custGeom>
            <a:avLst/>
            <a:gdLst/>
            <a:ahLst/>
            <a:cxnLst/>
            <a:rect l="0" t="0" r="0" b="0"/>
            <a:pathLst>
              <a:path w="2983231" h="162742">
                <a:moveTo>
                  <a:pt x="0" y="162741"/>
                </a:moveTo>
                <a:lnTo>
                  <a:pt x="13653" y="153639"/>
                </a:lnTo>
                <a:lnTo>
                  <a:pt x="22896" y="149171"/>
                </a:lnTo>
                <a:lnTo>
                  <a:pt x="38534" y="144115"/>
                </a:lnTo>
                <a:lnTo>
                  <a:pt x="52369" y="140175"/>
                </a:lnTo>
                <a:lnTo>
                  <a:pt x="123572" y="128337"/>
                </a:lnTo>
                <a:lnTo>
                  <a:pt x="160331" y="121098"/>
                </a:lnTo>
                <a:lnTo>
                  <a:pt x="189369" y="114706"/>
                </a:lnTo>
                <a:lnTo>
                  <a:pt x="214974" y="108689"/>
                </a:lnTo>
                <a:lnTo>
                  <a:pt x="234756" y="105752"/>
                </a:lnTo>
                <a:lnTo>
                  <a:pt x="259374" y="102841"/>
                </a:lnTo>
                <a:lnTo>
                  <a:pt x="287216" y="99947"/>
                </a:lnTo>
                <a:lnTo>
                  <a:pt x="309588" y="97066"/>
                </a:lnTo>
                <a:lnTo>
                  <a:pt x="328312" y="94193"/>
                </a:lnTo>
                <a:lnTo>
                  <a:pt x="344605" y="91325"/>
                </a:lnTo>
                <a:lnTo>
                  <a:pt x="359277" y="88460"/>
                </a:lnTo>
                <a:lnTo>
                  <a:pt x="385739" y="82737"/>
                </a:lnTo>
                <a:lnTo>
                  <a:pt x="447931" y="77770"/>
                </a:lnTo>
                <a:lnTo>
                  <a:pt x="496261" y="74493"/>
                </a:lnTo>
                <a:lnTo>
                  <a:pt x="794755" y="45816"/>
                </a:lnTo>
                <a:lnTo>
                  <a:pt x="882815" y="39337"/>
                </a:lnTo>
                <a:lnTo>
                  <a:pt x="967060" y="35690"/>
                </a:lnTo>
                <a:lnTo>
                  <a:pt x="1034249" y="32069"/>
                </a:lnTo>
                <a:lnTo>
                  <a:pt x="1096385" y="27503"/>
                </a:lnTo>
                <a:lnTo>
                  <a:pt x="1174803" y="23610"/>
                </a:lnTo>
                <a:lnTo>
                  <a:pt x="1264712" y="18965"/>
                </a:lnTo>
                <a:lnTo>
                  <a:pt x="1382325" y="16314"/>
                </a:lnTo>
                <a:lnTo>
                  <a:pt x="1448440" y="12572"/>
                </a:lnTo>
                <a:lnTo>
                  <a:pt x="1507033" y="7734"/>
                </a:lnTo>
                <a:lnTo>
                  <a:pt x="1557523" y="3362"/>
                </a:lnTo>
                <a:lnTo>
                  <a:pt x="1644264" y="554"/>
                </a:lnTo>
                <a:lnTo>
                  <a:pt x="1766561" y="0"/>
                </a:lnTo>
                <a:lnTo>
                  <a:pt x="1847176" y="2464"/>
                </a:lnTo>
                <a:lnTo>
                  <a:pt x="1923010" y="5782"/>
                </a:lnTo>
                <a:lnTo>
                  <a:pt x="1978939" y="7257"/>
                </a:lnTo>
                <a:lnTo>
                  <a:pt x="2125275" y="8087"/>
                </a:lnTo>
                <a:lnTo>
                  <a:pt x="2205360" y="10821"/>
                </a:lnTo>
                <a:lnTo>
                  <a:pt x="2290470" y="12635"/>
                </a:lnTo>
                <a:lnTo>
                  <a:pt x="2352439" y="11255"/>
                </a:lnTo>
                <a:lnTo>
                  <a:pt x="2648993" y="17331"/>
                </a:lnTo>
                <a:lnTo>
                  <a:pt x="2752179" y="23669"/>
                </a:lnTo>
                <a:lnTo>
                  <a:pt x="2800531" y="26637"/>
                </a:lnTo>
                <a:lnTo>
                  <a:pt x="2901051" y="37112"/>
                </a:lnTo>
                <a:lnTo>
                  <a:pt x="2961812" y="41617"/>
                </a:lnTo>
                <a:lnTo>
                  <a:pt x="2983230" y="512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17"/>
          <p:cNvSpPr/>
          <p:nvPr/>
        </p:nvSpPr>
        <p:spPr>
          <a:xfrm>
            <a:off x="1794509" y="4341553"/>
            <a:ext cx="445771" cy="295667"/>
          </a:xfrm>
          <a:custGeom>
            <a:avLst/>
            <a:gdLst/>
            <a:ahLst/>
            <a:cxnLst/>
            <a:rect l="0" t="0" r="0" b="0"/>
            <a:pathLst>
              <a:path w="445771" h="295667">
                <a:moveTo>
                  <a:pt x="445770" y="13276"/>
                </a:moveTo>
                <a:lnTo>
                  <a:pt x="423628" y="5896"/>
                </a:lnTo>
                <a:lnTo>
                  <a:pt x="412010" y="506"/>
                </a:lnTo>
                <a:lnTo>
                  <a:pt x="408024" y="0"/>
                </a:lnTo>
                <a:lnTo>
                  <a:pt x="404413" y="616"/>
                </a:lnTo>
                <a:lnTo>
                  <a:pt x="401054" y="1979"/>
                </a:lnTo>
                <a:lnTo>
                  <a:pt x="387162" y="3493"/>
                </a:lnTo>
                <a:lnTo>
                  <a:pt x="378123" y="3897"/>
                </a:lnTo>
                <a:lnTo>
                  <a:pt x="369239" y="5118"/>
                </a:lnTo>
                <a:lnTo>
                  <a:pt x="360460" y="6885"/>
                </a:lnTo>
                <a:lnTo>
                  <a:pt x="351749" y="9016"/>
                </a:lnTo>
                <a:lnTo>
                  <a:pt x="343085" y="10436"/>
                </a:lnTo>
                <a:lnTo>
                  <a:pt x="334451" y="11383"/>
                </a:lnTo>
                <a:lnTo>
                  <a:pt x="325837" y="12014"/>
                </a:lnTo>
                <a:lnTo>
                  <a:pt x="312475" y="14340"/>
                </a:lnTo>
                <a:lnTo>
                  <a:pt x="295947" y="17796"/>
                </a:lnTo>
                <a:lnTo>
                  <a:pt x="277308" y="22004"/>
                </a:lnTo>
                <a:lnTo>
                  <a:pt x="262977" y="24810"/>
                </a:lnTo>
                <a:lnTo>
                  <a:pt x="251518" y="26681"/>
                </a:lnTo>
                <a:lnTo>
                  <a:pt x="241974" y="27927"/>
                </a:lnTo>
                <a:lnTo>
                  <a:pt x="233706" y="28759"/>
                </a:lnTo>
                <a:lnTo>
                  <a:pt x="226289" y="29313"/>
                </a:lnTo>
                <a:lnTo>
                  <a:pt x="219440" y="29683"/>
                </a:lnTo>
                <a:lnTo>
                  <a:pt x="206749" y="27553"/>
                </a:lnTo>
                <a:lnTo>
                  <a:pt x="200698" y="25652"/>
                </a:lnTo>
                <a:lnTo>
                  <a:pt x="191901" y="24384"/>
                </a:lnTo>
                <a:lnTo>
                  <a:pt x="181274" y="23539"/>
                </a:lnTo>
                <a:lnTo>
                  <a:pt x="158671" y="22600"/>
                </a:lnTo>
                <a:lnTo>
                  <a:pt x="139101" y="22183"/>
                </a:lnTo>
                <a:lnTo>
                  <a:pt x="132739" y="23977"/>
                </a:lnTo>
                <a:lnTo>
                  <a:pt x="128498" y="27078"/>
                </a:lnTo>
                <a:lnTo>
                  <a:pt x="123785" y="34650"/>
                </a:lnTo>
                <a:lnTo>
                  <a:pt x="121691" y="41191"/>
                </a:lnTo>
                <a:lnTo>
                  <a:pt x="121132" y="46174"/>
                </a:lnTo>
                <a:lnTo>
                  <a:pt x="120760" y="52353"/>
                </a:lnTo>
                <a:lnTo>
                  <a:pt x="120346" y="65887"/>
                </a:lnTo>
                <a:lnTo>
                  <a:pt x="120162" y="78251"/>
                </a:lnTo>
                <a:lnTo>
                  <a:pt x="119161" y="85168"/>
                </a:lnTo>
                <a:lnTo>
                  <a:pt x="117541" y="92637"/>
                </a:lnTo>
                <a:lnTo>
                  <a:pt x="115508" y="100473"/>
                </a:lnTo>
                <a:lnTo>
                  <a:pt x="113201" y="107603"/>
                </a:lnTo>
                <a:lnTo>
                  <a:pt x="110710" y="114261"/>
                </a:lnTo>
                <a:lnTo>
                  <a:pt x="108097" y="120604"/>
                </a:lnTo>
                <a:lnTo>
                  <a:pt x="106355" y="126738"/>
                </a:lnTo>
                <a:lnTo>
                  <a:pt x="105193" y="132733"/>
                </a:lnTo>
                <a:lnTo>
                  <a:pt x="104419" y="138634"/>
                </a:lnTo>
                <a:lnTo>
                  <a:pt x="102950" y="144473"/>
                </a:lnTo>
                <a:lnTo>
                  <a:pt x="101019" y="150271"/>
                </a:lnTo>
                <a:lnTo>
                  <a:pt x="95625" y="164162"/>
                </a:lnTo>
                <a:lnTo>
                  <a:pt x="96136" y="164350"/>
                </a:lnTo>
                <a:lnTo>
                  <a:pt x="101404" y="161015"/>
                </a:lnTo>
                <a:lnTo>
                  <a:pt x="110903" y="158650"/>
                </a:lnTo>
                <a:lnTo>
                  <a:pt x="123585" y="154722"/>
                </a:lnTo>
                <a:lnTo>
                  <a:pt x="146791" y="147155"/>
                </a:lnTo>
                <a:lnTo>
                  <a:pt x="158268" y="141676"/>
                </a:lnTo>
                <a:lnTo>
                  <a:pt x="162662" y="138881"/>
                </a:lnTo>
                <a:lnTo>
                  <a:pt x="169401" y="137018"/>
                </a:lnTo>
                <a:lnTo>
                  <a:pt x="177705" y="135776"/>
                </a:lnTo>
                <a:lnTo>
                  <a:pt x="187050" y="134948"/>
                </a:lnTo>
                <a:lnTo>
                  <a:pt x="195185" y="134396"/>
                </a:lnTo>
                <a:lnTo>
                  <a:pt x="209304" y="133782"/>
                </a:lnTo>
                <a:lnTo>
                  <a:pt x="216689" y="134571"/>
                </a:lnTo>
                <a:lnTo>
                  <a:pt x="224469" y="136050"/>
                </a:lnTo>
                <a:lnTo>
                  <a:pt x="232514" y="137987"/>
                </a:lnTo>
                <a:lnTo>
                  <a:pt x="239782" y="140232"/>
                </a:lnTo>
                <a:lnTo>
                  <a:pt x="252938" y="145266"/>
                </a:lnTo>
                <a:lnTo>
                  <a:pt x="265134" y="150679"/>
                </a:lnTo>
                <a:lnTo>
                  <a:pt x="282711" y="159081"/>
                </a:lnTo>
                <a:lnTo>
                  <a:pt x="293290" y="164756"/>
                </a:lnTo>
                <a:lnTo>
                  <a:pt x="301166" y="170454"/>
                </a:lnTo>
                <a:lnTo>
                  <a:pt x="307842" y="178700"/>
                </a:lnTo>
                <a:lnTo>
                  <a:pt x="313031" y="187763"/>
                </a:lnTo>
                <a:lnTo>
                  <a:pt x="315338" y="194966"/>
                </a:lnTo>
                <a:lnTo>
                  <a:pt x="316363" y="203883"/>
                </a:lnTo>
                <a:lnTo>
                  <a:pt x="316818" y="213243"/>
                </a:lnTo>
                <a:lnTo>
                  <a:pt x="317021" y="220578"/>
                </a:lnTo>
                <a:lnTo>
                  <a:pt x="316122" y="223867"/>
                </a:lnTo>
                <a:lnTo>
                  <a:pt x="312584" y="230063"/>
                </a:lnTo>
                <a:lnTo>
                  <a:pt x="307837" y="238531"/>
                </a:lnTo>
                <a:lnTo>
                  <a:pt x="305237" y="243457"/>
                </a:lnTo>
                <a:lnTo>
                  <a:pt x="297269" y="251469"/>
                </a:lnTo>
                <a:lnTo>
                  <a:pt x="286425" y="258204"/>
                </a:lnTo>
                <a:lnTo>
                  <a:pt x="279533" y="261335"/>
                </a:lnTo>
                <a:lnTo>
                  <a:pt x="272080" y="264373"/>
                </a:lnTo>
                <a:lnTo>
                  <a:pt x="258720" y="270291"/>
                </a:lnTo>
                <a:lnTo>
                  <a:pt x="245479" y="276095"/>
                </a:lnTo>
                <a:lnTo>
                  <a:pt x="237948" y="278976"/>
                </a:lnTo>
                <a:lnTo>
                  <a:pt x="230070" y="281850"/>
                </a:lnTo>
                <a:lnTo>
                  <a:pt x="219102" y="284718"/>
                </a:lnTo>
                <a:lnTo>
                  <a:pt x="206076" y="287583"/>
                </a:lnTo>
                <a:lnTo>
                  <a:pt x="191677" y="290445"/>
                </a:lnTo>
                <a:lnTo>
                  <a:pt x="178267" y="292353"/>
                </a:lnTo>
                <a:lnTo>
                  <a:pt x="165517" y="293625"/>
                </a:lnTo>
                <a:lnTo>
                  <a:pt x="153207" y="294473"/>
                </a:lnTo>
                <a:lnTo>
                  <a:pt x="142144" y="295038"/>
                </a:lnTo>
                <a:lnTo>
                  <a:pt x="122230" y="295666"/>
                </a:lnTo>
                <a:lnTo>
                  <a:pt x="112919" y="294881"/>
                </a:lnTo>
                <a:lnTo>
                  <a:pt x="103855" y="293406"/>
                </a:lnTo>
                <a:lnTo>
                  <a:pt x="59673" y="284193"/>
                </a:lnTo>
                <a:lnTo>
                  <a:pt x="49307" y="282470"/>
                </a:lnTo>
                <a:lnTo>
                  <a:pt x="40492" y="281322"/>
                </a:lnTo>
                <a:lnTo>
                  <a:pt x="26569" y="280045"/>
                </a:lnTo>
                <a:lnTo>
                  <a:pt x="21523" y="279705"/>
                </a:lnTo>
                <a:lnTo>
                  <a:pt x="0" y="2790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18"/>
          <p:cNvSpPr/>
          <p:nvPr/>
        </p:nvSpPr>
        <p:spPr>
          <a:xfrm>
            <a:off x="1048702" y="4929187"/>
            <a:ext cx="222750" cy="590634"/>
          </a:xfrm>
          <a:custGeom>
            <a:avLst/>
            <a:gdLst/>
            <a:ahLst/>
            <a:cxnLst/>
            <a:rect l="0" t="0" r="0" b="0"/>
            <a:pathLst>
              <a:path w="222750" h="590634">
                <a:moveTo>
                  <a:pt x="34290" y="0"/>
                </a:moveTo>
                <a:lnTo>
                  <a:pt x="25188" y="4551"/>
                </a:lnTo>
                <a:lnTo>
                  <a:pt x="22507" y="6844"/>
                </a:lnTo>
                <a:lnTo>
                  <a:pt x="20720" y="9325"/>
                </a:lnTo>
                <a:lnTo>
                  <a:pt x="19528" y="11932"/>
                </a:lnTo>
                <a:lnTo>
                  <a:pt x="18204" y="30068"/>
                </a:lnTo>
                <a:lnTo>
                  <a:pt x="17459" y="64789"/>
                </a:lnTo>
                <a:lnTo>
                  <a:pt x="17354" y="74625"/>
                </a:lnTo>
                <a:lnTo>
                  <a:pt x="16332" y="84040"/>
                </a:lnTo>
                <a:lnTo>
                  <a:pt x="12656" y="102121"/>
                </a:lnTo>
                <a:lnTo>
                  <a:pt x="12927" y="119682"/>
                </a:lnTo>
                <a:lnTo>
                  <a:pt x="14333" y="128366"/>
                </a:lnTo>
                <a:lnTo>
                  <a:pt x="20863" y="181545"/>
                </a:lnTo>
                <a:lnTo>
                  <a:pt x="23433" y="197230"/>
                </a:lnTo>
                <a:lnTo>
                  <a:pt x="26100" y="209591"/>
                </a:lnTo>
                <a:lnTo>
                  <a:pt x="28830" y="219738"/>
                </a:lnTo>
                <a:lnTo>
                  <a:pt x="32555" y="230312"/>
                </a:lnTo>
                <a:lnTo>
                  <a:pt x="36943" y="241171"/>
                </a:lnTo>
                <a:lnTo>
                  <a:pt x="41774" y="252221"/>
                </a:lnTo>
                <a:lnTo>
                  <a:pt x="47141" y="267038"/>
                </a:lnTo>
                <a:lnTo>
                  <a:pt x="48572" y="272323"/>
                </a:lnTo>
                <a:lnTo>
                  <a:pt x="55243" y="283275"/>
                </a:lnTo>
                <a:lnTo>
                  <a:pt x="59688" y="288863"/>
                </a:lnTo>
                <a:lnTo>
                  <a:pt x="63605" y="292588"/>
                </a:lnTo>
                <a:lnTo>
                  <a:pt x="70496" y="296726"/>
                </a:lnTo>
                <a:lnTo>
                  <a:pt x="76734" y="301106"/>
                </a:lnTo>
                <a:lnTo>
                  <a:pt x="79731" y="303607"/>
                </a:lnTo>
                <a:lnTo>
                  <a:pt x="82681" y="305275"/>
                </a:lnTo>
                <a:lnTo>
                  <a:pt x="88500" y="307128"/>
                </a:lnTo>
                <a:lnTo>
                  <a:pt x="92337" y="307622"/>
                </a:lnTo>
                <a:lnTo>
                  <a:pt x="96801" y="307951"/>
                </a:lnTo>
                <a:lnTo>
                  <a:pt x="101681" y="308171"/>
                </a:lnTo>
                <a:lnTo>
                  <a:pt x="105887" y="307365"/>
                </a:lnTo>
                <a:lnTo>
                  <a:pt x="109644" y="305875"/>
                </a:lnTo>
                <a:lnTo>
                  <a:pt x="113101" y="303930"/>
                </a:lnTo>
                <a:lnTo>
                  <a:pt x="117311" y="302632"/>
                </a:lnTo>
                <a:lnTo>
                  <a:pt x="122022" y="301767"/>
                </a:lnTo>
                <a:lnTo>
                  <a:pt x="127068" y="301191"/>
                </a:lnTo>
                <a:lnTo>
                  <a:pt x="132337" y="297949"/>
                </a:lnTo>
                <a:lnTo>
                  <a:pt x="137755" y="292930"/>
                </a:lnTo>
                <a:lnTo>
                  <a:pt x="147902" y="281639"/>
                </a:lnTo>
                <a:lnTo>
                  <a:pt x="155587" y="273445"/>
                </a:lnTo>
                <a:lnTo>
                  <a:pt x="162177" y="261549"/>
                </a:lnTo>
                <a:lnTo>
                  <a:pt x="168281" y="247689"/>
                </a:lnTo>
                <a:lnTo>
                  <a:pt x="174169" y="235179"/>
                </a:lnTo>
                <a:lnTo>
                  <a:pt x="182501" y="215649"/>
                </a:lnTo>
                <a:lnTo>
                  <a:pt x="187390" y="203774"/>
                </a:lnTo>
                <a:lnTo>
                  <a:pt x="191601" y="192999"/>
                </a:lnTo>
                <a:lnTo>
                  <a:pt x="198821" y="173408"/>
                </a:lnTo>
                <a:lnTo>
                  <a:pt x="205205" y="157715"/>
                </a:lnTo>
                <a:lnTo>
                  <a:pt x="210265" y="144390"/>
                </a:lnTo>
                <a:lnTo>
                  <a:pt x="212513" y="132119"/>
                </a:lnTo>
                <a:lnTo>
                  <a:pt x="213513" y="117775"/>
                </a:lnTo>
                <a:lnTo>
                  <a:pt x="213957" y="102827"/>
                </a:lnTo>
                <a:lnTo>
                  <a:pt x="214266" y="71808"/>
                </a:lnTo>
                <a:lnTo>
                  <a:pt x="214299" y="54402"/>
                </a:lnTo>
                <a:lnTo>
                  <a:pt x="213351" y="49603"/>
                </a:lnTo>
                <a:lnTo>
                  <a:pt x="206930" y="36495"/>
                </a:lnTo>
                <a:lnTo>
                  <a:pt x="206269" y="42890"/>
                </a:lnTo>
                <a:lnTo>
                  <a:pt x="205897" y="60016"/>
                </a:lnTo>
                <a:lnTo>
                  <a:pt x="205771" y="82869"/>
                </a:lnTo>
                <a:lnTo>
                  <a:pt x="206713" y="91441"/>
                </a:lnTo>
                <a:lnTo>
                  <a:pt x="208294" y="101918"/>
                </a:lnTo>
                <a:lnTo>
                  <a:pt x="210300" y="113666"/>
                </a:lnTo>
                <a:lnTo>
                  <a:pt x="212590" y="124355"/>
                </a:lnTo>
                <a:lnTo>
                  <a:pt x="215069" y="134338"/>
                </a:lnTo>
                <a:lnTo>
                  <a:pt x="217674" y="143852"/>
                </a:lnTo>
                <a:lnTo>
                  <a:pt x="219411" y="160671"/>
                </a:lnTo>
                <a:lnTo>
                  <a:pt x="220569" y="182361"/>
                </a:lnTo>
                <a:lnTo>
                  <a:pt x="222428" y="256049"/>
                </a:lnTo>
                <a:lnTo>
                  <a:pt x="222749" y="329550"/>
                </a:lnTo>
                <a:lnTo>
                  <a:pt x="219937" y="358765"/>
                </a:lnTo>
                <a:lnTo>
                  <a:pt x="215205" y="388719"/>
                </a:lnTo>
                <a:lnTo>
                  <a:pt x="209192" y="419166"/>
                </a:lnTo>
                <a:lnTo>
                  <a:pt x="204231" y="441369"/>
                </a:lnTo>
                <a:lnTo>
                  <a:pt x="199972" y="458076"/>
                </a:lnTo>
                <a:lnTo>
                  <a:pt x="192699" y="482672"/>
                </a:lnTo>
                <a:lnTo>
                  <a:pt x="186291" y="503129"/>
                </a:lnTo>
                <a:lnTo>
                  <a:pt x="182297" y="511632"/>
                </a:lnTo>
                <a:lnTo>
                  <a:pt x="177729" y="519205"/>
                </a:lnTo>
                <a:lnTo>
                  <a:pt x="172778" y="526159"/>
                </a:lnTo>
                <a:lnTo>
                  <a:pt x="166620" y="532700"/>
                </a:lnTo>
                <a:lnTo>
                  <a:pt x="159658" y="538966"/>
                </a:lnTo>
                <a:lnTo>
                  <a:pt x="152159" y="545048"/>
                </a:lnTo>
                <a:lnTo>
                  <a:pt x="146206" y="550056"/>
                </a:lnTo>
                <a:lnTo>
                  <a:pt x="141286" y="554346"/>
                </a:lnTo>
                <a:lnTo>
                  <a:pt x="137053" y="558159"/>
                </a:lnTo>
                <a:lnTo>
                  <a:pt x="132326" y="561654"/>
                </a:lnTo>
                <a:lnTo>
                  <a:pt x="127270" y="564936"/>
                </a:lnTo>
                <a:lnTo>
                  <a:pt x="121994" y="568076"/>
                </a:lnTo>
                <a:lnTo>
                  <a:pt x="108512" y="576646"/>
                </a:lnTo>
                <a:lnTo>
                  <a:pt x="100916" y="581598"/>
                </a:lnTo>
                <a:lnTo>
                  <a:pt x="93948" y="584900"/>
                </a:lnTo>
                <a:lnTo>
                  <a:pt x="87397" y="587101"/>
                </a:lnTo>
                <a:lnTo>
                  <a:pt x="81124" y="588568"/>
                </a:lnTo>
                <a:lnTo>
                  <a:pt x="75038" y="589546"/>
                </a:lnTo>
                <a:lnTo>
                  <a:pt x="69075" y="590198"/>
                </a:lnTo>
                <a:lnTo>
                  <a:pt x="63195" y="590633"/>
                </a:lnTo>
                <a:lnTo>
                  <a:pt x="56418" y="589971"/>
                </a:lnTo>
                <a:lnTo>
                  <a:pt x="49042" y="588576"/>
                </a:lnTo>
                <a:lnTo>
                  <a:pt x="41267" y="586694"/>
                </a:lnTo>
                <a:lnTo>
                  <a:pt x="35131" y="584487"/>
                </a:lnTo>
                <a:lnTo>
                  <a:pt x="30088" y="582063"/>
                </a:lnTo>
                <a:lnTo>
                  <a:pt x="25774" y="579494"/>
                </a:lnTo>
                <a:lnTo>
                  <a:pt x="21945" y="576830"/>
                </a:lnTo>
                <a:lnTo>
                  <a:pt x="15151" y="571329"/>
                </a:lnTo>
                <a:lnTo>
                  <a:pt x="8956" y="565709"/>
                </a:lnTo>
                <a:lnTo>
                  <a:pt x="5971" y="562877"/>
                </a:lnTo>
                <a:lnTo>
                  <a:pt x="3980" y="560036"/>
                </a:lnTo>
                <a:lnTo>
                  <a:pt x="1769" y="554340"/>
                </a:lnTo>
                <a:lnTo>
                  <a:pt x="349" y="542922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19"/>
          <p:cNvSpPr/>
          <p:nvPr/>
        </p:nvSpPr>
        <p:spPr>
          <a:xfrm>
            <a:off x="1485899" y="498919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13653" y="17145"/>
                </a:lnTo>
                <a:lnTo>
                  <a:pt x="22437" y="16192"/>
                </a:lnTo>
                <a:lnTo>
                  <a:pt x="33056" y="14605"/>
                </a:lnTo>
                <a:lnTo>
                  <a:pt x="44897" y="12594"/>
                </a:lnTo>
                <a:lnTo>
                  <a:pt x="58507" y="11253"/>
                </a:lnTo>
                <a:lnTo>
                  <a:pt x="73295" y="10359"/>
                </a:lnTo>
                <a:lnTo>
                  <a:pt x="111252" y="9102"/>
                </a:lnTo>
                <a:lnTo>
                  <a:pt x="137104" y="8729"/>
                </a:lnTo>
                <a:lnTo>
                  <a:pt x="145695" y="8677"/>
                </a:lnTo>
                <a:lnTo>
                  <a:pt x="159043" y="7689"/>
                </a:lnTo>
                <a:lnTo>
                  <a:pt x="175561" y="607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0"/>
          <p:cNvSpPr/>
          <p:nvPr/>
        </p:nvSpPr>
        <p:spPr>
          <a:xfrm>
            <a:off x="1472884" y="5083492"/>
            <a:ext cx="313054" cy="17146"/>
          </a:xfrm>
          <a:custGeom>
            <a:avLst/>
            <a:gdLst/>
            <a:ahLst/>
            <a:cxnLst/>
            <a:rect l="0" t="0" r="0" b="0"/>
            <a:pathLst>
              <a:path w="313054" h="17146">
                <a:moveTo>
                  <a:pt x="30160" y="0"/>
                </a:moveTo>
                <a:lnTo>
                  <a:pt x="11957" y="4551"/>
                </a:lnTo>
                <a:lnTo>
                  <a:pt x="6595" y="6844"/>
                </a:lnTo>
                <a:lnTo>
                  <a:pt x="3020" y="9325"/>
                </a:lnTo>
                <a:lnTo>
                  <a:pt x="637" y="11932"/>
                </a:lnTo>
                <a:lnTo>
                  <a:pt x="0" y="13670"/>
                </a:lnTo>
                <a:lnTo>
                  <a:pt x="529" y="14828"/>
                </a:lnTo>
                <a:lnTo>
                  <a:pt x="1834" y="15601"/>
                </a:lnTo>
                <a:lnTo>
                  <a:pt x="4608" y="16115"/>
                </a:lnTo>
                <a:lnTo>
                  <a:pt x="8363" y="16459"/>
                </a:lnTo>
                <a:lnTo>
                  <a:pt x="16663" y="16840"/>
                </a:lnTo>
                <a:lnTo>
                  <a:pt x="23526" y="17010"/>
                </a:lnTo>
                <a:lnTo>
                  <a:pt x="46398" y="17105"/>
                </a:lnTo>
                <a:lnTo>
                  <a:pt x="54321" y="16166"/>
                </a:lnTo>
                <a:lnTo>
                  <a:pt x="61507" y="14587"/>
                </a:lnTo>
                <a:lnTo>
                  <a:pt x="68203" y="12582"/>
                </a:lnTo>
                <a:lnTo>
                  <a:pt x="74572" y="11246"/>
                </a:lnTo>
                <a:lnTo>
                  <a:pt x="80723" y="10355"/>
                </a:lnTo>
                <a:lnTo>
                  <a:pt x="86729" y="9761"/>
                </a:lnTo>
                <a:lnTo>
                  <a:pt x="127037" y="4374"/>
                </a:lnTo>
                <a:lnTo>
                  <a:pt x="140465" y="2916"/>
                </a:lnTo>
                <a:lnTo>
                  <a:pt x="152274" y="1944"/>
                </a:lnTo>
                <a:lnTo>
                  <a:pt x="163005" y="1296"/>
                </a:lnTo>
                <a:lnTo>
                  <a:pt x="180636" y="1817"/>
                </a:lnTo>
                <a:lnTo>
                  <a:pt x="202867" y="3116"/>
                </a:lnTo>
                <a:lnTo>
                  <a:pt x="31305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1"/>
          <p:cNvSpPr/>
          <p:nvPr/>
        </p:nvSpPr>
        <p:spPr>
          <a:xfrm>
            <a:off x="1966686" y="4843496"/>
            <a:ext cx="307884" cy="358626"/>
          </a:xfrm>
          <a:custGeom>
            <a:avLst/>
            <a:gdLst/>
            <a:ahLst/>
            <a:cxnLst/>
            <a:rect l="0" t="0" r="0" b="0"/>
            <a:pathLst>
              <a:path w="307884" h="358626">
                <a:moveTo>
                  <a:pt x="16418" y="51401"/>
                </a:moveTo>
                <a:lnTo>
                  <a:pt x="25520" y="37749"/>
                </a:lnTo>
                <a:lnTo>
                  <a:pt x="35069" y="28506"/>
                </a:lnTo>
                <a:lnTo>
                  <a:pt x="40282" y="24708"/>
                </a:lnTo>
                <a:lnTo>
                  <a:pt x="48615" y="20488"/>
                </a:lnTo>
                <a:lnTo>
                  <a:pt x="56445" y="17659"/>
                </a:lnTo>
                <a:lnTo>
                  <a:pt x="61201" y="15571"/>
                </a:lnTo>
                <a:lnTo>
                  <a:pt x="66276" y="13227"/>
                </a:lnTo>
                <a:lnTo>
                  <a:pt x="71564" y="11665"/>
                </a:lnTo>
                <a:lnTo>
                  <a:pt x="76995" y="10623"/>
                </a:lnTo>
                <a:lnTo>
                  <a:pt x="82520" y="9928"/>
                </a:lnTo>
                <a:lnTo>
                  <a:pt x="88109" y="8512"/>
                </a:lnTo>
                <a:lnTo>
                  <a:pt x="93739" y="6616"/>
                </a:lnTo>
                <a:lnTo>
                  <a:pt x="99398" y="4399"/>
                </a:lnTo>
                <a:lnTo>
                  <a:pt x="105076" y="2922"/>
                </a:lnTo>
                <a:lnTo>
                  <a:pt x="110766" y="1936"/>
                </a:lnTo>
                <a:lnTo>
                  <a:pt x="116464" y="1280"/>
                </a:lnTo>
                <a:lnTo>
                  <a:pt x="122168" y="842"/>
                </a:lnTo>
                <a:lnTo>
                  <a:pt x="127876" y="550"/>
                </a:lnTo>
                <a:lnTo>
                  <a:pt x="133586" y="356"/>
                </a:lnTo>
                <a:lnTo>
                  <a:pt x="190009" y="0"/>
                </a:lnTo>
                <a:lnTo>
                  <a:pt x="197868" y="1894"/>
                </a:lnTo>
                <a:lnTo>
                  <a:pt x="205965" y="5061"/>
                </a:lnTo>
                <a:lnTo>
                  <a:pt x="234941" y="19282"/>
                </a:lnTo>
                <a:lnTo>
                  <a:pt x="240205" y="23321"/>
                </a:lnTo>
                <a:lnTo>
                  <a:pt x="248594" y="32888"/>
                </a:lnTo>
                <a:lnTo>
                  <a:pt x="251212" y="38107"/>
                </a:lnTo>
                <a:lnTo>
                  <a:pt x="256802" y="57410"/>
                </a:lnTo>
                <a:lnTo>
                  <a:pt x="260494" y="67790"/>
                </a:lnTo>
                <a:lnTo>
                  <a:pt x="264861" y="79472"/>
                </a:lnTo>
                <a:lnTo>
                  <a:pt x="267771" y="89165"/>
                </a:lnTo>
                <a:lnTo>
                  <a:pt x="269712" y="97532"/>
                </a:lnTo>
                <a:lnTo>
                  <a:pt x="271006" y="105015"/>
                </a:lnTo>
                <a:lnTo>
                  <a:pt x="270916" y="112861"/>
                </a:lnTo>
                <a:lnTo>
                  <a:pt x="269903" y="120950"/>
                </a:lnTo>
                <a:lnTo>
                  <a:pt x="268276" y="129199"/>
                </a:lnTo>
                <a:lnTo>
                  <a:pt x="265286" y="140414"/>
                </a:lnTo>
                <a:lnTo>
                  <a:pt x="256884" y="168115"/>
                </a:lnTo>
                <a:lnTo>
                  <a:pt x="250071" y="186360"/>
                </a:lnTo>
                <a:lnTo>
                  <a:pt x="232342" y="229493"/>
                </a:lnTo>
                <a:lnTo>
                  <a:pt x="219382" y="259458"/>
                </a:lnTo>
                <a:lnTo>
                  <a:pt x="214592" y="270116"/>
                </a:lnTo>
                <a:lnTo>
                  <a:pt x="209494" y="279126"/>
                </a:lnTo>
                <a:lnTo>
                  <a:pt x="204191" y="287038"/>
                </a:lnTo>
                <a:lnTo>
                  <a:pt x="198750" y="294217"/>
                </a:lnTo>
                <a:lnTo>
                  <a:pt x="192265" y="300909"/>
                </a:lnTo>
                <a:lnTo>
                  <a:pt x="185085" y="307274"/>
                </a:lnTo>
                <a:lnTo>
                  <a:pt x="177440" y="313423"/>
                </a:lnTo>
                <a:lnTo>
                  <a:pt x="171391" y="319428"/>
                </a:lnTo>
                <a:lnTo>
                  <a:pt x="166406" y="325335"/>
                </a:lnTo>
                <a:lnTo>
                  <a:pt x="157375" y="336027"/>
                </a:lnTo>
                <a:lnTo>
                  <a:pt x="152299" y="340212"/>
                </a:lnTo>
                <a:lnTo>
                  <a:pt x="147011" y="343954"/>
                </a:lnTo>
                <a:lnTo>
                  <a:pt x="141580" y="346449"/>
                </a:lnTo>
                <a:lnTo>
                  <a:pt x="136054" y="348113"/>
                </a:lnTo>
                <a:lnTo>
                  <a:pt x="130466" y="349221"/>
                </a:lnTo>
                <a:lnTo>
                  <a:pt x="124835" y="350913"/>
                </a:lnTo>
                <a:lnTo>
                  <a:pt x="119176" y="352993"/>
                </a:lnTo>
                <a:lnTo>
                  <a:pt x="113499" y="355332"/>
                </a:lnTo>
                <a:lnTo>
                  <a:pt x="107809" y="356892"/>
                </a:lnTo>
                <a:lnTo>
                  <a:pt x="102110" y="357932"/>
                </a:lnTo>
                <a:lnTo>
                  <a:pt x="96406" y="358625"/>
                </a:lnTo>
                <a:lnTo>
                  <a:pt x="89746" y="358134"/>
                </a:lnTo>
                <a:lnTo>
                  <a:pt x="82449" y="356855"/>
                </a:lnTo>
                <a:lnTo>
                  <a:pt x="74726" y="355049"/>
                </a:lnTo>
                <a:lnTo>
                  <a:pt x="67673" y="353846"/>
                </a:lnTo>
                <a:lnTo>
                  <a:pt x="61065" y="353043"/>
                </a:lnTo>
                <a:lnTo>
                  <a:pt x="54756" y="352508"/>
                </a:lnTo>
                <a:lnTo>
                  <a:pt x="45205" y="349375"/>
                </a:lnTo>
                <a:lnTo>
                  <a:pt x="35880" y="343854"/>
                </a:lnTo>
                <a:lnTo>
                  <a:pt x="22211" y="335050"/>
                </a:lnTo>
                <a:lnTo>
                  <a:pt x="16470" y="330988"/>
                </a:lnTo>
                <a:lnTo>
                  <a:pt x="7551" y="323934"/>
                </a:lnTo>
                <a:lnTo>
                  <a:pt x="4792" y="320720"/>
                </a:lnTo>
                <a:lnTo>
                  <a:pt x="2952" y="317625"/>
                </a:lnTo>
                <a:lnTo>
                  <a:pt x="909" y="311645"/>
                </a:lnTo>
                <a:lnTo>
                  <a:pt x="0" y="305812"/>
                </a:lnTo>
                <a:lnTo>
                  <a:pt x="710" y="302924"/>
                </a:lnTo>
                <a:lnTo>
                  <a:pt x="5309" y="294307"/>
                </a:lnTo>
                <a:lnTo>
                  <a:pt x="8047" y="284770"/>
                </a:lnTo>
                <a:lnTo>
                  <a:pt x="12063" y="275453"/>
                </a:lnTo>
                <a:lnTo>
                  <a:pt x="17022" y="267502"/>
                </a:lnTo>
                <a:lnTo>
                  <a:pt x="25170" y="257671"/>
                </a:lnTo>
                <a:lnTo>
                  <a:pt x="27968" y="254637"/>
                </a:lnTo>
                <a:lnTo>
                  <a:pt x="36157" y="248726"/>
                </a:lnTo>
                <a:lnTo>
                  <a:pt x="41007" y="245816"/>
                </a:lnTo>
                <a:lnTo>
                  <a:pt x="46146" y="242924"/>
                </a:lnTo>
                <a:lnTo>
                  <a:pt x="56936" y="237170"/>
                </a:lnTo>
                <a:lnTo>
                  <a:pt x="73720" y="228576"/>
                </a:lnTo>
                <a:lnTo>
                  <a:pt x="79385" y="226668"/>
                </a:lnTo>
                <a:lnTo>
                  <a:pt x="85066" y="225396"/>
                </a:lnTo>
                <a:lnTo>
                  <a:pt x="90758" y="224547"/>
                </a:lnTo>
                <a:lnTo>
                  <a:pt x="96458" y="223030"/>
                </a:lnTo>
                <a:lnTo>
                  <a:pt x="102164" y="221065"/>
                </a:lnTo>
                <a:lnTo>
                  <a:pt x="107872" y="218803"/>
                </a:lnTo>
                <a:lnTo>
                  <a:pt x="113582" y="217295"/>
                </a:lnTo>
                <a:lnTo>
                  <a:pt x="119295" y="216289"/>
                </a:lnTo>
                <a:lnTo>
                  <a:pt x="125008" y="215619"/>
                </a:lnTo>
                <a:lnTo>
                  <a:pt x="130721" y="216125"/>
                </a:lnTo>
                <a:lnTo>
                  <a:pt x="136435" y="217414"/>
                </a:lnTo>
                <a:lnTo>
                  <a:pt x="142150" y="219227"/>
                </a:lnTo>
                <a:lnTo>
                  <a:pt x="147864" y="220435"/>
                </a:lnTo>
                <a:lnTo>
                  <a:pt x="153579" y="221240"/>
                </a:lnTo>
                <a:lnTo>
                  <a:pt x="159294" y="221777"/>
                </a:lnTo>
                <a:lnTo>
                  <a:pt x="165961" y="222135"/>
                </a:lnTo>
                <a:lnTo>
                  <a:pt x="180989" y="222533"/>
                </a:lnTo>
                <a:lnTo>
                  <a:pt x="188045" y="224544"/>
                </a:lnTo>
                <a:lnTo>
                  <a:pt x="194654" y="227790"/>
                </a:lnTo>
                <a:lnTo>
                  <a:pt x="200965" y="231858"/>
                </a:lnTo>
                <a:lnTo>
                  <a:pt x="207077" y="235524"/>
                </a:lnTo>
                <a:lnTo>
                  <a:pt x="213056" y="238919"/>
                </a:lnTo>
                <a:lnTo>
                  <a:pt x="224781" y="245232"/>
                </a:lnTo>
                <a:lnTo>
                  <a:pt x="236341" y="251213"/>
                </a:lnTo>
                <a:lnTo>
                  <a:pt x="245289" y="259587"/>
                </a:lnTo>
                <a:lnTo>
                  <a:pt x="254346" y="270610"/>
                </a:lnTo>
                <a:lnTo>
                  <a:pt x="260762" y="277551"/>
                </a:lnTo>
                <a:lnTo>
                  <a:pt x="282489" y="300119"/>
                </a:lnTo>
                <a:lnTo>
                  <a:pt x="286191" y="306748"/>
                </a:lnTo>
                <a:lnTo>
                  <a:pt x="289612" y="314978"/>
                </a:lnTo>
                <a:lnTo>
                  <a:pt x="292845" y="324274"/>
                </a:lnTo>
                <a:lnTo>
                  <a:pt x="295000" y="332376"/>
                </a:lnTo>
                <a:lnTo>
                  <a:pt x="296437" y="339683"/>
                </a:lnTo>
                <a:lnTo>
                  <a:pt x="297395" y="346459"/>
                </a:lnTo>
                <a:lnTo>
                  <a:pt x="298986" y="350024"/>
                </a:lnTo>
                <a:lnTo>
                  <a:pt x="300999" y="351448"/>
                </a:lnTo>
                <a:lnTo>
                  <a:pt x="307883" y="351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2"/>
          <p:cNvSpPr/>
          <p:nvPr/>
        </p:nvSpPr>
        <p:spPr>
          <a:xfrm>
            <a:off x="2463164" y="4954904"/>
            <a:ext cx="257176" cy="17147"/>
          </a:xfrm>
          <a:custGeom>
            <a:avLst/>
            <a:gdLst/>
            <a:ahLst/>
            <a:cxnLst/>
            <a:rect l="0" t="0" r="0" b="0"/>
            <a:pathLst>
              <a:path w="257176" h="17147">
                <a:moveTo>
                  <a:pt x="0" y="17146"/>
                </a:moveTo>
                <a:lnTo>
                  <a:pt x="9102" y="17146"/>
                </a:lnTo>
                <a:lnTo>
                  <a:pt x="38971" y="14606"/>
                </a:lnTo>
                <a:lnTo>
                  <a:pt x="60271" y="12595"/>
                </a:lnTo>
                <a:lnTo>
                  <a:pt x="82091" y="11254"/>
                </a:lnTo>
                <a:lnTo>
                  <a:pt x="104257" y="1036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3"/>
          <p:cNvSpPr/>
          <p:nvPr/>
        </p:nvSpPr>
        <p:spPr>
          <a:xfrm>
            <a:off x="2895781" y="4724680"/>
            <a:ext cx="304620" cy="272920"/>
          </a:xfrm>
          <a:custGeom>
            <a:avLst/>
            <a:gdLst/>
            <a:ahLst/>
            <a:cxnLst/>
            <a:rect l="0" t="0" r="0" b="0"/>
            <a:pathLst>
              <a:path w="304620" h="272920">
                <a:moveTo>
                  <a:pt x="64588" y="41630"/>
                </a:moveTo>
                <a:lnTo>
                  <a:pt x="73690" y="32528"/>
                </a:lnTo>
                <a:lnTo>
                  <a:pt x="77324" y="29847"/>
                </a:lnTo>
                <a:lnTo>
                  <a:pt x="83901" y="26868"/>
                </a:lnTo>
                <a:lnTo>
                  <a:pt x="92539" y="23004"/>
                </a:lnTo>
                <a:lnTo>
                  <a:pt x="108113" y="15474"/>
                </a:lnTo>
                <a:lnTo>
                  <a:pt x="113607" y="12762"/>
                </a:lnTo>
                <a:lnTo>
                  <a:pt x="122252" y="9750"/>
                </a:lnTo>
                <a:lnTo>
                  <a:pt x="130222" y="8410"/>
                </a:lnTo>
                <a:lnTo>
                  <a:pt x="135014" y="8054"/>
                </a:lnTo>
                <a:lnTo>
                  <a:pt x="140114" y="7816"/>
                </a:lnTo>
                <a:lnTo>
                  <a:pt x="147324" y="6704"/>
                </a:lnTo>
                <a:lnTo>
                  <a:pt x="155940" y="5011"/>
                </a:lnTo>
                <a:lnTo>
                  <a:pt x="165494" y="2930"/>
                </a:lnTo>
                <a:lnTo>
                  <a:pt x="173769" y="1542"/>
                </a:lnTo>
                <a:lnTo>
                  <a:pt x="181191" y="617"/>
                </a:lnTo>
                <a:lnTo>
                  <a:pt x="188043" y="0"/>
                </a:lnTo>
                <a:lnTo>
                  <a:pt x="194517" y="542"/>
                </a:lnTo>
                <a:lnTo>
                  <a:pt x="200737" y="1855"/>
                </a:lnTo>
                <a:lnTo>
                  <a:pt x="206789" y="3683"/>
                </a:lnTo>
                <a:lnTo>
                  <a:pt x="212729" y="5855"/>
                </a:lnTo>
                <a:lnTo>
                  <a:pt x="218594" y="8255"/>
                </a:lnTo>
                <a:lnTo>
                  <a:pt x="224409" y="10807"/>
                </a:lnTo>
                <a:lnTo>
                  <a:pt x="228285" y="13461"/>
                </a:lnTo>
                <a:lnTo>
                  <a:pt x="230870" y="16183"/>
                </a:lnTo>
                <a:lnTo>
                  <a:pt x="235646" y="23653"/>
                </a:lnTo>
                <a:lnTo>
                  <a:pt x="244119" y="36497"/>
                </a:lnTo>
                <a:lnTo>
                  <a:pt x="247141" y="42971"/>
                </a:lnTo>
                <a:lnTo>
                  <a:pt x="249155" y="49191"/>
                </a:lnTo>
                <a:lnTo>
                  <a:pt x="250498" y="55243"/>
                </a:lnTo>
                <a:lnTo>
                  <a:pt x="250440" y="61183"/>
                </a:lnTo>
                <a:lnTo>
                  <a:pt x="249450" y="67048"/>
                </a:lnTo>
                <a:lnTo>
                  <a:pt x="247837" y="72862"/>
                </a:lnTo>
                <a:lnTo>
                  <a:pt x="243505" y="86943"/>
                </a:lnTo>
                <a:lnTo>
                  <a:pt x="241016" y="94699"/>
                </a:lnTo>
                <a:lnTo>
                  <a:pt x="237452" y="102726"/>
                </a:lnTo>
                <a:lnTo>
                  <a:pt x="233171" y="110936"/>
                </a:lnTo>
                <a:lnTo>
                  <a:pt x="228412" y="119266"/>
                </a:lnTo>
                <a:lnTo>
                  <a:pt x="218571" y="134345"/>
                </a:lnTo>
                <a:lnTo>
                  <a:pt x="189858" y="176499"/>
                </a:lnTo>
                <a:lnTo>
                  <a:pt x="177629" y="193455"/>
                </a:lnTo>
                <a:lnTo>
                  <a:pt x="167571" y="206664"/>
                </a:lnTo>
                <a:lnTo>
                  <a:pt x="158961" y="217375"/>
                </a:lnTo>
                <a:lnTo>
                  <a:pt x="152268" y="226421"/>
                </a:lnTo>
                <a:lnTo>
                  <a:pt x="146854" y="234356"/>
                </a:lnTo>
                <a:lnTo>
                  <a:pt x="142292" y="241552"/>
                </a:lnTo>
                <a:lnTo>
                  <a:pt x="137346" y="247301"/>
                </a:lnTo>
                <a:lnTo>
                  <a:pt x="132143" y="252086"/>
                </a:lnTo>
                <a:lnTo>
                  <a:pt x="126770" y="256229"/>
                </a:lnTo>
                <a:lnTo>
                  <a:pt x="121283" y="259944"/>
                </a:lnTo>
                <a:lnTo>
                  <a:pt x="115720" y="263372"/>
                </a:lnTo>
                <a:lnTo>
                  <a:pt x="110106" y="266611"/>
                </a:lnTo>
                <a:lnTo>
                  <a:pt x="104458" y="268769"/>
                </a:lnTo>
                <a:lnTo>
                  <a:pt x="98788" y="270209"/>
                </a:lnTo>
                <a:lnTo>
                  <a:pt x="93104" y="271168"/>
                </a:lnTo>
                <a:lnTo>
                  <a:pt x="87409" y="271808"/>
                </a:lnTo>
                <a:lnTo>
                  <a:pt x="81707" y="272234"/>
                </a:lnTo>
                <a:lnTo>
                  <a:pt x="76001" y="272518"/>
                </a:lnTo>
                <a:lnTo>
                  <a:pt x="64581" y="272834"/>
                </a:lnTo>
                <a:lnTo>
                  <a:pt x="58868" y="272919"/>
                </a:lnTo>
                <a:lnTo>
                  <a:pt x="54107" y="272022"/>
                </a:lnTo>
                <a:lnTo>
                  <a:pt x="46278" y="268486"/>
                </a:lnTo>
                <a:lnTo>
                  <a:pt x="31964" y="261140"/>
                </a:lnTo>
                <a:lnTo>
                  <a:pt x="23736" y="258253"/>
                </a:lnTo>
                <a:lnTo>
                  <a:pt x="20209" y="257482"/>
                </a:lnTo>
                <a:lnTo>
                  <a:pt x="13749" y="254087"/>
                </a:lnTo>
                <a:lnTo>
                  <a:pt x="10693" y="251848"/>
                </a:lnTo>
                <a:lnTo>
                  <a:pt x="8656" y="249403"/>
                </a:lnTo>
                <a:lnTo>
                  <a:pt x="7298" y="246820"/>
                </a:lnTo>
                <a:lnTo>
                  <a:pt x="567" y="226729"/>
                </a:lnTo>
                <a:lnTo>
                  <a:pt x="0" y="220274"/>
                </a:lnTo>
                <a:lnTo>
                  <a:pt x="574" y="214066"/>
                </a:lnTo>
                <a:lnTo>
                  <a:pt x="1910" y="208022"/>
                </a:lnTo>
                <a:lnTo>
                  <a:pt x="3753" y="203040"/>
                </a:lnTo>
                <a:lnTo>
                  <a:pt x="8340" y="194966"/>
                </a:lnTo>
                <a:lnTo>
                  <a:pt x="16094" y="188201"/>
                </a:lnTo>
                <a:lnTo>
                  <a:pt x="20829" y="185064"/>
                </a:lnTo>
                <a:lnTo>
                  <a:pt x="25891" y="182020"/>
                </a:lnTo>
                <a:lnTo>
                  <a:pt x="31170" y="179039"/>
                </a:lnTo>
                <a:lnTo>
                  <a:pt x="36594" y="176098"/>
                </a:lnTo>
                <a:lnTo>
                  <a:pt x="43068" y="173185"/>
                </a:lnTo>
                <a:lnTo>
                  <a:pt x="50242" y="170291"/>
                </a:lnTo>
                <a:lnTo>
                  <a:pt x="57881" y="167409"/>
                </a:lnTo>
                <a:lnTo>
                  <a:pt x="64880" y="165488"/>
                </a:lnTo>
                <a:lnTo>
                  <a:pt x="71450" y="164207"/>
                </a:lnTo>
                <a:lnTo>
                  <a:pt x="77735" y="163353"/>
                </a:lnTo>
                <a:lnTo>
                  <a:pt x="84783" y="162783"/>
                </a:lnTo>
                <a:lnTo>
                  <a:pt x="92339" y="162404"/>
                </a:lnTo>
                <a:lnTo>
                  <a:pt x="100234" y="162151"/>
                </a:lnTo>
                <a:lnTo>
                  <a:pt x="109307" y="162934"/>
                </a:lnTo>
                <a:lnTo>
                  <a:pt x="119166" y="164409"/>
                </a:lnTo>
                <a:lnTo>
                  <a:pt x="129549" y="166345"/>
                </a:lnTo>
                <a:lnTo>
                  <a:pt x="139328" y="167636"/>
                </a:lnTo>
                <a:lnTo>
                  <a:pt x="148705" y="168496"/>
                </a:lnTo>
                <a:lnTo>
                  <a:pt x="157814" y="169070"/>
                </a:lnTo>
                <a:lnTo>
                  <a:pt x="165791" y="170405"/>
                </a:lnTo>
                <a:lnTo>
                  <a:pt x="173014" y="172247"/>
                </a:lnTo>
                <a:lnTo>
                  <a:pt x="179735" y="174428"/>
                </a:lnTo>
                <a:lnTo>
                  <a:pt x="186120" y="176834"/>
                </a:lnTo>
                <a:lnTo>
                  <a:pt x="192282" y="179391"/>
                </a:lnTo>
                <a:lnTo>
                  <a:pt x="198295" y="182048"/>
                </a:lnTo>
                <a:lnTo>
                  <a:pt x="210056" y="187541"/>
                </a:lnTo>
                <a:lnTo>
                  <a:pt x="215860" y="190338"/>
                </a:lnTo>
                <a:lnTo>
                  <a:pt x="223538" y="195061"/>
                </a:lnTo>
                <a:lnTo>
                  <a:pt x="232468" y="201067"/>
                </a:lnTo>
                <a:lnTo>
                  <a:pt x="260698" y="220633"/>
                </a:lnTo>
                <a:lnTo>
                  <a:pt x="269623" y="226687"/>
                </a:lnTo>
                <a:lnTo>
                  <a:pt x="275573" y="231677"/>
                </a:lnTo>
                <a:lnTo>
                  <a:pt x="282184" y="239760"/>
                </a:lnTo>
                <a:lnTo>
                  <a:pt x="284900" y="242297"/>
                </a:lnTo>
                <a:lnTo>
                  <a:pt x="287663" y="243988"/>
                </a:lnTo>
                <a:lnTo>
                  <a:pt x="290457" y="245115"/>
                </a:lnTo>
                <a:lnTo>
                  <a:pt x="296102" y="248907"/>
                </a:lnTo>
                <a:lnTo>
                  <a:pt x="304619" y="2559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4"/>
          <p:cNvSpPr/>
          <p:nvPr/>
        </p:nvSpPr>
        <p:spPr>
          <a:xfrm>
            <a:off x="2814637" y="5118344"/>
            <a:ext cx="488634" cy="25157"/>
          </a:xfrm>
          <a:custGeom>
            <a:avLst/>
            <a:gdLst/>
            <a:ahLst/>
            <a:cxnLst/>
            <a:rect l="0" t="0" r="0" b="0"/>
            <a:pathLst>
              <a:path w="488634" h="25157">
                <a:moveTo>
                  <a:pt x="0" y="25156"/>
                </a:moveTo>
                <a:lnTo>
                  <a:pt x="33804" y="25156"/>
                </a:lnTo>
                <a:lnTo>
                  <a:pt x="50158" y="23251"/>
                </a:lnTo>
                <a:lnTo>
                  <a:pt x="122283" y="12420"/>
                </a:lnTo>
                <a:lnTo>
                  <a:pt x="176585" y="5843"/>
                </a:lnTo>
                <a:lnTo>
                  <a:pt x="200591" y="3708"/>
                </a:lnTo>
                <a:lnTo>
                  <a:pt x="222310" y="2285"/>
                </a:lnTo>
                <a:lnTo>
                  <a:pt x="242504" y="1336"/>
                </a:lnTo>
                <a:lnTo>
                  <a:pt x="290342" y="281"/>
                </a:lnTo>
                <a:lnTo>
                  <a:pt x="316434" y="0"/>
                </a:lnTo>
                <a:lnTo>
                  <a:pt x="338591" y="766"/>
                </a:lnTo>
                <a:lnTo>
                  <a:pt x="358125" y="2228"/>
                </a:lnTo>
                <a:lnTo>
                  <a:pt x="375910" y="4156"/>
                </a:lnTo>
                <a:lnTo>
                  <a:pt x="389671" y="5440"/>
                </a:lnTo>
                <a:lnTo>
                  <a:pt x="400751" y="6298"/>
                </a:lnTo>
                <a:lnTo>
                  <a:pt x="410042" y="6868"/>
                </a:lnTo>
                <a:lnTo>
                  <a:pt x="425446" y="7503"/>
                </a:lnTo>
                <a:lnTo>
                  <a:pt x="432221" y="7672"/>
                </a:lnTo>
                <a:lnTo>
                  <a:pt x="439594" y="8738"/>
                </a:lnTo>
                <a:lnTo>
                  <a:pt x="447368" y="10400"/>
                </a:lnTo>
                <a:lnTo>
                  <a:pt x="455408" y="12461"/>
                </a:lnTo>
                <a:lnTo>
                  <a:pt x="461720" y="13835"/>
                </a:lnTo>
                <a:lnTo>
                  <a:pt x="466881" y="14751"/>
                </a:lnTo>
                <a:lnTo>
                  <a:pt x="488633" y="16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5"/>
          <p:cNvSpPr/>
          <p:nvPr/>
        </p:nvSpPr>
        <p:spPr>
          <a:xfrm>
            <a:off x="2852584" y="5212079"/>
            <a:ext cx="296381" cy="351458"/>
          </a:xfrm>
          <a:custGeom>
            <a:avLst/>
            <a:gdLst/>
            <a:ahLst/>
            <a:cxnLst/>
            <a:rect l="0" t="0" r="0" b="0"/>
            <a:pathLst>
              <a:path w="296381" h="351458">
                <a:moveTo>
                  <a:pt x="296380" y="0"/>
                </a:moveTo>
                <a:lnTo>
                  <a:pt x="227708" y="0"/>
                </a:lnTo>
                <a:lnTo>
                  <a:pt x="218214" y="953"/>
                </a:lnTo>
                <a:lnTo>
                  <a:pt x="208074" y="2541"/>
                </a:lnTo>
                <a:lnTo>
                  <a:pt x="197505" y="4552"/>
                </a:lnTo>
                <a:lnTo>
                  <a:pt x="185696" y="5892"/>
                </a:lnTo>
                <a:lnTo>
                  <a:pt x="173061" y="6786"/>
                </a:lnTo>
                <a:lnTo>
                  <a:pt x="159875" y="7382"/>
                </a:lnTo>
                <a:lnTo>
                  <a:pt x="124904" y="8044"/>
                </a:lnTo>
                <a:lnTo>
                  <a:pt x="45812" y="8564"/>
                </a:lnTo>
                <a:lnTo>
                  <a:pt x="42657" y="7615"/>
                </a:lnTo>
                <a:lnTo>
                  <a:pt x="36612" y="4020"/>
                </a:lnTo>
                <a:lnTo>
                  <a:pt x="34619" y="3632"/>
                </a:lnTo>
                <a:lnTo>
                  <a:pt x="33290" y="4327"/>
                </a:lnTo>
                <a:lnTo>
                  <a:pt x="32405" y="5742"/>
                </a:lnTo>
                <a:lnTo>
                  <a:pt x="31420" y="9855"/>
                </a:lnTo>
                <a:lnTo>
                  <a:pt x="30030" y="19621"/>
                </a:lnTo>
                <a:lnTo>
                  <a:pt x="26238" y="43011"/>
                </a:lnTo>
                <a:lnTo>
                  <a:pt x="18747" y="83758"/>
                </a:lnTo>
                <a:lnTo>
                  <a:pt x="16994" y="94892"/>
                </a:lnTo>
                <a:lnTo>
                  <a:pt x="15825" y="104219"/>
                </a:lnTo>
                <a:lnTo>
                  <a:pt x="15046" y="112342"/>
                </a:lnTo>
                <a:lnTo>
                  <a:pt x="13574" y="122520"/>
                </a:lnTo>
                <a:lnTo>
                  <a:pt x="7904" y="155789"/>
                </a:lnTo>
                <a:lnTo>
                  <a:pt x="6908" y="162914"/>
                </a:lnTo>
                <a:lnTo>
                  <a:pt x="6244" y="168617"/>
                </a:lnTo>
                <a:lnTo>
                  <a:pt x="5801" y="174324"/>
                </a:lnTo>
                <a:lnTo>
                  <a:pt x="5506" y="180034"/>
                </a:lnTo>
                <a:lnTo>
                  <a:pt x="5090" y="194632"/>
                </a:lnTo>
                <a:lnTo>
                  <a:pt x="5032" y="198334"/>
                </a:lnTo>
                <a:lnTo>
                  <a:pt x="4041" y="201756"/>
                </a:lnTo>
                <a:lnTo>
                  <a:pt x="0" y="209216"/>
                </a:lnTo>
                <a:lnTo>
                  <a:pt x="686" y="209011"/>
                </a:lnTo>
                <a:lnTo>
                  <a:pt x="2096" y="207921"/>
                </a:lnTo>
                <a:lnTo>
                  <a:pt x="3988" y="207194"/>
                </a:lnTo>
                <a:lnTo>
                  <a:pt x="8631" y="206386"/>
                </a:lnTo>
                <a:lnTo>
                  <a:pt x="18822" y="198551"/>
                </a:lnTo>
                <a:lnTo>
                  <a:pt x="53006" y="169526"/>
                </a:lnTo>
                <a:lnTo>
                  <a:pt x="67456" y="158737"/>
                </a:lnTo>
                <a:lnTo>
                  <a:pt x="78994" y="151545"/>
                </a:lnTo>
                <a:lnTo>
                  <a:pt x="120301" y="130900"/>
                </a:lnTo>
                <a:lnTo>
                  <a:pt x="129464" y="127272"/>
                </a:lnTo>
                <a:lnTo>
                  <a:pt x="137478" y="124853"/>
                </a:lnTo>
                <a:lnTo>
                  <a:pt x="144726" y="123241"/>
                </a:lnTo>
                <a:lnTo>
                  <a:pt x="151462" y="123118"/>
                </a:lnTo>
                <a:lnTo>
                  <a:pt x="157858" y="123989"/>
                </a:lnTo>
                <a:lnTo>
                  <a:pt x="164027" y="125522"/>
                </a:lnTo>
                <a:lnTo>
                  <a:pt x="170045" y="127497"/>
                </a:lnTo>
                <a:lnTo>
                  <a:pt x="175962" y="129765"/>
                </a:lnTo>
                <a:lnTo>
                  <a:pt x="181811" y="132230"/>
                </a:lnTo>
                <a:lnTo>
                  <a:pt x="190851" y="137509"/>
                </a:lnTo>
                <a:lnTo>
                  <a:pt x="198996" y="143030"/>
                </a:lnTo>
                <a:lnTo>
                  <a:pt x="203835" y="145837"/>
                </a:lnTo>
                <a:lnTo>
                  <a:pt x="208966" y="148660"/>
                </a:lnTo>
                <a:lnTo>
                  <a:pt x="212387" y="152447"/>
                </a:lnTo>
                <a:lnTo>
                  <a:pt x="214667" y="156876"/>
                </a:lnTo>
                <a:lnTo>
                  <a:pt x="216187" y="161734"/>
                </a:lnTo>
                <a:lnTo>
                  <a:pt x="219106" y="168783"/>
                </a:lnTo>
                <a:lnTo>
                  <a:pt x="222957" y="177292"/>
                </a:lnTo>
                <a:lnTo>
                  <a:pt x="227429" y="186775"/>
                </a:lnTo>
                <a:lnTo>
                  <a:pt x="229458" y="195002"/>
                </a:lnTo>
                <a:lnTo>
                  <a:pt x="229858" y="202392"/>
                </a:lnTo>
                <a:lnTo>
                  <a:pt x="229172" y="209223"/>
                </a:lnTo>
                <a:lnTo>
                  <a:pt x="227762" y="216634"/>
                </a:lnTo>
                <a:lnTo>
                  <a:pt x="225870" y="224433"/>
                </a:lnTo>
                <a:lnTo>
                  <a:pt x="223656" y="232490"/>
                </a:lnTo>
                <a:lnTo>
                  <a:pt x="222180" y="239766"/>
                </a:lnTo>
                <a:lnTo>
                  <a:pt x="221196" y="246522"/>
                </a:lnTo>
                <a:lnTo>
                  <a:pt x="220540" y="252931"/>
                </a:lnTo>
                <a:lnTo>
                  <a:pt x="217245" y="261966"/>
                </a:lnTo>
                <a:lnTo>
                  <a:pt x="212191" y="272752"/>
                </a:lnTo>
                <a:lnTo>
                  <a:pt x="205964" y="284704"/>
                </a:lnTo>
                <a:lnTo>
                  <a:pt x="198003" y="295530"/>
                </a:lnTo>
                <a:lnTo>
                  <a:pt x="188885" y="305606"/>
                </a:lnTo>
                <a:lnTo>
                  <a:pt x="178997" y="315180"/>
                </a:lnTo>
                <a:lnTo>
                  <a:pt x="170500" y="322515"/>
                </a:lnTo>
                <a:lnTo>
                  <a:pt x="162930" y="328358"/>
                </a:lnTo>
                <a:lnTo>
                  <a:pt x="155979" y="333205"/>
                </a:lnTo>
                <a:lnTo>
                  <a:pt x="149439" y="337390"/>
                </a:lnTo>
                <a:lnTo>
                  <a:pt x="143175" y="341132"/>
                </a:lnTo>
                <a:lnTo>
                  <a:pt x="137093" y="344579"/>
                </a:lnTo>
                <a:lnTo>
                  <a:pt x="131134" y="346877"/>
                </a:lnTo>
                <a:lnTo>
                  <a:pt x="125256" y="348409"/>
                </a:lnTo>
                <a:lnTo>
                  <a:pt x="119432" y="349430"/>
                </a:lnTo>
                <a:lnTo>
                  <a:pt x="110422" y="350565"/>
                </a:lnTo>
                <a:lnTo>
                  <a:pt x="102290" y="351070"/>
                </a:lnTo>
                <a:lnTo>
                  <a:pt x="92325" y="351294"/>
                </a:lnTo>
                <a:lnTo>
                  <a:pt x="59105" y="351457"/>
                </a:lnTo>
                <a:lnTo>
                  <a:pt x="54377" y="350510"/>
                </a:lnTo>
                <a:lnTo>
                  <a:pt x="46583" y="346918"/>
                </a:lnTo>
                <a:lnTo>
                  <a:pt x="39945" y="342146"/>
                </a:lnTo>
                <a:lnTo>
                  <a:pt x="36841" y="339541"/>
                </a:lnTo>
                <a:lnTo>
                  <a:pt x="34771" y="336850"/>
                </a:lnTo>
                <a:lnTo>
                  <a:pt x="33392" y="334105"/>
                </a:lnTo>
                <a:lnTo>
                  <a:pt x="30633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6"/>
          <p:cNvSpPr/>
          <p:nvPr/>
        </p:nvSpPr>
        <p:spPr>
          <a:xfrm>
            <a:off x="3423284" y="4989195"/>
            <a:ext cx="248604" cy="231458"/>
          </a:xfrm>
          <a:custGeom>
            <a:avLst/>
            <a:gdLst/>
            <a:ahLst/>
            <a:cxnLst/>
            <a:rect l="0" t="0" r="0" b="0"/>
            <a:pathLst>
              <a:path w="248604" h="231458">
                <a:moveTo>
                  <a:pt x="0" y="0"/>
                </a:moveTo>
                <a:lnTo>
                  <a:pt x="19313" y="19312"/>
                </a:lnTo>
                <a:lnTo>
                  <a:pt x="25258" y="27162"/>
                </a:lnTo>
                <a:lnTo>
                  <a:pt x="42024" y="51124"/>
                </a:lnTo>
                <a:lnTo>
                  <a:pt x="49923" y="60753"/>
                </a:lnTo>
                <a:lnTo>
                  <a:pt x="57095" y="68124"/>
                </a:lnTo>
                <a:lnTo>
                  <a:pt x="63781" y="73991"/>
                </a:lnTo>
                <a:lnTo>
                  <a:pt x="69191" y="79807"/>
                </a:lnTo>
                <a:lnTo>
                  <a:pt x="73750" y="85590"/>
                </a:lnTo>
                <a:lnTo>
                  <a:pt x="77742" y="91350"/>
                </a:lnTo>
                <a:lnTo>
                  <a:pt x="83260" y="97095"/>
                </a:lnTo>
                <a:lnTo>
                  <a:pt x="89797" y="102830"/>
                </a:lnTo>
                <a:lnTo>
                  <a:pt x="97012" y="108558"/>
                </a:lnTo>
                <a:lnTo>
                  <a:pt x="102775" y="114282"/>
                </a:lnTo>
                <a:lnTo>
                  <a:pt x="107569" y="120003"/>
                </a:lnTo>
                <a:lnTo>
                  <a:pt x="111718" y="125722"/>
                </a:lnTo>
                <a:lnTo>
                  <a:pt x="116389" y="130487"/>
                </a:lnTo>
                <a:lnTo>
                  <a:pt x="121408" y="134616"/>
                </a:lnTo>
                <a:lnTo>
                  <a:pt x="126659" y="138322"/>
                </a:lnTo>
                <a:lnTo>
                  <a:pt x="152252" y="157188"/>
                </a:lnTo>
                <a:lnTo>
                  <a:pt x="163414" y="166705"/>
                </a:lnTo>
                <a:lnTo>
                  <a:pt x="175618" y="177812"/>
                </a:lnTo>
                <a:lnTo>
                  <a:pt x="188516" y="189979"/>
                </a:lnTo>
                <a:lnTo>
                  <a:pt x="198068" y="198089"/>
                </a:lnTo>
                <a:lnTo>
                  <a:pt x="205388" y="203497"/>
                </a:lnTo>
                <a:lnTo>
                  <a:pt x="211221" y="207102"/>
                </a:lnTo>
                <a:lnTo>
                  <a:pt x="216061" y="211410"/>
                </a:lnTo>
                <a:lnTo>
                  <a:pt x="220241" y="216188"/>
                </a:lnTo>
                <a:lnTo>
                  <a:pt x="223980" y="221278"/>
                </a:lnTo>
                <a:lnTo>
                  <a:pt x="227425" y="224671"/>
                </a:lnTo>
                <a:lnTo>
                  <a:pt x="230675" y="226933"/>
                </a:lnTo>
                <a:lnTo>
                  <a:pt x="236825" y="229446"/>
                </a:lnTo>
                <a:lnTo>
                  <a:pt x="242734" y="230563"/>
                </a:lnTo>
                <a:lnTo>
                  <a:pt x="24860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27"/>
          <p:cNvSpPr/>
          <p:nvPr/>
        </p:nvSpPr>
        <p:spPr>
          <a:xfrm>
            <a:off x="3397567" y="4929187"/>
            <a:ext cx="265748" cy="308611"/>
          </a:xfrm>
          <a:custGeom>
            <a:avLst/>
            <a:gdLst/>
            <a:ahLst/>
            <a:cxnLst/>
            <a:rect l="0" t="0" r="0" b="0"/>
            <a:pathLst>
              <a:path w="265748" h="308611">
                <a:moveTo>
                  <a:pt x="265747" y="0"/>
                </a:moveTo>
                <a:lnTo>
                  <a:pt x="227122" y="19313"/>
                </a:lnTo>
                <a:lnTo>
                  <a:pt x="221900" y="23352"/>
                </a:lnTo>
                <a:lnTo>
                  <a:pt x="217466" y="27951"/>
                </a:lnTo>
                <a:lnTo>
                  <a:pt x="213557" y="32921"/>
                </a:lnTo>
                <a:lnTo>
                  <a:pt x="209046" y="38140"/>
                </a:lnTo>
                <a:lnTo>
                  <a:pt x="204134" y="43524"/>
                </a:lnTo>
                <a:lnTo>
                  <a:pt x="198955" y="49019"/>
                </a:lnTo>
                <a:lnTo>
                  <a:pt x="194549" y="55539"/>
                </a:lnTo>
                <a:lnTo>
                  <a:pt x="190659" y="62743"/>
                </a:lnTo>
                <a:lnTo>
                  <a:pt x="187114" y="70404"/>
                </a:lnTo>
                <a:lnTo>
                  <a:pt x="182845" y="77416"/>
                </a:lnTo>
                <a:lnTo>
                  <a:pt x="178094" y="83996"/>
                </a:lnTo>
                <a:lnTo>
                  <a:pt x="173022" y="90287"/>
                </a:lnTo>
                <a:lnTo>
                  <a:pt x="167735" y="98291"/>
                </a:lnTo>
                <a:lnTo>
                  <a:pt x="162306" y="107438"/>
                </a:lnTo>
                <a:lnTo>
                  <a:pt x="156782" y="117345"/>
                </a:lnTo>
                <a:lnTo>
                  <a:pt x="151194" y="126808"/>
                </a:lnTo>
                <a:lnTo>
                  <a:pt x="139905" y="144942"/>
                </a:lnTo>
                <a:lnTo>
                  <a:pt x="115230" y="182724"/>
                </a:lnTo>
                <a:lnTo>
                  <a:pt x="64716" y="258659"/>
                </a:lnTo>
                <a:lnTo>
                  <a:pt x="56479" y="270547"/>
                </a:lnTo>
                <a:lnTo>
                  <a:pt x="50035" y="279425"/>
                </a:lnTo>
                <a:lnTo>
                  <a:pt x="44787" y="286296"/>
                </a:lnTo>
                <a:lnTo>
                  <a:pt x="40335" y="291829"/>
                </a:lnTo>
                <a:lnTo>
                  <a:pt x="32849" y="300517"/>
                </a:lnTo>
                <a:lnTo>
                  <a:pt x="28567" y="303214"/>
                </a:lnTo>
                <a:lnTo>
                  <a:pt x="23807" y="305014"/>
                </a:lnTo>
                <a:lnTo>
                  <a:pt x="18729" y="306212"/>
                </a:lnTo>
                <a:lnTo>
                  <a:pt x="10547" y="30754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28"/>
          <p:cNvSpPr/>
          <p:nvPr/>
        </p:nvSpPr>
        <p:spPr>
          <a:xfrm>
            <a:off x="2471737" y="4954904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24702" y="17146"/>
                </a:lnTo>
                <a:lnTo>
                  <a:pt x="31708" y="16193"/>
                </a:lnTo>
                <a:lnTo>
                  <a:pt x="40189" y="14606"/>
                </a:lnTo>
                <a:lnTo>
                  <a:pt x="49652" y="12595"/>
                </a:lnTo>
                <a:lnTo>
                  <a:pt x="57867" y="11254"/>
                </a:lnTo>
                <a:lnTo>
                  <a:pt x="65248" y="10360"/>
                </a:lnTo>
                <a:lnTo>
                  <a:pt x="72074" y="9765"/>
                </a:lnTo>
                <a:lnTo>
                  <a:pt x="78529" y="8415"/>
                </a:lnTo>
                <a:lnTo>
                  <a:pt x="84738" y="6563"/>
                </a:lnTo>
                <a:lnTo>
                  <a:pt x="90782" y="4375"/>
                </a:lnTo>
                <a:lnTo>
                  <a:pt x="96716" y="2917"/>
                </a:lnTo>
                <a:lnTo>
                  <a:pt x="102577" y="1945"/>
                </a:lnTo>
                <a:lnTo>
                  <a:pt x="108390" y="1297"/>
                </a:lnTo>
                <a:lnTo>
                  <a:pt x="118932" y="865"/>
                </a:lnTo>
                <a:lnTo>
                  <a:pt x="165626" y="2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29"/>
          <p:cNvSpPr/>
          <p:nvPr/>
        </p:nvSpPr>
        <p:spPr>
          <a:xfrm>
            <a:off x="5935027" y="1096656"/>
            <a:ext cx="411481" cy="480531"/>
          </a:xfrm>
          <a:custGeom>
            <a:avLst/>
            <a:gdLst/>
            <a:ahLst/>
            <a:cxnLst/>
            <a:rect l="0" t="0" r="0" b="0"/>
            <a:pathLst>
              <a:path w="411481" h="480531">
                <a:moveTo>
                  <a:pt x="0" y="52059"/>
                </a:moveTo>
                <a:lnTo>
                  <a:pt x="4551" y="65711"/>
                </a:lnTo>
                <a:lnTo>
                  <a:pt x="6785" y="80034"/>
                </a:lnTo>
                <a:lnTo>
                  <a:pt x="7381" y="87854"/>
                </a:lnTo>
                <a:lnTo>
                  <a:pt x="8731" y="98782"/>
                </a:lnTo>
                <a:lnTo>
                  <a:pt x="12770" y="126165"/>
                </a:lnTo>
                <a:lnTo>
                  <a:pt x="15181" y="137658"/>
                </a:lnTo>
                <a:lnTo>
                  <a:pt x="17741" y="147225"/>
                </a:lnTo>
                <a:lnTo>
                  <a:pt x="28693" y="180817"/>
                </a:lnTo>
                <a:lnTo>
                  <a:pt x="33416" y="188380"/>
                </a:lnTo>
                <a:lnTo>
                  <a:pt x="39422" y="195327"/>
                </a:lnTo>
                <a:lnTo>
                  <a:pt x="46284" y="201864"/>
                </a:lnTo>
                <a:lnTo>
                  <a:pt x="53716" y="207174"/>
                </a:lnTo>
                <a:lnTo>
                  <a:pt x="61529" y="211666"/>
                </a:lnTo>
                <a:lnTo>
                  <a:pt x="69594" y="215613"/>
                </a:lnTo>
                <a:lnTo>
                  <a:pt x="76876" y="218245"/>
                </a:lnTo>
                <a:lnTo>
                  <a:pt x="83636" y="220000"/>
                </a:lnTo>
                <a:lnTo>
                  <a:pt x="96226" y="221949"/>
                </a:lnTo>
                <a:lnTo>
                  <a:pt x="108172" y="222815"/>
                </a:lnTo>
                <a:lnTo>
                  <a:pt x="119832" y="220660"/>
                </a:lnTo>
                <a:lnTo>
                  <a:pt x="147390" y="211516"/>
                </a:lnTo>
                <a:lnTo>
                  <a:pt x="154457" y="208846"/>
                </a:lnTo>
                <a:lnTo>
                  <a:pt x="161074" y="206114"/>
                </a:lnTo>
                <a:lnTo>
                  <a:pt x="173506" y="199585"/>
                </a:lnTo>
                <a:lnTo>
                  <a:pt x="185381" y="190333"/>
                </a:lnTo>
                <a:lnTo>
                  <a:pt x="197009" y="179871"/>
                </a:lnTo>
                <a:lnTo>
                  <a:pt x="208527" y="168872"/>
                </a:lnTo>
                <a:lnTo>
                  <a:pt x="219996" y="157633"/>
                </a:lnTo>
                <a:lnTo>
                  <a:pt x="231444" y="143748"/>
                </a:lnTo>
                <a:lnTo>
                  <a:pt x="242881" y="129004"/>
                </a:lnTo>
                <a:lnTo>
                  <a:pt x="254314" y="116102"/>
                </a:lnTo>
                <a:lnTo>
                  <a:pt x="263206" y="101477"/>
                </a:lnTo>
                <a:lnTo>
                  <a:pt x="273567" y="79719"/>
                </a:lnTo>
                <a:lnTo>
                  <a:pt x="279700" y="65304"/>
                </a:lnTo>
                <a:lnTo>
                  <a:pt x="282670" y="56127"/>
                </a:lnTo>
                <a:lnTo>
                  <a:pt x="285601" y="46198"/>
                </a:lnTo>
                <a:lnTo>
                  <a:pt x="287556" y="37674"/>
                </a:lnTo>
                <a:lnTo>
                  <a:pt x="289728" y="23123"/>
                </a:lnTo>
                <a:lnTo>
                  <a:pt x="288153" y="10306"/>
                </a:lnTo>
                <a:lnTo>
                  <a:pt x="286400" y="4221"/>
                </a:lnTo>
                <a:lnTo>
                  <a:pt x="284278" y="1117"/>
                </a:lnTo>
                <a:lnTo>
                  <a:pt x="281912" y="0"/>
                </a:lnTo>
                <a:lnTo>
                  <a:pt x="279381" y="208"/>
                </a:lnTo>
                <a:lnTo>
                  <a:pt x="277694" y="1299"/>
                </a:lnTo>
                <a:lnTo>
                  <a:pt x="276569" y="2979"/>
                </a:lnTo>
                <a:lnTo>
                  <a:pt x="275820" y="5051"/>
                </a:lnTo>
                <a:lnTo>
                  <a:pt x="276272" y="7385"/>
                </a:lnTo>
                <a:lnTo>
                  <a:pt x="281460" y="17126"/>
                </a:lnTo>
                <a:lnTo>
                  <a:pt x="299061" y="62204"/>
                </a:lnTo>
                <a:lnTo>
                  <a:pt x="303197" y="75015"/>
                </a:lnTo>
                <a:lnTo>
                  <a:pt x="306906" y="88318"/>
                </a:lnTo>
                <a:lnTo>
                  <a:pt x="314520" y="119609"/>
                </a:lnTo>
                <a:lnTo>
                  <a:pt x="340444" y="234203"/>
                </a:lnTo>
                <a:lnTo>
                  <a:pt x="344121" y="256356"/>
                </a:lnTo>
                <a:lnTo>
                  <a:pt x="346572" y="276839"/>
                </a:lnTo>
                <a:lnTo>
                  <a:pt x="348205" y="296210"/>
                </a:lnTo>
                <a:lnTo>
                  <a:pt x="348342" y="316744"/>
                </a:lnTo>
                <a:lnTo>
                  <a:pt x="347480" y="338053"/>
                </a:lnTo>
                <a:lnTo>
                  <a:pt x="345953" y="359879"/>
                </a:lnTo>
                <a:lnTo>
                  <a:pt x="343031" y="376335"/>
                </a:lnTo>
                <a:lnTo>
                  <a:pt x="339177" y="389210"/>
                </a:lnTo>
                <a:lnTo>
                  <a:pt x="330768" y="408596"/>
                </a:lnTo>
                <a:lnTo>
                  <a:pt x="323856" y="423562"/>
                </a:lnTo>
                <a:lnTo>
                  <a:pt x="315069" y="436564"/>
                </a:lnTo>
                <a:lnTo>
                  <a:pt x="304813" y="447740"/>
                </a:lnTo>
                <a:lnTo>
                  <a:pt x="293905" y="455882"/>
                </a:lnTo>
                <a:lnTo>
                  <a:pt x="282707" y="462676"/>
                </a:lnTo>
                <a:lnTo>
                  <a:pt x="270428" y="468870"/>
                </a:lnTo>
                <a:lnTo>
                  <a:pt x="263153" y="471855"/>
                </a:lnTo>
                <a:lnTo>
                  <a:pt x="255445" y="474798"/>
                </a:lnTo>
                <a:lnTo>
                  <a:pt x="247449" y="476760"/>
                </a:lnTo>
                <a:lnTo>
                  <a:pt x="239262" y="478068"/>
                </a:lnTo>
                <a:lnTo>
                  <a:pt x="230945" y="478940"/>
                </a:lnTo>
                <a:lnTo>
                  <a:pt x="222543" y="479521"/>
                </a:lnTo>
                <a:lnTo>
                  <a:pt x="214085" y="479909"/>
                </a:lnTo>
                <a:lnTo>
                  <a:pt x="195161" y="480339"/>
                </a:lnTo>
                <a:lnTo>
                  <a:pt x="170876" y="480530"/>
                </a:lnTo>
                <a:lnTo>
                  <a:pt x="160590" y="479629"/>
                </a:lnTo>
                <a:lnTo>
                  <a:pt x="151828" y="478075"/>
                </a:lnTo>
                <a:lnTo>
                  <a:pt x="144081" y="476087"/>
                </a:lnTo>
                <a:lnTo>
                  <a:pt x="137012" y="473809"/>
                </a:lnTo>
                <a:lnTo>
                  <a:pt x="130394" y="471338"/>
                </a:lnTo>
                <a:lnTo>
                  <a:pt x="117960" y="465100"/>
                </a:lnTo>
                <a:lnTo>
                  <a:pt x="100250" y="451830"/>
                </a:lnTo>
                <a:lnTo>
                  <a:pt x="88689" y="444682"/>
                </a:lnTo>
                <a:lnTo>
                  <a:pt x="79740" y="435791"/>
                </a:lnTo>
                <a:lnTo>
                  <a:pt x="72587" y="425489"/>
                </a:lnTo>
                <a:lnTo>
                  <a:pt x="66233" y="414560"/>
                </a:lnTo>
                <a:lnTo>
                  <a:pt x="63206" y="406121"/>
                </a:lnTo>
                <a:lnTo>
                  <a:pt x="60234" y="395733"/>
                </a:lnTo>
                <a:lnTo>
                  <a:pt x="57301" y="384045"/>
                </a:lnTo>
                <a:lnTo>
                  <a:pt x="55346" y="374348"/>
                </a:lnTo>
                <a:lnTo>
                  <a:pt x="54042" y="365978"/>
                </a:lnTo>
                <a:lnTo>
                  <a:pt x="53173" y="358493"/>
                </a:lnTo>
                <a:lnTo>
                  <a:pt x="53546" y="350646"/>
                </a:lnTo>
                <a:lnTo>
                  <a:pt x="54748" y="342557"/>
                </a:lnTo>
                <a:lnTo>
                  <a:pt x="56501" y="334307"/>
                </a:lnTo>
                <a:lnTo>
                  <a:pt x="63529" y="320060"/>
                </a:lnTo>
                <a:lnTo>
                  <a:pt x="73003" y="306425"/>
                </a:lnTo>
                <a:lnTo>
                  <a:pt x="83564" y="290840"/>
                </a:lnTo>
                <a:lnTo>
                  <a:pt x="89999" y="283636"/>
                </a:lnTo>
                <a:lnTo>
                  <a:pt x="97147" y="276929"/>
                </a:lnTo>
                <a:lnTo>
                  <a:pt x="104769" y="270552"/>
                </a:lnTo>
                <a:lnTo>
                  <a:pt x="112709" y="264396"/>
                </a:lnTo>
                <a:lnTo>
                  <a:pt x="120859" y="258387"/>
                </a:lnTo>
                <a:lnTo>
                  <a:pt x="129150" y="252476"/>
                </a:lnTo>
                <a:lnTo>
                  <a:pt x="138488" y="246630"/>
                </a:lnTo>
                <a:lnTo>
                  <a:pt x="148523" y="240828"/>
                </a:lnTo>
                <a:lnTo>
                  <a:pt x="159022" y="235055"/>
                </a:lnTo>
                <a:lnTo>
                  <a:pt x="168880" y="229301"/>
                </a:lnTo>
                <a:lnTo>
                  <a:pt x="187453" y="217828"/>
                </a:lnTo>
                <a:lnTo>
                  <a:pt x="196406" y="213054"/>
                </a:lnTo>
                <a:lnTo>
                  <a:pt x="205233" y="208919"/>
                </a:lnTo>
                <a:lnTo>
                  <a:pt x="213974" y="205210"/>
                </a:lnTo>
                <a:lnTo>
                  <a:pt x="223612" y="201784"/>
                </a:lnTo>
                <a:lnTo>
                  <a:pt x="233847" y="198548"/>
                </a:lnTo>
                <a:lnTo>
                  <a:pt x="244481" y="195438"/>
                </a:lnTo>
                <a:lnTo>
                  <a:pt x="253475" y="193365"/>
                </a:lnTo>
                <a:lnTo>
                  <a:pt x="261375" y="191983"/>
                </a:lnTo>
                <a:lnTo>
                  <a:pt x="268548" y="191061"/>
                </a:lnTo>
                <a:lnTo>
                  <a:pt x="276187" y="189495"/>
                </a:lnTo>
                <a:lnTo>
                  <a:pt x="284137" y="187498"/>
                </a:lnTo>
                <a:lnTo>
                  <a:pt x="292295" y="185214"/>
                </a:lnTo>
                <a:lnTo>
                  <a:pt x="299638" y="183691"/>
                </a:lnTo>
                <a:lnTo>
                  <a:pt x="306439" y="182676"/>
                </a:lnTo>
                <a:lnTo>
                  <a:pt x="319075" y="181548"/>
                </a:lnTo>
                <a:lnTo>
                  <a:pt x="331041" y="181047"/>
                </a:lnTo>
                <a:lnTo>
                  <a:pt x="340709" y="181866"/>
                </a:lnTo>
                <a:lnTo>
                  <a:pt x="352870" y="183364"/>
                </a:lnTo>
                <a:lnTo>
                  <a:pt x="411480" y="189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0"/>
          <p:cNvSpPr/>
          <p:nvPr/>
        </p:nvSpPr>
        <p:spPr>
          <a:xfrm>
            <a:off x="6466522" y="1058866"/>
            <a:ext cx="360046" cy="21270"/>
          </a:xfrm>
          <a:custGeom>
            <a:avLst/>
            <a:gdLst/>
            <a:ahLst/>
            <a:cxnLst/>
            <a:rect l="0" t="0" r="0" b="0"/>
            <a:pathLst>
              <a:path w="360046" h="21270">
                <a:moveTo>
                  <a:pt x="0" y="21269"/>
                </a:moveTo>
                <a:lnTo>
                  <a:pt x="31244" y="21269"/>
                </a:lnTo>
                <a:lnTo>
                  <a:pt x="38928" y="20316"/>
                </a:lnTo>
                <a:lnTo>
                  <a:pt x="47859" y="18728"/>
                </a:lnTo>
                <a:lnTo>
                  <a:pt x="57623" y="16718"/>
                </a:lnTo>
                <a:lnTo>
                  <a:pt x="66990" y="15377"/>
                </a:lnTo>
                <a:lnTo>
                  <a:pt x="76093" y="14483"/>
                </a:lnTo>
                <a:lnTo>
                  <a:pt x="85019" y="13888"/>
                </a:lnTo>
                <a:lnTo>
                  <a:pt x="94779" y="13490"/>
                </a:lnTo>
                <a:lnTo>
                  <a:pt x="115784" y="13049"/>
                </a:lnTo>
                <a:lnTo>
                  <a:pt x="194538" y="8250"/>
                </a:lnTo>
                <a:lnTo>
                  <a:pt x="221132" y="5922"/>
                </a:lnTo>
                <a:lnTo>
                  <a:pt x="244576" y="3417"/>
                </a:lnTo>
                <a:lnTo>
                  <a:pt x="265922" y="795"/>
                </a:lnTo>
                <a:lnTo>
                  <a:pt x="284913" y="0"/>
                </a:lnTo>
                <a:lnTo>
                  <a:pt x="302337" y="422"/>
                </a:lnTo>
                <a:lnTo>
                  <a:pt x="339454" y="3027"/>
                </a:lnTo>
                <a:lnTo>
                  <a:pt x="360045" y="41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1"/>
          <p:cNvSpPr/>
          <p:nvPr/>
        </p:nvSpPr>
        <p:spPr>
          <a:xfrm>
            <a:off x="6560819" y="1122997"/>
            <a:ext cx="377191" cy="60009"/>
          </a:xfrm>
          <a:custGeom>
            <a:avLst/>
            <a:gdLst/>
            <a:ahLst/>
            <a:cxnLst/>
            <a:rect l="0" t="0" r="0" b="0"/>
            <a:pathLst>
              <a:path w="377191" h="60009">
                <a:moveTo>
                  <a:pt x="0" y="60008"/>
                </a:moveTo>
                <a:lnTo>
                  <a:pt x="37473" y="60008"/>
                </a:lnTo>
                <a:lnTo>
                  <a:pt x="47842" y="58103"/>
                </a:lnTo>
                <a:lnTo>
                  <a:pt x="60470" y="54928"/>
                </a:lnTo>
                <a:lnTo>
                  <a:pt x="74603" y="50906"/>
                </a:lnTo>
                <a:lnTo>
                  <a:pt x="94503" y="46320"/>
                </a:lnTo>
                <a:lnTo>
                  <a:pt x="144554" y="36144"/>
                </a:lnTo>
                <a:lnTo>
                  <a:pt x="170665" y="31716"/>
                </a:lnTo>
                <a:lnTo>
                  <a:pt x="222536" y="24256"/>
                </a:lnTo>
                <a:lnTo>
                  <a:pt x="242655" y="21886"/>
                </a:lnTo>
                <a:lnTo>
                  <a:pt x="258925" y="20306"/>
                </a:lnTo>
                <a:lnTo>
                  <a:pt x="272629" y="19252"/>
                </a:lnTo>
                <a:lnTo>
                  <a:pt x="284623" y="17597"/>
                </a:lnTo>
                <a:lnTo>
                  <a:pt x="295477" y="15541"/>
                </a:lnTo>
                <a:lnTo>
                  <a:pt x="305570" y="13219"/>
                </a:lnTo>
                <a:lnTo>
                  <a:pt x="317061" y="11670"/>
                </a:lnTo>
                <a:lnTo>
                  <a:pt x="329484" y="10637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2"/>
          <p:cNvSpPr/>
          <p:nvPr/>
        </p:nvSpPr>
        <p:spPr>
          <a:xfrm>
            <a:off x="7058025" y="1039191"/>
            <a:ext cx="514351" cy="279619"/>
          </a:xfrm>
          <a:custGeom>
            <a:avLst/>
            <a:gdLst/>
            <a:ahLst/>
            <a:cxnLst/>
            <a:rect l="0" t="0" r="0" b="0"/>
            <a:pathLst>
              <a:path w="514351" h="279619">
                <a:moveTo>
                  <a:pt x="0" y="15226"/>
                </a:moveTo>
                <a:lnTo>
                  <a:pt x="4550" y="24328"/>
                </a:lnTo>
                <a:lnTo>
                  <a:pt x="6844" y="29866"/>
                </a:lnTo>
                <a:lnTo>
                  <a:pt x="9325" y="36416"/>
                </a:lnTo>
                <a:lnTo>
                  <a:pt x="11931" y="43640"/>
                </a:lnTo>
                <a:lnTo>
                  <a:pt x="14622" y="52266"/>
                </a:lnTo>
                <a:lnTo>
                  <a:pt x="20151" y="72011"/>
                </a:lnTo>
                <a:lnTo>
                  <a:pt x="22007" y="86420"/>
                </a:lnTo>
                <a:lnTo>
                  <a:pt x="23243" y="103646"/>
                </a:lnTo>
                <a:lnTo>
                  <a:pt x="24617" y="138344"/>
                </a:lnTo>
                <a:lnTo>
                  <a:pt x="25228" y="163290"/>
                </a:lnTo>
                <a:lnTo>
                  <a:pt x="24439" y="174895"/>
                </a:lnTo>
                <a:lnTo>
                  <a:pt x="22960" y="186442"/>
                </a:lnTo>
                <a:lnTo>
                  <a:pt x="21021" y="197950"/>
                </a:lnTo>
                <a:lnTo>
                  <a:pt x="19729" y="206575"/>
                </a:lnTo>
                <a:lnTo>
                  <a:pt x="18867" y="213277"/>
                </a:lnTo>
                <a:lnTo>
                  <a:pt x="18294" y="218697"/>
                </a:lnTo>
                <a:lnTo>
                  <a:pt x="17655" y="227260"/>
                </a:lnTo>
                <a:lnTo>
                  <a:pt x="17371" y="232336"/>
                </a:lnTo>
                <a:lnTo>
                  <a:pt x="17295" y="232356"/>
                </a:lnTo>
                <a:lnTo>
                  <a:pt x="17174" y="225544"/>
                </a:lnTo>
                <a:lnTo>
                  <a:pt x="17153" y="172263"/>
                </a:lnTo>
                <a:lnTo>
                  <a:pt x="18103" y="152303"/>
                </a:lnTo>
                <a:lnTo>
                  <a:pt x="19688" y="134233"/>
                </a:lnTo>
                <a:lnTo>
                  <a:pt x="21698" y="117424"/>
                </a:lnTo>
                <a:lnTo>
                  <a:pt x="23990" y="104313"/>
                </a:lnTo>
                <a:lnTo>
                  <a:pt x="26471" y="93667"/>
                </a:lnTo>
                <a:lnTo>
                  <a:pt x="29077" y="84665"/>
                </a:lnTo>
                <a:lnTo>
                  <a:pt x="32719" y="74854"/>
                </a:lnTo>
                <a:lnTo>
                  <a:pt x="37052" y="64503"/>
                </a:lnTo>
                <a:lnTo>
                  <a:pt x="45995" y="44747"/>
                </a:lnTo>
                <a:lnTo>
                  <a:pt x="53145" y="29616"/>
                </a:lnTo>
                <a:lnTo>
                  <a:pt x="57337" y="23867"/>
                </a:lnTo>
                <a:lnTo>
                  <a:pt x="62037" y="19082"/>
                </a:lnTo>
                <a:lnTo>
                  <a:pt x="71387" y="11225"/>
                </a:lnTo>
                <a:lnTo>
                  <a:pt x="78717" y="4558"/>
                </a:lnTo>
                <a:lnTo>
                  <a:pt x="82005" y="2399"/>
                </a:lnTo>
                <a:lnTo>
                  <a:pt x="88200" y="0"/>
                </a:lnTo>
                <a:lnTo>
                  <a:pt x="92137" y="313"/>
                </a:lnTo>
                <a:lnTo>
                  <a:pt x="105828" y="4351"/>
                </a:lnTo>
                <a:lnTo>
                  <a:pt x="113075" y="5630"/>
                </a:lnTo>
                <a:lnTo>
                  <a:pt x="116340" y="6924"/>
                </a:lnTo>
                <a:lnTo>
                  <a:pt x="122509" y="10901"/>
                </a:lnTo>
                <a:lnTo>
                  <a:pt x="131337" y="18495"/>
                </a:lnTo>
                <a:lnTo>
                  <a:pt x="139986" y="26778"/>
                </a:lnTo>
                <a:lnTo>
                  <a:pt x="145718" y="34965"/>
                </a:lnTo>
                <a:lnTo>
                  <a:pt x="148580" y="39816"/>
                </a:lnTo>
                <a:lnTo>
                  <a:pt x="151441" y="44954"/>
                </a:lnTo>
                <a:lnTo>
                  <a:pt x="157160" y="55744"/>
                </a:lnTo>
                <a:lnTo>
                  <a:pt x="159065" y="62240"/>
                </a:lnTo>
                <a:lnTo>
                  <a:pt x="160336" y="69429"/>
                </a:lnTo>
                <a:lnTo>
                  <a:pt x="161183" y="77079"/>
                </a:lnTo>
                <a:lnTo>
                  <a:pt x="162700" y="84084"/>
                </a:lnTo>
                <a:lnTo>
                  <a:pt x="164665" y="90659"/>
                </a:lnTo>
                <a:lnTo>
                  <a:pt x="166926" y="96947"/>
                </a:lnTo>
                <a:lnTo>
                  <a:pt x="168433" y="103044"/>
                </a:lnTo>
                <a:lnTo>
                  <a:pt x="169440" y="109014"/>
                </a:lnTo>
                <a:lnTo>
                  <a:pt x="170109" y="114899"/>
                </a:lnTo>
                <a:lnTo>
                  <a:pt x="175934" y="146837"/>
                </a:lnTo>
                <a:lnTo>
                  <a:pt x="182967" y="184210"/>
                </a:lnTo>
                <a:lnTo>
                  <a:pt x="184843" y="195509"/>
                </a:lnTo>
                <a:lnTo>
                  <a:pt x="187854" y="215938"/>
                </a:lnTo>
                <a:lnTo>
                  <a:pt x="187148" y="216661"/>
                </a:lnTo>
                <a:lnTo>
                  <a:pt x="185725" y="216191"/>
                </a:lnTo>
                <a:lnTo>
                  <a:pt x="183824" y="214925"/>
                </a:lnTo>
                <a:lnTo>
                  <a:pt x="181604" y="211224"/>
                </a:lnTo>
                <a:lnTo>
                  <a:pt x="179172" y="205899"/>
                </a:lnTo>
                <a:lnTo>
                  <a:pt x="176598" y="199491"/>
                </a:lnTo>
                <a:lnTo>
                  <a:pt x="174882" y="192362"/>
                </a:lnTo>
                <a:lnTo>
                  <a:pt x="173738" y="184752"/>
                </a:lnTo>
                <a:lnTo>
                  <a:pt x="172975" y="176821"/>
                </a:lnTo>
                <a:lnTo>
                  <a:pt x="172466" y="169628"/>
                </a:lnTo>
                <a:lnTo>
                  <a:pt x="172128" y="162928"/>
                </a:lnTo>
                <a:lnTo>
                  <a:pt x="171751" y="150404"/>
                </a:lnTo>
                <a:lnTo>
                  <a:pt x="171584" y="138488"/>
                </a:lnTo>
                <a:lnTo>
                  <a:pt x="172491" y="132643"/>
                </a:lnTo>
                <a:lnTo>
                  <a:pt x="174049" y="126841"/>
                </a:lnTo>
                <a:lnTo>
                  <a:pt x="176040" y="121069"/>
                </a:lnTo>
                <a:lnTo>
                  <a:pt x="178320" y="115315"/>
                </a:lnTo>
                <a:lnTo>
                  <a:pt x="180792" y="109575"/>
                </a:lnTo>
                <a:lnTo>
                  <a:pt x="186080" y="98116"/>
                </a:lnTo>
                <a:lnTo>
                  <a:pt x="191604" y="86674"/>
                </a:lnTo>
                <a:lnTo>
                  <a:pt x="195364" y="80955"/>
                </a:lnTo>
                <a:lnTo>
                  <a:pt x="199775" y="75238"/>
                </a:lnTo>
                <a:lnTo>
                  <a:pt x="204620" y="69522"/>
                </a:lnTo>
                <a:lnTo>
                  <a:pt x="209756" y="64758"/>
                </a:lnTo>
                <a:lnTo>
                  <a:pt x="220543" y="56925"/>
                </a:lnTo>
                <a:lnTo>
                  <a:pt x="231686" y="50269"/>
                </a:lnTo>
                <a:lnTo>
                  <a:pt x="242989" y="44136"/>
                </a:lnTo>
                <a:lnTo>
                  <a:pt x="254362" y="38235"/>
                </a:lnTo>
                <a:lnTo>
                  <a:pt x="268307" y="32437"/>
                </a:lnTo>
                <a:lnTo>
                  <a:pt x="282125" y="27638"/>
                </a:lnTo>
                <a:lnTo>
                  <a:pt x="296211" y="24936"/>
                </a:lnTo>
                <a:lnTo>
                  <a:pt x="311074" y="24136"/>
                </a:lnTo>
                <a:lnTo>
                  <a:pt x="318596" y="23948"/>
                </a:lnTo>
                <a:lnTo>
                  <a:pt x="321934" y="24851"/>
                </a:lnTo>
                <a:lnTo>
                  <a:pt x="328184" y="28394"/>
                </a:lnTo>
                <a:lnTo>
                  <a:pt x="337058" y="35743"/>
                </a:lnTo>
                <a:lnTo>
                  <a:pt x="339005" y="40334"/>
                </a:lnTo>
                <a:lnTo>
                  <a:pt x="340304" y="46252"/>
                </a:lnTo>
                <a:lnTo>
                  <a:pt x="341169" y="53055"/>
                </a:lnTo>
                <a:lnTo>
                  <a:pt x="341746" y="64258"/>
                </a:lnTo>
                <a:lnTo>
                  <a:pt x="342387" y="94486"/>
                </a:lnTo>
                <a:lnTo>
                  <a:pt x="342886" y="223670"/>
                </a:lnTo>
                <a:lnTo>
                  <a:pt x="344796" y="230388"/>
                </a:lnTo>
                <a:lnTo>
                  <a:pt x="347974" y="236773"/>
                </a:lnTo>
                <a:lnTo>
                  <a:pt x="351997" y="242934"/>
                </a:lnTo>
                <a:lnTo>
                  <a:pt x="355632" y="247994"/>
                </a:lnTo>
                <a:lnTo>
                  <a:pt x="362211" y="256156"/>
                </a:lnTo>
                <a:lnTo>
                  <a:pt x="370851" y="262958"/>
                </a:lnTo>
                <a:lnTo>
                  <a:pt x="380087" y="268204"/>
                </a:lnTo>
                <a:lnTo>
                  <a:pt x="390642" y="272110"/>
                </a:lnTo>
                <a:lnTo>
                  <a:pt x="396822" y="276399"/>
                </a:lnTo>
                <a:lnTo>
                  <a:pt x="400755" y="277924"/>
                </a:lnTo>
                <a:lnTo>
                  <a:pt x="410206" y="279618"/>
                </a:lnTo>
                <a:lnTo>
                  <a:pt x="420756" y="277831"/>
                </a:lnTo>
                <a:lnTo>
                  <a:pt x="431796" y="274814"/>
                </a:lnTo>
                <a:lnTo>
                  <a:pt x="443051" y="273474"/>
                </a:lnTo>
                <a:lnTo>
                  <a:pt x="454404" y="270338"/>
                </a:lnTo>
                <a:lnTo>
                  <a:pt x="466752" y="265769"/>
                </a:lnTo>
                <a:lnTo>
                  <a:pt x="474046" y="263217"/>
                </a:lnTo>
                <a:lnTo>
                  <a:pt x="514350" y="2466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3"/>
          <p:cNvSpPr/>
          <p:nvPr/>
        </p:nvSpPr>
        <p:spPr>
          <a:xfrm>
            <a:off x="7504148" y="1013158"/>
            <a:ext cx="376837" cy="263610"/>
          </a:xfrm>
          <a:custGeom>
            <a:avLst/>
            <a:gdLst/>
            <a:ahLst/>
            <a:cxnLst/>
            <a:rect l="0" t="0" r="0" b="0"/>
            <a:pathLst>
              <a:path w="376837" h="263610">
                <a:moveTo>
                  <a:pt x="8219" y="49832"/>
                </a:moveTo>
                <a:lnTo>
                  <a:pt x="3668" y="36179"/>
                </a:lnTo>
                <a:lnTo>
                  <a:pt x="2327" y="31205"/>
                </a:lnTo>
                <a:lnTo>
                  <a:pt x="838" y="23138"/>
                </a:lnTo>
                <a:lnTo>
                  <a:pt x="0" y="17792"/>
                </a:lnTo>
                <a:lnTo>
                  <a:pt x="834" y="16090"/>
                </a:lnTo>
                <a:lnTo>
                  <a:pt x="4302" y="11658"/>
                </a:lnTo>
                <a:lnTo>
                  <a:pt x="11558" y="6513"/>
                </a:lnTo>
                <a:lnTo>
                  <a:pt x="16161" y="3807"/>
                </a:lnTo>
                <a:lnTo>
                  <a:pt x="26353" y="801"/>
                </a:lnTo>
                <a:lnTo>
                  <a:pt x="31739" y="0"/>
                </a:lnTo>
                <a:lnTo>
                  <a:pt x="36282" y="418"/>
                </a:lnTo>
                <a:lnTo>
                  <a:pt x="40262" y="1649"/>
                </a:lnTo>
                <a:lnTo>
                  <a:pt x="43869" y="3422"/>
                </a:lnTo>
                <a:lnTo>
                  <a:pt x="52956" y="5393"/>
                </a:lnTo>
                <a:lnTo>
                  <a:pt x="63345" y="7221"/>
                </a:lnTo>
                <a:lnTo>
                  <a:pt x="74311" y="11209"/>
                </a:lnTo>
                <a:lnTo>
                  <a:pt x="82996" y="16156"/>
                </a:lnTo>
                <a:lnTo>
                  <a:pt x="90983" y="21530"/>
                </a:lnTo>
                <a:lnTo>
                  <a:pt x="100883" y="27093"/>
                </a:lnTo>
                <a:lnTo>
                  <a:pt x="104285" y="29910"/>
                </a:lnTo>
                <a:lnTo>
                  <a:pt x="106553" y="32740"/>
                </a:lnTo>
                <a:lnTo>
                  <a:pt x="110025" y="39378"/>
                </a:lnTo>
                <a:lnTo>
                  <a:pt x="114745" y="48678"/>
                </a:lnTo>
                <a:lnTo>
                  <a:pt x="117336" y="54778"/>
                </a:lnTo>
                <a:lnTo>
                  <a:pt x="120016" y="61701"/>
                </a:lnTo>
                <a:lnTo>
                  <a:pt x="125534" y="77014"/>
                </a:lnTo>
                <a:lnTo>
                  <a:pt x="131161" y="93345"/>
                </a:lnTo>
                <a:lnTo>
                  <a:pt x="133043" y="100748"/>
                </a:lnTo>
                <a:lnTo>
                  <a:pt x="134298" y="107588"/>
                </a:lnTo>
                <a:lnTo>
                  <a:pt x="135134" y="114054"/>
                </a:lnTo>
                <a:lnTo>
                  <a:pt x="136644" y="120269"/>
                </a:lnTo>
                <a:lnTo>
                  <a:pt x="138604" y="126317"/>
                </a:lnTo>
                <a:lnTo>
                  <a:pt x="140862" y="132254"/>
                </a:lnTo>
                <a:lnTo>
                  <a:pt x="142368" y="138118"/>
                </a:lnTo>
                <a:lnTo>
                  <a:pt x="143372" y="143932"/>
                </a:lnTo>
                <a:lnTo>
                  <a:pt x="144040" y="149712"/>
                </a:lnTo>
                <a:lnTo>
                  <a:pt x="149533" y="185153"/>
                </a:lnTo>
                <a:lnTo>
                  <a:pt x="152910" y="197196"/>
                </a:lnTo>
                <a:lnTo>
                  <a:pt x="157068" y="208082"/>
                </a:lnTo>
                <a:lnTo>
                  <a:pt x="161744" y="218197"/>
                </a:lnTo>
                <a:lnTo>
                  <a:pt x="165814" y="225893"/>
                </a:lnTo>
                <a:lnTo>
                  <a:pt x="169480" y="231976"/>
                </a:lnTo>
                <a:lnTo>
                  <a:pt x="172877" y="236984"/>
                </a:lnTo>
                <a:lnTo>
                  <a:pt x="179190" y="245088"/>
                </a:lnTo>
                <a:lnTo>
                  <a:pt x="185171" y="251864"/>
                </a:lnTo>
                <a:lnTo>
                  <a:pt x="191004" y="258052"/>
                </a:lnTo>
                <a:lnTo>
                  <a:pt x="193893" y="260082"/>
                </a:lnTo>
                <a:lnTo>
                  <a:pt x="199643" y="262339"/>
                </a:lnTo>
                <a:lnTo>
                  <a:pt x="207914" y="263342"/>
                </a:lnTo>
                <a:lnTo>
                  <a:pt x="212787" y="263609"/>
                </a:lnTo>
                <a:lnTo>
                  <a:pt x="216987" y="262835"/>
                </a:lnTo>
                <a:lnTo>
                  <a:pt x="228403" y="258147"/>
                </a:lnTo>
                <a:lnTo>
                  <a:pt x="238159" y="256716"/>
                </a:lnTo>
                <a:lnTo>
                  <a:pt x="248844" y="253540"/>
                </a:lnTo>
                <a:lnTo>
                  <a:pt x="259943" y="248954"/>
                </a:lnTo>
                <a:lnTo>
                  <a:pt x="271227" y="243740"/>
                </a:lnTo>
                <a:lnTo>
                  <a:pt x="290211" y="235708"/>
                </a:lnTo>
                <a:lnTo>
                  <a:pt x="301941" y="230899"/>
                </a:lnTo>
                <a:lnTo>
                  <a:pt x="320055" y="223016"/>
                </a:lnTo>
                <a:lnTo>
                  <a:pt x="376836" y="1869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4"/>
          <p:cNvSpPr/>
          <p:nvPr/>
        </p:nvSpPr>
        <p:spPr>
          <a:xfrm>
            <a:off x="7548934" y="1011555"/>
            <a:ext cx="194892" cy="240129"/>
          </a:xfrm>
          <a:custGeom>
            <a:avLst/>
            <a:gdLst/>
            <a:ahLst/>
            <a:cxnLst/>
            <a:rect l="0" t="0" r="0" b="0"/>
            <a:pathLst>
              <a:path w="194892" h="240129">
                <a:moveTo>
                  <a:pt x="194891" y="0"/>
                </a:moveTo>
                <a:lnTo>
                  <a:pt x="174739" y="40302"/>
                </a:lnTo>
                <a:lnTo>
                  <a:pt x="169073" y="47823"/>
                </a:lnTo>
                <a:lnTo>
                  <a:pt x="161487" y="56647"/>
                </a:lnTo>
                <a:lnTo>
                  <a:pt x="152619" y="66339"/>
                </a:lnTo>
                <a:lnTo>
                  <a:pt x="130066" y="89809"/>
                </a:lnTo>
                <a:lnTo>
                  <a:pt x="117384" y="102735"/>
                </a:lnTo>
                <a:lnTo>
                  <a:pt x="85513" y="137417"/>
                </a:lnTo>
                <a:lnTo>
                  <a:pt x="45325" y="182003"/>
                </a:lnTo>
                <a:lnTo>
                  <a:pt x="38030" y="189915"/>
                </a:lnTo>
                <a:lnTo>
                  <a:pt x="31262" y="198048"/>
                </a:lnTo>
                <a:lnTo>
                  <a:pt x="24845" y="206327"/>
                </a:lnTo>
                <a:lnTo>
                  <a:pt x="18662" y="214703"/>
                </a:lnTo>
                <a:lnTo>
                  <a:pt x="13587" y="220288"/>
                </a:lnTo>
                <a:lnTo>
                  <a:pt x="9251" y="224011"/>
                </a:lnTo>
                <a:lnTo>
                  <a:pt x="5409" y="226493"/>
                </a:lnTo>
                <a:lnTo>
                  <a:pt x="2847" y="229100"/>
                </a:lnTo>
                <a:lnTo>
                  <a:pt x="1140" y="231791"/>
                </a:lnTo>
                <a:lnTo>
                  <a:pt x="0" y="234537"/>
                </a:lnTo>
                <a:lnTo>
                  <a:pt x="194" y="237320"/>
                </a:lnTo>
                <a:lnTo>
                  <a:pt x="1275" y="240128"/>
                </a:lnTo>
                <a:lnTo>
                  <a:pt x="6296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5"/>
          <p:cNvSpPr/>
          <p:nvPr/>
        </p:nvSpPr>
        <p:spPr>
          <a:xfrm>
            <a:off x="7923847" y="1097280"/>
            <a:ext cx="291466" cy="15954"/>
          </a:xfrm>
          <a:custGeom>
            <a:avLst/>
            <a:gdLst/>
            <a:ahLst/>
            <a:cxnLst/>
            <a:rect l="0" t="0" r="0" b="0"/>
            <a:pathLst>
              <a:path w="291466" h="15954">
                <a:moveTo>
                  <a:pt x="0" y="8572"/>
                </a:moveTo>
                <a:lnTo>
                  <a:pt x="9102" y="8572"/>
                </a:lnTo>
                <a:lnTo>
                  <a:pt x="12736" y="9525"/>
                </a:lnTo>
                <a:lnTo>
                  <a:pt x="16110" y="11112"/>
                </a:lnTo>
                <a:lnTo>
                  <a:pt x="19312" y="13123"/>
                </a:lnTo>
                <a:lnTo>
                  <a:pt x="23353" y="14463"/>
                </a:lnTo>
                <a:lnTo>
                  <a:pt x="27951" y="15357"/>
                </a:lnTo>
                <a:lnTo>
                  <a:pt x="32921" y="15953"/>
                </a:lnTo>
                <a:lnTo>
                  <a:pt x="42903" y="15398"/>
                </a:lnTo>
                <a:lnTo>
                  <a:pt x="56224" y="14075"/>
                </a:lnTo>
                <a:lnTo>
                  <a:pt x="71773" y="12241"/>
                </a:lnTo>
                <a:lnTo>
                  <a:pt x="88806" y="11018"/>
                </a:lnTo>
                <a:lnTo>
                  <a:pt x="106830" y="10202"/>
                </a:lnTo>
                <a:lnTo>
                  <a:pt x="143683" y="9297"/>
                </a:lnTo>
                <a:lnTo>
                  <a:pt x="179111" y="8894"/>
                </a:lnTo>
                <a:lnTo>
                  <a:pt x="195607" y="7834"/>
                </a:lnTo>
                <a:lnTo>
                  <a:pt x="211368" y="617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6"/>
          <p:cNvSpPr/>
          <p:nvPr/>
        </p:nvSpPr>
        <p:spPr>
          <a:xfrm>
            <a:off x="7983855" y="951547"/>
            <a:ext cx="94298" cy="334199"/>
          </a:xfrm>
          <a:custGeom>
            <a:avLst/>
            <a:gdLst/>
            <a:ahLst/>
            <a:cxnLst/>
            <a:rect l="0" t="0" r="0" b="0"/>
            <a:pathLst>
              <a:path w="94298" h="334199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6508" y="25258"/>
                </a:lnTo>
                <a:lnTo>
                  <a:pt x="20989" y="42023"/>
                </a:lnTo>
                <a:lnTo>
                  <a:pt x="22565" y="49923"/>
                </a:lnTo>
                <a:lnTo>
                  <a:pt x="23615" y="57094"/>
                </a:lnTo>
                <a:lnTo>
                  <a:pt x="24316" y="63780"/>
                </a:lnTo>
                <a:lnTo>
                  <a:pt x="23830" y="75858"/>
                </a:lnTo>
                <a:lnTo>
                  <a:pt x="22555" y="91529"/>
                </a:lnTo>
                <a:lnTo>
                  <a:pt x="20751" y="109597"/>
                </a:lnTo>
                <a:lnTo>
                  <a:pt x="19549" y="124500"/>
                </a:lnTo>
                <a:lnTo>
                  <a:pt x="18748" y="137292"/>
                </a:lnTo>
                <a:lnTo>
                  <a:pt x="17857" y="158174"/>
                </a:lnTo>
                <a:lnTo>
                  <a:pt x="17462" y="173805"/>
                </a:lnTo>
                <a:lnTo>
                  <a:pt x="18308" y="180640"/>
                </a:lnTo>
                <a:lnTo>
                  <a:pt x="19826" y="187102"/>
                </a:lnTo>
                <a:lnTo>
                  <a:pt x="21790" y="193314"/>
                </a:lnTo>
                <a:lnTo>
                  <a:pt x="23099" y="200314"/>
                </a:lnTo>
                <a:lnTo>
                  <a:pt x="23971" y="207837"/>
                </a:lnTo>
                <a:lnTo>
                  <a:pt x="24553" y="215711"/>
                </a:lnTo>
                <a:lnTo>
                  <a:pt x="24942" y="222865"/>
                </a:lnTo>
                <a:lnTo>
                  <a:pt x="25373" y="235894"/>
                </a:lnTo>
                <a:lnTo>
                  <a:pt x="26440" y="242035"/>
                </a:lnTo>
                <a:lnTo>
                  <a:pt x="28104" y="248034"/>
                </a:lnTo>
                <a:lnTo>
                  <a:pt x="30165" y="253939"/>
                </a:lnTo>
                <a:lnTo>
                  <a:pt x="32492" y="261685"/>
                </a:lnTo>
                <a:lnTo>
                  <a:pt x="37618" y="280452"/>
                </a:lnTo>
                <a:lnTo>
                  <a:pt x="40319" y="287933"/>
                </a:lnTo>
                <a:lnTo>
                  <a:pt x="43072" y="293873"/>
                </a:lnTo>
                <a:lnTo>
                  <a:pt x="45859" y="298785"/>
                </a:lnTo>
                <a:lnTo>
                  <a:pt x="47718" y="303965"/>
                </a:lnTo>
                <a:lnTo>
                  <a:pt x="48957" y="309323"/>
                </a:lnTo>
                <a:lnTo>
                  <a:pt x="49782" y="314801"/>
                </a:lnTo>
                <a:lnTo>
                  <a:pt x="51286" y="318452"/>
                </a:lnTo>
                <a:lnTo>
                  <a:pt x="53241" y="320886"/>
                </a:lnTo>
                <a:lnTo>
                  <a:pt x="55496" y="322509"/>
                </a:lnTo>
                <a:lnTo>
                  <a:pt x="56999" y="324544"/>
                </a:lnTo>
                <a:lnTo>
                  <a:pt x="58002" y="326852"/>
                </a:lnTo>
                <a:lnTo>
                  <a:pt x="58671" y="329344"/>
                </a:lnTo>
                <a:lnTo>
                  <a:pt x="60069" y="331005"/>
                </a:lnTo>
                <a:lnTo>
                  <a:pt x="61953" y="332113"/>
                </a:lnTo>
                <a:lnTo>
                  <a:pt x="64162" y="332851"/>
                </a:lnTo>
                <a:lnTo>
                  <a:pt x="66587" y="333343"/>
                </a:lnTo>
                <a:lnTo>
                  <a:pt x="69156" y="333671"/>
                </a:lnTo>
                <a:lnTo>
                  <a:pt x="71822" y="333890"/>
                </a:lnTo>
                <a:lnTo>
                  <a:pt x="74550" y="334036"/>
                </a:lnTo>
                <a:lnTo>
                  <a:pt x="80124" y="334198"/>
                </a:lnTo>
                <a:lnTo>
                  <a:pt x="82943" y="333289"/>
                </a:lnTo>
                <a:lnTo>
                  <a:pt x="85776" y="331730"/>
                </a:lnTo>
                <a:lnTo>
                  <a:pt x="94297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37"/>
          <p:cNvSpPr/>
          <p:nvPr/>
        </p:nvSpPr>
        <p:spPr>
          <a:xfrm>
            <a:off x="8258175" y="942975"/>
            <a:ext cx="298123" cy="351322"/>
          </a:xfrm>
          <a:custGeom>
            <a:avLst/>
            <a:gdLst/>
            <a:ahLst/>
            <a:cxnLst/>
            <a:rect l="0" t="0" r="0" b="0"/>
            <a:pathLst>
              <a:path w="298123" h="351322">
                <a:moveTo>
                  <a:pt x="0" y="0"/>
                </a:moveTo>
                <a:lnTo>
                  <a:pt x="4550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3669" y="36069"/>
                </a:lnTo>
                <a:lnTo>
                  <a:pt x="15600" y="43970"/>
                </a:lnTo>
                <a:lnTo>
                  <a:pt x="21239" y="71977"/>
                </a:lnTo>
                <a:lnTo>
                  <a:pt x="22731" y="81322"/>
                </a:lnTo>
                <a:lnTo>
                  <a:pt x="23727" y="89457"/>
                </a:lnTo>
                <a:lnTo>
                  <a:pt x="24390" y="96785"/>
                </a:lnTo>
                <a:lnTo>
                  <a:pt x="24833" y="103576"/>
                </a:lnTo>
                <a:lnTo>
                  <a:pt x="25128" y="110008"/>
                </a:lnTo>
                <a:lnTo>
                  <a:pt x="25455" y="123187"/>
                </a:lnTo>
                <a:lnTo>
                  <a:pt x="25601" y="138570"/>
                </a:lnTo>
                <a:lnTo>
                  <a:pt x="26592" y="153340"/>
                </a:lnTo>
                <a:lnTo>
                  <a:pt x="30233" y="195151"/>
                </a:lnTo>
                <a:lnTo>
                  <a:pt x="32538" y="213920"/>
                </a:lnTo>
                <a:lnTo>
                  <a:pt x="35028" y="230243"/>
                </a:lnTo>
                <a:lnTo>
                  <a:pt x="37639" y="244935"/>
                </a:lnTo>
                <a:lnTo>
                  <a:pt x="40333" y="258540"/>
                </a:lnTo>
                <a:lnTo>
                  <a:pt x="45866" y="283816"/>
                </a:lnTo>
                <a:lnTo>
                  <a:pt x="48674" y="293986"/>
                </a:lnTo>
                <a:lnTo>
                  <a:pt x="51499" y="302670"/>
                </a:lnTo>
                <a:lnTo>
                  <a:pt x="54335" y="310365"/>
                </a:lnTo>
                <a:lnTo>
                  <a:pt x="56226" y="316447"/>
                </a:lnTo>
                <a:lnTo>
                  <a:pt x="58326" y="325746"/>
                </a:lnTo>
                <a:lnTo>
                  <a:pt x="59260" y="335593"/>
                </a:lnTo>
                <a:lnTo>
                  <a:pt x="59787" y="344227"/>
                </a:lnTo>
                <a:lnTo>
                  <a:pt x="59941" y="340753"/>
                </a:lnTo>
                <a:lnTo>
                  <a:pt x="59994" y="326495"/>
                </a:lnTo>
                <a:lnTo>
                  <a:pt x="60951" y="320533"/>
                </a:lnTo>
                <a:lnTo>
                  <a:pt x="62541" y="313701"/>
                </a:lnTo>
                <a:lnTo>
                  <a:pt x="64555" y="306289"/>
                </a:lnTo>
                <a:lnTo>
                  <a:pt x="66791" y="295513"/>
                </a:lnTo>
                <a:lnTo>
                  <a:pt x="67388" y="291306"/>
                </a:lnTo>
                <a:lnTo>
                  <a:pt x="69690" y="285644"/>
                </a:lnTo>
                <a:lnTo>
                  <a:pt x="73129" y="279012"/>
                </a:lnTo>
                <a:lnTo>
                  <a:pt x="77328" y="271733"/>
                </a:lnTo>
                <a:lnTo>
                  <a:pt x="82985" y="264022"/>
                </a:lnTo>
                <a:lnTo>
                  <a:pt x="89613" y="256025"/>
                </a:lnTo>
                <a:lnTo>
                  <a:pt x="96889" y="247836"/>
                </a:lnTo>
                <a:lnTo>
                  <a:pt x="103645" y="241424"/>
                </a:lnTo>
                <a:lnTo>
                  <a:pt x="110055" y="236196"/>
                </a:lnTo>
                <a:lnTo>
                  <a:pt x="116232" y="231759"/>
                </a:lnTo>
                <a:lnTo>
                  <a:pt x="122255" y="227848"/>
                </a:lnTo>
                <a:lnTo>
                  <a:pt x="128176" y="224289"/>
                </a:lnTo>
                <a:lnTo>
                  <a:pt x="134028" y="220963"/>
                </a:lnTo>
                <a:lnTo>
                  <a:pt x="140786" y="217794"/>
                </a:lnTo>
                <a:lnTo>
                  <a:pt x="148150" y="214728"/>
                </a:lnTo>
                <a:lnTo>
                  <a:pt x="155917" y="211732"/>
                </a:lnTo>
                <a:lnTo>
                  <a:pt x="164904" y="209734"/>
                </a:lnTo>
                <a:lnTo>
                  <a:pt x="174706" y="208403"/>
                </a:lnTo>
                <a:lnTo>
                  <a:pt x="192899" y="206923"/>
                </a:lnTo>
                <a:lnTo>
                  <a:pt x="204161" y="206266"/>
                </a:lnTo>
                <a:lnTo>
                  <a:pt x="214880" y="205973"/>
                </a:lnTo>
                <a:lnTo>
                  <a:pt x="237285" y="205786"/>
                </a:lnTo>
                <a:lnTo>
                  <a:pt x="242010" y="206723"/>
                </a:lnTo>
                <a:lnTo>
                  <a:pt x="249799" y="210304"/>
                </a:lnTo>
                <a:lnTo>
                  <a:pt x="255115" y="213545"/>
                </a:lnTo>
                <a:lnTo>
                  <a:pt x="268641" y="222226"/>
                </a:lnTo>
                <a:lnTo>
                  <a:pt x="274345" y="226256"/>
                </a:lnTo>
                <a:lnTo>
                  <a:pt x="283221" y="233273"/>
                </a:lnTo>
                <a:lnTo>
                  <a:pt x="290341" y="242107"/>
                </a:lnTo>
                <a:lnTo>
                  <a:pt x="293573" y="247129"/>
                </a:lnTo>
                <a:lnTo>
                  <a:pt x="297164" y="257790"/>
                </a:lnTo>
                <a:lnTo>
                  <a:pt x="298122" y="263300"/>
                </a:lnTo>
                <a:lnTo>
                  <a:pt x="297807" y="268878"/>
                </a:lnTo>
                <a:lnTo>
                  <a:pt x="296646" y="274502"/>
                </a:lnTo>
                <a:lnTo>
                  <a:pt x="292814" y="286783"/>
                </a:lnTo>
                <a:lnTo>
                  <a:pt x="287937" y="301766"/>
                </a:lnTo>
                <a:lnTo>
                  <a:pt x="284351" y="307857"/>
                </a:lnTo>
                <a:lnTo>
                  <a:pt x="275286" y="317165"/>
                </a:lnTo>
                <a:lnTo>
                  <a:pt x="267447" y="324477"/>
                </a:lnTo>
                <a:lnTo>
                  <a:pt x="264022" y="327760"/>
                </a:lnTo>
                <a:lnTo>
                  <a:pt x="258882" y="330902"/>
                </a:lnTo>
                <a:lnTo>
                  <a:pt x="252599" y="333948"/>
                </a:lnTo>
                <a:lnTo>
                  <a:pt x="245552" y="336932"/>
                </a:lnTo>
                <a:lnTo>
                  <a:pt x="237043" y="339874"/>
                </a:lnTo>
                <a:lnTo>
                  <a:pt x="227561" y="342787"/>
                </a:lnTo>
                <a:lnTo>
                  <a:pt x="217430" y="345682"/>
                </a:lnTo>
                <a:lnTo>
                  <a:pt x="208771" y="347612"/>
                </a:lnTo>
                <a:lnTo>
                  <a:pt x="201093" y="348899"/>
                </a:lnTo>
                <a:lnTo>
                  <a:pt x="194070" y="349757"/>
                </a:lnTo>
                <a:lnTo>
                  <a:pt x="185577" y="350328"/>
                </a:lnTo>
                <a:lnTo>
                  <a:pt x="176105" y="350710"/>
                </a:lnTo>
                <a:lnTo>
                  <a:pt x="147111" y="351246"/>
                </a:lnTo>
                <a:lnTo>
                  <a:pt x="138079" y="351321"/>
                </a:lnTo>
                <a:lnTo>
                  <a:pt x="131105" y="350419"/>
                </a:lnTo>
                <a:lnTo>
                  <a:pt x="125503" y="348865"/>
                </a:lnTo>
                <a:lnTo>
                  <a:pt x="120816" y="346877"/>
                </a:lnTo>
                <a:lnTo>
                  <a:pt x="110528" y="342127"/>
                </a:lnTo>
                <a:lnTo>
                  <a:pt x="105119" y="339527"/>
                </a:lnTo>
                <a:lnTo>
                  <a:pt x="96566" y="334098"/>
                </a:lnTo>
                <a:lnTo>
                  <a:pt x="92952" y="331317"/>
                </a:lnTo>
                <a:lnTo>
                  <a:pt x="90544" y="328510"/>
                </a:lnTo>
                <a:lnTo>
                  <a:pt x="88937" y="325687"/>
                </a:lnTo>
                <a:lnTo>
                  <a:pt x="87866" y="322852"/>
                </a:lnTo>
                <a:lnTo>
                  <a:pt x="88105" y="320962"/>
                </a:lnTo>
                <a:lnTo>
                  <a:pt x="89217" y="319702"/>
                </a:lnTo>
                <a:lnTo>
                  <a:pt x="94297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38"/>
          <p:cNvSpPr/>
          <p:nvPr/>
        </p:nvSpPr>
        <p:spPr>
          <a:xfrm>
            <a:off x="7203757" y="1354455"/>
            <a:ext cx="77153" cy="334328"/>
          </a:xfrm>
          <a:custGeom>
            <a:avLst/>
            <a:gdLst/>
            <a:ahLst/>
            <a:cxnLst/>
            <a:rect l="0" t="0" r="0" b="0"/>
            <a:pathLst>
              <a:path w="77153" h="334328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1" y="22895"/>
                </a:lnTo>
                <a:lnTo>
                  <a:pt x="4551" y="26693"/>
                </a:lnTo>
                <a:lnTo>
                  <a:pt x="6785" y="35993"/>
                </a:lnTo>
                <a:lnTo>
                  <a:pt x="7381" y="41140"/>
                </a:lnTo>
                <a:lnTo>
                  <a:pt x="8731" y="46477"/>
                </a:lnTo>
                <a:lnTo>
                  <a:pt x="10584" y="51939"/>
                </a:lnTo>
                <a:lnTo>
                  <a:pt x="12771" y="57486"/>
                </a:lnTo>
                <a:lnTo>
                  <a:pt x="15182" y="64994"/>
                </a:lnTo>
                <a:lnTo>
                  <a:pt x="17741" y="73809"/>
                </a:lnTo>
                <a:lnTo>
                  <a:pt x="25030" y="99479"/>
                </a:lnTo>
                <a:lnTo>
                  <a:pt x="47913" y="175789"/>
                </a:lnTo>
                <a:lnTo>
                  <a:pt x="51944" y="188630"/>
                </a:lnTo>
                <a:lnTo>
                  <a:pt x="55585" y="204811"/>
                </a:lnTo>
                <a:lnTo>
                  <a:pt x="58964" y="223218"/>
                </a:lnTo>
                <a:lnTo>
                  <a:pt x="65258" y="261133"/>
                </a:lnTo>
                <a:lnTo>
                  <a:pt x="73205" y="305443"/>
                </a:lnTo>
                <a:lnTo>
                  <a:pt x="74521" y="314119"/>
                </a:lnTo>
                <a:lnTo>
                  <a:pt x="75398" y="320855"/>
                </a:lnTo>
                <a:lnTo>
                  <a:pt x="76373" y="330879"/>
                </a:lnTo>
                <a:lnTo>
                  <a:pt x="77152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39"/>
          <p:cNvSpPr/>
          <p:nvPr/>
        </p:nvSpPr>
        <p:spPr>
          <a:xfrm>
            <a:off x="7041461" y="1320563"/>
            <a:ext cx="445190" cy="196770"/>
          </a:xfrm>
          <a:custGeom>
            <a:avLst/>
            <a:gdLst/>
            <a:ahLst/>
            <a:cxnLst/>
            <a:rect l="0" t="0" r="0" b="0"/>
            <a:pathLst>
              <a:path w="445190" h="196770">
                <a:moveTo>
                  <a:pt x="50854" y="171052"/>
                </a:moveTo>
                <a:lnTo>
                  <a:pt x="32650" y="166501"/>
                </a:lnTo>
                <a:lnTo>
                  <a:pt x="21173" y="161727"/>
                </a:lnTo>
                <a:lnTo>
                  <a:pt x="12897" y="157382"/>
                </a:lnTo>
                <a:lnTo>
                  <a:pt x="6045" y="155451"/>
                </a:lnTo>
                <a:lnTo>
                  <a:pt x="3836" y="153031"/>
                </a:lnTo>
                <a:lnTo>
                  <a:pt x="2364" y="149513"/>
                </a:lnTo>
                <a:lnTo>
                  <a:pt x="1381" y="145263"/>
                </a:lnTo>
                <a:lnTo>
                  <a:pt x="727" y="141476"/>
                </a:lnTo>
                <a:lnTo>
                  <a:pt x="292" y="138000"/>
                </a:lnTo>
                <a:lnTo>
                  <a:pt x="0" y="134730"/>
                </a:lnTo>
                <a:lnTo>
                  <a:pt x="759" y="130644"/>
                </a:lnTo>
                <a:lnTo>
                  <a:pt x="2217" y="126016"/>
                </a:lnTo>
                <a:lnTo>
                  <a:pt x="4143" y="121025"/>
                </a:lnTo>
                <a:lnTo>
                  <a:pt x="6377" y="115793"/>
                </a:lnTo>
                <a:lnTo>
                  <a:pt x="11402" y="104900"/>
                </a:lnTo>
                <a:lnTo>
                  <a:pt x="14075" y="100280"/>
                </a:lnTo>
                <a:lnTo>
                  <a:pt x="16809" y="96248"/>
                </a:lnTo>
                <a:lnTo>
                  <a:pt x="19584" y="92608"/>
                </a:lnTo>
                <a:lnTo>
                  <a:pt x="23341" y="88276"/>
                </a:lnTo>
                <a:lnTo>
                  <a:pt x="27749" y="83483"/>
                </a:lnTo>
                <a:lnTo>
                  <a:pt x="40515" y="70175"/>
                </a:lnTo>
                <a:lnTo>
                  <a:pt x="43962" y="66653"/>
                </a:lnTo>
                <a:lnTo>
                  <a:pt x="50068" y="61448"/>
                </a:lnTo>
                <a:lnTo>
                  <a:pt x="67015" y="48044"/>
                </a:lnTo>
                <a:lnTo>
                  <a:pt x="74963" y="42374"/>
                </a:lnTo>
                <a:lnTo>
                  <a:pt x="82166" y="37641"/>
                </a:lnTo>
                <a:lnTo>
                  <a:pt x="88874" y="33534"/>
                </a:lnTo>
                <a:lnTo>
                  <a:pt x="93345" y="29843"/>
                </a:lnTo>
                <a:lnTo>
                  <a:pt x="96326" y="26430"/>
                </a:lnTo>
                <a:lnTo>
                  <a:pt x="98314" y="23202"/>
                </a:lnTo>
                <a:lnTo>
                  <a:pt x="105602" y="17076"/>
                </a:lnTo>
                <a:lnTo>
                  <a:pt x="114238" y="12130"/>
                </a:lnTo>
                <a:lnTo>
                  <a:pt x="121252" y="9932"/>
                </a:lnTo>
                <a:lnTo>
                  <a:pt x="123503" y="8394"/>
                </a:lnTo>
                <a:lnTo>
                  <a:pt x="125004" y="6415"/>
                </a:lnTo>
                <a:lnTo>
                  <a:pt x="126005" y="4144"/>
                </a:lnTo>
                <a:lnTo>
                  <a:pt x="127625" y="2630"/>
                </a:lnTo>
                <a:lnTo>
                  <a:pt x="129657" y="1621"/>
                </a:lnTo>
                <a:lnTo>
                  <a:pt x="134455" y="499"/>
                </a:lnTo>
                <a:lnTo>
                  <a:pt x="139762" y="0"/>
                </a:lnTo>
                <a:lnTo>
                  <a:pt x="142511" y="820"/>
                </a:lnTo>
                <a:lnTo>
                  <a:pt x="161161" y="11568"/>
                </a:lnTo>
                <a:lnTo>
                  <a:pt x="169094" y="14445"/>
                </a:lnTo>
                <a:lnTo>
                  <a:pt x="172543" y="15212"/>
                </a:lnTo>
                <a:lnTo>
                  <a:pt x="178915" y="18605"/>
                </a:lnTo>
                <a:lnTo>
                  <a:pt x="185875" y="23287"/>
                </a:lnTo>
                <a:lnTo>
                  <a:pt x="195318" y="28543"/>
                </a:lnTo>
                <a:lnTo>
                  <a:pt x="201455" y="32231"/>
                </a:lnTo>
                <a:lnTo>
                  <a:pt x="215895" y="41409"/>
                </a:lnTo>
                <a:lnTo>
                  <a:pt x="222794" y="46523"/>
                </a:lnTo>
                <a:lnTo>
                  <a:pt x="229298" y="51837"/>
                </a:lnTo>
                <a:lnTo>
                  <a:pt x="235539" y="57286"/>
                </a:lnTo>
                <a:lnTo>
                  <a:pt x="245415" y="64727"/>
                </a:lnTo>
                <a:lnTo>
                  <a:pt x="271628" y="83156"/>
                </a:lnTo>
                <a:lnTo>
                  <a:pt x="282808" y="90547"/>
                </a:lnTo>
                <a:lnTo>
                  <a:pt x="292168" y="96427"/>
                </a:lnTo>
                <a:lnTo>
                  <a:pt x="300313" y="101299"/>
                </a:lnTo>
                <a:lnTo>
                  <a:pt x="307647" y="105500"/>
                </a:lnTo>
                <a:lnTo>
                  <a:pt x="320877" y="112708"/>
                </a:lnTo>
                <a:lnTo>
                  <a:pt x="339035" y="122120"/>
                </a:lnTo>
                <a:lnTo>
                  <a:pt x="358322" y="133112"/>
                </a:lnTo>
                <a:lnTo>
                  <a:pt x="370132" y="140043"/>
                </a:lnTo>
                <a:lnTo>
                  <a:pt x="378958" y="145617"/>
                </a:lnTo>
                <a:lnTo>
                  <a:pt x="385795" y="150285"/>
                </a:lnTo>
                <a:lnTo>
                  <a:pt x="391306" y="154350"/>
                </a:lnTo>
                <a:lnTo>
                  <a:pt x="396884" y="158012"/>
                </a:lnTo>
                <a:lnTo>
                  <a:pt x="402508" y="161406"/>
                </a:lnTo>
                <a:lnTo>
                  <a:pt x="408163" y="164621"/>
                </a:lnTo>
                <a:lnTo>
                  <a:pt x="416986" y="170734"/>
                </a:lnTo>
                <a:lnTo>
                  <a:pt x="424081" y="176625"/>
                </a:lnTo>
                <a:lnTo>
                  <a:pt x="430410" y="182419"/>
                </a:lnTo>
                <a:lnTo>
                  <a:pt x="445189" y="196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0"/>
          <p:cNvSpPr/>
          <p:nvPr/>
        </p:nvSpPr>
        <p:spPr>
          <a:xfrm>
            <a:off x="6981797" y="1758691"/>
            <a:ext cx="376266" cy="341528"/>
          </a:xfrm>
          <a:custGeom>
            <a:avLst/>
            <a:gdLst/>
            <a:ahLst/>
            <a:cxnLst/>
            <a:rect l="0" t="0" r="0" b="0"/>
            <a:pathLst>
              <a:path w="376266" h="341528">
                <a:moveTo>
                  <a:pt x="93372" y="75823"/>
                </a:moveTo>
                <a:lnTo>
                  <a:pt x="79720" y="84925"/>
                </a:lnTo>
                <a:lnTo>
                  <a:pt x="70477" y="91934"/>
                </a:lnTo>
                <a:lnTo>
                  <a:pt x="66679" y="95136"/>
                </a:lnTo>
                <a:lnTo>
                  <a:pt x="59918" y="103774"/>
                </a:lnTo>
                <a:lnTo>
                  <a:pt x="56782" y="108745"/>
                </a:lnTo>
                <a:lnTo>
                  <a:pt x="49929" y="115869"/>
                </a:lnTo>
                <a:lnTo>
                  <a:pt x="40598" y="124428"/>
                </a:lnTo>
                <a:lnTo>
                  <a:pt x="29615" y="133944"/>
                </a:lnTo>
                <a:lnTo>
                  <a:pt x="21339" y="142193"/>
                </a:lnTo>
                <a:lnTo>
                  <a:pt x="14871" y="149597"/>
                </a:lnTo>
                <a:lnTo>
                  <a:pt x="9605" y="156439"/>
                </a:lnTo>
                <a:lnTo>
                  <a:pt x="6095" y="162904"/>
                </a:lnTo>
                <a:lnTo>
                  <a:pt x="3755" y="169120"/>
                </a:lnTo>
                <a:lnTo>
                  <a:pt x="2195" y="175169"/>
                </a:lnTo>
                <a:lnTo>
                  <a:pt x="462" y="184429"/>
                </a:lnTo>
                <a:lnTo>
                  <a:pt x="0" y="188232"/>
                </a:lnTo>
                <a:lnTo>
                  <a:pt x="1596" y="190768"/>
                </a:lnTo>
                <a:lnTo>
                  <a:pt x="4566" y="192458"/>
                </a:lnTo>
                <a:lnTo>
                  <a:pt x="15307" y="194837"/>
                </a:lnTo>
                <a:lnTo>
                  <a:pt x="24386" y="195393"/>
                </a:lnTo>
                <a:lnTo>
                  <a:pt x="56180" y="195751"/>
                </a:lnTo>
                <a:lnTo>
                  <a:pt x="95022" y="195821"/>
                </a:lnTo>
                <a:lnTo>
                  <a:pt x="105902" y="196779"/>
                </a:lnTo>
                <a:lnTo>
                  <a:pt x="116013" y="198371"/>
                </a:lnTo>
                <a:lnTo>
                  <a:pt x="125611" y="200384"/>
                </a:lnTo>
                <a:lnTo>
                  <a:pt x="133915" y="201726"/>
                </a:lnTo>
                <a:lnTo>
                  <a:pt x="141356" y="202621"/>
                </a:lnTo>
                <a:lnTo>
                  <a:pt x="148222" y="203218"/>
                </a:lnTo>
                <a:lnTo>
                  <a:pt x="154703" y="204568"/>
                </a:lnTo>
                <a:lnTo>
                  <a:pt x="160929" y="206421"/>
                </a:lnTo>
                <a:lnTo>
                  <a:pt x="171976" y="211019"/>
                </a:lnTo>
                <a:lnTo>
                  <a:pt x="183549" y="218963"/>
                </a:lnTo>
                <a:lnTo>
                  <a:pt x="189966" y="224531"/>
                </a:lnTo>
                <a:lnTo>
                  <a:pt x="192058" y="227349"/>
                </a:lnTo>
                <a:lnTo>
                  <a:pt x="194383" y="233021"/>
                </a:lnTo>
                <a:lnTo>
                  <a:pt x="195691" y="241569"/>
                </a:lnTo>
                <a:lnTo>
                  <a:pt x="193458" y="249818"/>
                </a:lnTo>
                <a:lnTo>
                  <a:pt x="189290" y="258882"/>
                </a:lnTo>
                <a:lnTo>
                  <a:pt x="181589" y="270292"/>
                </a:lnTo>
                <a:lnTo>
                  <a:pt x="176077" y="280047"/>
                </a:lnTo>
                <a:lnTo>
                  <a:pt x="172321" y="285315"/>
                </a:lnTo>
                <a:lnTo>
                  <a:pt x="167913" y="290732"/>
                </a:lnTo>
                <a:lnTo>
                  <a:pt x="157933" y="300878"/>
                </a:lnTo>
                <a:lnTo>
                  <a:pt x="147149" y="308563"/>
                </a:lnTo>
                <a:lnTo>
                  <a:pt x="136006" y="315153"/>
                </a:lnTo>
                <a:lnTo>
                  <a:pt x="124703" y="321257"/>
                </a:lnTo>
                <a:lnTo>
                  <a:pt x="96216" y="335815"/>
                </a:lnTo>
                <a:lnTo>
                  <a:pt x="87334" y="339013"/>
                </a:lnTo>
                <a:lnTo>
                  <a:pt x="76979" y="340813"/>
                </a:lnTo>
                <a:lnTo>
                  <a:pt x="65337" y="341347"/>
                </a:lnTo>
                <a:lnTo>
                  <a:pt x="48889" y="341527"/>
                </a:lnTo>
                <a:lnTo>
                  <a:pt x="46572" y="340589"/>
                </a:lnTo>
                <a:lnTo>
                  <a:pt x="45027" y="339011"/>
                </a:lnTo>
                <a:lnTo>
                  <a:pt x="42358" y="334719"/>
                </a:lnTo>
                <a:lnTo>
                  <a:pt x="37997" y="329635"/>
                </a:lnTo>
                <a:lnTo>
                  <a:pt x="37405" y="325041"/>
                </a:lnTo>
                <a:lnTo>
                  <a:pt x="37964" y="319121"/>
                </a:lnTo>
                <a:lnTo>
                  <a:pt x="39289" y="312317"/>
                </a:lnTo>
                <a:lnTo>
                  <a:pt x="42077" y="305876"/>
                </a:lnTo>
                <a:lnTo>
                  <a:pt x="45840" y="299677"/>
                </a:lnTo>
                <a:lnTo>
                  <a:pt x="50255" y="293639"/>
                </a:lnTo>
                <a:lnTo>
                  <a:pt x="56054" y="284851"/>
                </a:lnTo>
                <a:lnTo>
                  <a:pt x="70119" y="262387"/>
                </a:lnTo>
                <a:lnTo>
                  <a:pt x="88348" y="240204"/>
                </a:lnTo>
                <a:lnTo>
                  <a:pt x="165332" y="153104"/>
                </a:lnTo>
                <a:lnTo>
                  <a:pt x="180398" y="134964"/>
                </a:lnTo>
                <a:lnTo>
                  <a:pt x="191394" y="120965"/>
                </a:lnTo>
                <a:lnTo>
                  <a:pt x="200630" y="109728"/>
                </a:lnTo>
                <a:lnTo>
                  <a:pt x="208693" y="100332"/>
                </a:lnTo>
                <a:lnTo>
                  <a:pt x="215972" y="92162"/>
                </a:lnTo>
                <a:lnTo>
                  <a:pt x="221778" y="84811"/>
                </a:lnTo>
                <a:lnTo>
                  <a:pt x="226601" y="78005"/>
                </a:lnTo>
                <a:lnTo>
                  <a:pt x="230769" y="71563"/>
                </a:lnTo>
                <a:lnTo>
                  <a:pt x="234501" y="62506"/>
                </a:lnTo>
                <a:lnTo>
                  <a:pt x="237940" y="51705"/>
                </a:lnTo>
                <a:lnTo>
                  <a:pt x="241186" y="39742"/>
                </a:lnTo>
                <a:lnTo>
                  <a:pt x="244303" y="29862"/>
                </a:lnTo>
                <a:lnTo>
                  <a:pt x="247333" y="21370"/>
                </a:lnTo>
                <a:lnTo>
                  <a:pt x="250305" y="13804"/>
                </a:lnTo>
                <a:lnTo>
                  <a:pt x="251335" y="8759"/>
                </a:lnTo>
                <a:lnTo>
                  <a:pt x="251068" y="5397"/>
                </a:lnTo>
                <a:lnTo>
                  <a:pt x="248347" y="0"/>
                </a:lnTo>
                <a:lnTo>
                  <a:pt x="248124" y="509"/>
                </a:lnTo>
                <a:lnTo>
                  <a:pt x="247876" y="3615"/>
                </a:lnTo>
                <a:lnTo>
                  <a:pt x="247695" y="87006"/>
                </a:lnTo>
                <a:lnTo>
                  <a:pt x="248642" y="96613"/>
                </a:lnTo>
                <a:lnTo>
                  <a:pt x="250225" y="104923"/>
                </a:lnTo>
                <a:lnTo>
                  <a:pt x="252234" y="112369"/>
                </a:lnTo>
                <a:lnTo>
                  <a:pt x="253572" y="120189"/>
                </a:lnTo>
                <a:lnTo>
                  <a:pt x="254465" y="128261"/>
                </a:lnTo>
                <a:lnTo>
                  <a:pt x="255060" y="136499"/>
                </a:lnTo>
                <a:lnTo>
                  <a:pt x="258314" y="149611"/>
                </a:lnTo>
                <a:lnTo>
                  <a:pt x="263341" y="165973"/>
                </a:lnTo>
                <a:lnTo>
                  <a:pt x="269550" y="184501"/>
                </a:lnTo>
                <a:lnTo>
                  <a:pt x="274641" y="198757"/>
                </a:lnTo>
                <a:lnTo>
                  <a:pt x="278989" y="210167"/>
                </a:lnTo>
                <a:lnTo>
                  <a:pt x="282839" y="219678"/>
                </a:lnTo>
                <a:lnTo>
                  <a:pt x="285406" y="226972"/>
                </a:lnTo>
                <a:lnTo>
                  <a:pt x="288258" y="237616"/>
                </a:lnTo>
                <a:lnTo>
                  <a:pt x="290924" y="240835"/>
                </a:lnTo>
                <a:lnTo>
                  <a:pt x="294606" y="242981"/>
                </a:lnTo>
                <a:lnTo>
                  <a:pt x="302825" y="246318"/>
                </a:lnTo>
                <a:lnTo>
                  <a:pt x="312807" y="252600"/>
                </a:lnTo>
                <a:lnTo>
                  <a:pt x="318851" y="254403"/>
                </a:lnTo>
                <a:lnTo>
                  <a:pt x="321797" y="253932"/>
                </a:lnTo>
                <a:lnTo>
                  <a:pt x="331446" y="249670"/>
                </a:lnTo>
                <a:lnTo>
                  <a:pt x="340787" y="248339"/>
                </a:lnTo>
                <a:lnTo>
                  <a:pt x="344993" y="247031"/>
                </a:lnTo>
                <a:lnTo>
                  <a:pt x="352206" y="243038"/>
                </a:lnTo>
                <a:lnTo>
                  <a:pt x="361622" y="235435"/>
                </a:lnTo>
                <a:lnTo>
                  <a:pt x="364598" y="233667"/>
                </a:lnTo>
                <a:lnTo>
                  <a:pt x="376265" y="230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1"/>
          <p:cNvSpPr/>
          <p:nvPr/>
        </p:nvSpPr>
        <p:spPr>
          <a:xfrm>
            <a:off x="7366771" y="1877377"/>
            <a:ext cx="102015" cy="162138"/>
          </a:xfrm>
          <a:custGeom>
            <a:avLst/>
            <a:gdLst/>
            <a:ahLst/>
            <a:cxnLst/>
            <a:rect l="0" t="0" r="0" b="0"/>
            <a:pathLst>
              <a:path w="102015" h="162138">
                <a:moveTo>
                  <a:pt x="17009" y="25718"/>
                </a:moveTo>
                <a:lnTo>
                  <a:pt x="12457" y="39370"/>
                </a:lnTo>
                <a:lnTo>
                  <a:pt x="10165" y="45297"/>
                </a:lnTo>
                <a:lnTo>
                  <a:pt x="7684" y="51153"/>
                </a:lnTo>
                <a:lnTo>
                  <a:pt x="5077" y="56962"/>
                </a:lnTo>
                <a:lnTo>
                  <a:pt x="3339" y="61787"/>
                </a:lnTo>
                <a:lnTo>
                  <a:pt x="2181" y="65956"/>
                </a:lnTo>
                <a:lnTo>
                  <a:pt x="1408" y="69689"/>
                </a:lnTo>
                <a:lnTo>
                  <a:pt x="894" y="74081"/>
                </a:lnTo>
                <a:lnTo>
                  <a:pt x="550" y="78915"/>
                </a:lnTo>
                <a:lnTo>
                  <a:pt x="321" y="84043"/>
                </a:lnTo>
                <a:lnTo>
                  <a:pt x="0" y="114013"/>
                </a:lnTo>
                <a:lnTo>
                  <a:pt x="907" y="123634"/>
                </a:lnTo>
                <a:lnTo>
                  <a:pt x="2464" y="131953"/>
                </a:lnTo>
                <a:lnTo>
                  <a:pt x="4455" y="139403"/>
                </a:lnTo>
                <a:lnTo>
                  <a:pt x="6734" y="145323"/>
                </a:lnTo>
                <a:lnTo>
                  <a:pt x="9207" y="150222"/>
                </a:lnTo>
                <a:lnTo>
                  <a:pt x="11808" y="154441"/>
                </a:lnTo>
                <a:lnTo>
                  <a:pt x="14494" y="157253"/>
                </a:lnTo>
                <a:lnTo>
                  <a:pt x="17237" y="159128"/>
                </a:lnTo>
                <a:lnTo>
                  <a:pt x="20019" y="160378"/>
                </a:lnTo>
                <a:lnTo>
                  <a:pt x="22826" y="161211"/>
                </a:lnTo>
                <a:lnTo>
                  <a:pt x="25649" y="161766"/>
                </a:lnTo>
                <a:lnTo>
                  <a:pt x="28484" y="162137"/>
                </a:lnTo>
                <a:lnTo>
                  <a:pt x="31326" y="161431"/>
                </a:lnTo>
                <a:lnTo>
                  <a:pt x="34174" y="160008"/>
                </a:lnTo>
                <a:lnTo>
                  <a:pt x="37025" y="158107"/>
                </a:lnTo>
                <a:lnTo>
                  <a:pt x="40831" y="155887"/>
                </a:lnTo>
                <a:lnTo>
                  <a:pt x="45272" y="153455"/>
                </a:lnTo>
                <a:lnTo>
                  <a:pt x="50139" y="150881"/>
                </a:lnTo>
                <a:lnTo>
                  <a:pt x="54335" y="147260"/>
                </a:lnTo>
                <a:lnTo>
                  <a:pt x="58085" y="142941"/>
                </a:lnTo>
                <a:lnTo>
                  <a:pt x="61538" y="138156"/>
                </a:lnTo>
                <a:lnTo>
                  <a:pt x="66697" y="132109"/>
                </a:lnTo>
                <a:lnTo>
                  <a:pt x="72995" y="125220"/>
                </a:lnTo>
                <a:lnTo>
                  <a:pt x="80050" y="117770"/>
                </a:lnTo>
                <a:lnTo>
                  <a:pt x="85706" y="110898"/>
                </a:lnTo>
                <a:lnTo>
                  <a:pt x="90430" y="104412"/>
                </a:lnTo>
                <a:lnTo>
                  <a:pt x="94531" y="98183"/>
                </a:lnTo>
                <a:lnTo>
                  <a:pt x="97265" y="93078"/>
                </a:lnTo>
                <a:lnTo>
                  <a:pt x="99088" y="88722"/>
                </a:lnTo>
                <a:lnTo>
                  <a:pt x="100303" y="84866"/>
                </a:lnTo>
                <a:lnTo>
                  <a:pt x="101114" y="80390"/>
                </a:lnTo>
                <a:lnTo>
                  <a:pt x="101653" y="75501"/>
                </a:lnTo>
                <a:lnTo>
                  <a:pt x="102014" y="70336"/>
                </a:lnTo>
                <a:lnTo>
                  <a:pt x="101301" y="64036"/>
                </a:lnTo>
                <a:lnTo>
                  <a:pt x="99874" y="56978"/>
                </a:lnTo>
                <a:lnTo>
                  <a:pt x="97969" y="49415"/>
                </a:lnTo>
                <a:lnTo>
                  <a:pt x="94795" y="42469"/>
                </a:lnTo>
                <a:lnTo>
                  <a:pt x="90773" y="35932"/>
                </a:lnTo>
                <a:lnTo>
                  <a:pt x="86188" y="29670"/>
                </a:lnTo>
                <a:lnTo>
                  <a:pt x="82178" y="24542"/>
                </a:lnTo>
                <a:lnTo>
                  <a:pt x="78552" y="20172"/>
                </a:lnTo>
                <a:lnTo>
                  <a:pt x="75184" y="16305"/>
                </a:lnTo>
                <a:lnTo>
                  <a:pt x="71985" y="13728"/>
                </a:lnTo>
                <a:lnTo>
                  <a:pt x="68899" y="12009"/>
                </a:lnTo>
                <a:lnTo>
                  <a:pt x="65890" y="10864"/>
                </a:lnTo>
                <a:lnTo>
                  <a:pt x="61979" y="9147"/>
                </a:lnTo>
                <a:lnTo>
                  <a:pt x="57466" y="7051"/>
                </a:lnTo>
                <a:lnTo>
                  <a:pt x="341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2"/>
          <p:cNvSpPr/>
          <p:nvPr/>
        </p:nvSpPr>
        <p:spPr>
          <a:xfrm>
            <a:off x="7520940" y="1843264"/>
            <a:ext cx="420053" cy="265181"/>
          </a:xfrm>
          <a:custGeom>
            <a:avLst/>
            <a:gdLst/>
            <a:ahLst/>
            <a:cxnLst/>
            <a:rect l="0" t="0" r="0" b="0"/>
            <a:pathLst>
              <a:path w="420053" h="265181">
                <a:moveTo>
                  <a:pt x="0" y="42686"/>
                </a:moveTo>
                <a:lnTo>
                  <a:pt x="19312" y="61998"/>
                </a:lnTo>
                <a:lnTo>
                  <a:pt x="23352" y="67943"/>
                </a:lnTo>
                <a:lnTo>
                  <a:pt x="27950" y="75716"/>
                </a:lnTo>
                <a:lnTo>
                  <a:pt x="37187" y="92608"/>
                </a:lnTo>
                <a:lnTo>
                  <a:pt x="44467" y="106466"/>
                </a:lnTo>
                <a:lnTo>
                  <a:pt x="46790" y="113781"/>
                </a:lnTo>
                <a:lnTo>
                  <a:pt x="48338" y="121515"/>
                </a:lnTo>
                <a:lnTo>
                  <a:pt x="49370" y="129528"/>
                </a:lnTo>
                <a:lnTo>
                  <a:pt x="51010" y="136776"/>
                </a:lnTo>
                <a:lnTo>
                  <a:pt x="53057" y="143512"/>
                </a:lnTo>
                <a:lnTo>
                  <a:pt x="55373" y="149908"/>
                </a:lnTo>
                <a:lnTo>
                  <a:pt x="56918" y="157030"/>
                </a:lnTo>
                <a:lnTo>
                  <a:pt x="57947" y="164635"/>
                </a:lnTo>
                <a:lnTo>
                  <a:pt x="58634" y="172563"/>
                </a:lnTo>
                <a:lnTo>
                  <a:pt x="60044" y="182610"/>
                </a:lnTo>
                <a:lnTo>
                  <a:pt x="64152" y="206474"/>
                </a:lnTo>
                <a:lnTo>
                  <a:pt x="66580" y="216648"/>
                </a:lnTo>
                <a:lnTo>
                  <a:pt x="69151" y="225336"/>
                </a:lnTo>
                <a:lnTo>
                  <a:pt x="71819" y="233032"/>
                </a:lnTo>
                <a:lnTo>
                  <a:pt x="73596" y="239116"/>
                </a:lnTo>
                <a:lnTo>
                  <a:pt x="74782" y="244124"/>
                </a:lnTo>
                <a:lnTo>
                  <a:pt x="75572" y="248415"/>
                </a:lnTo>
                <a:lnTo>
                  <a:pt x="76099" y="253181"/>
                </a:lnTo>
                <a:lnTo>
                  <a:pt x="76450" y="258264"/>
                </a:lnTo>
                <a:lnTo>
                  <a:pt x="76684" y="263557"/>
                </a:lnTo>
                <a:lnTo>
                  <a:pt x="75887" y="265180"/>
                </a:lnTo>
                <a:lnTo>
                  <a:pt x="74404" y="264358"/>
                </a:lnTo>
                <a:lnTo>
                  <a:pt x="67765" y="256639"/>
                </a:lnTo>
                <a:lnTo>
                  <a:pt x="65179" y="253901"/>
                </a:lnTo>
                <a:lnTo>
                  <a:pt x="62503" y="249218"/>
                </a:lnTo>
                <a:lnTo>
                  <a:pt x="59766" y="243239"/>
                </a:lnTo>
                <a:lnTo>
                  <a:pt x="56989" y="236395"/>
                </a:lnTo>
                <a:lnTo>
                  <a:pt x="54185" y="228023"/>
                </a:lnTo>
                <a:lnTo>
                  <a:pt x="51363" y="218631"/>
                </a:lnTo>
                <a:lnTo>
                  <a:pt x="48529" y="208560"/>
                </a:lnTo>
                <a:lnTo>
                  <a:pt x="46640" y="198989"/>
                </a:lnTo>
                <a:lnTo>
                  <a:pt x="45381" y="189750"/>
                </a:lnTo>
                <a:lnTo>
                  <a:pt x="44542" y="180734"/>
                </a:lnTo>
                <a:lnTo>
                  <a:pt x="41068" y="152935"/>
                </a:lnTo>
                <a:lnTo>
                  <a:pt x="38809" y="136188"/>
                </a:lnTo>
                <a:lnTo>
                  <a:pt x="38255" y="123118"/>
                </a:lnTo>
                <a:lnTo>
                  <a:pt x="38838" y="112500"/>
                </a:lnTo>
                <a:lnTo>
                  <a:pt x="40179" y="103516"/>
                </a:lnTo>
                <a:lnTo>
                  <a:pt x="42026" y="95622"/>
                </a:lnTo>
                <a:lnTo>
                  <a:pt x="44210" y="88454"/>
                </a:lnTo>
                <a:lnTo>
                  <a:pt x="46619" y="81770"/>
                </a:lnTo>
                <a:lnTo>
                  <a:pt x="49176" y="75409"/>
                </a:lnTo>
                <a:lnTo>
                  <a:pt x="51834" y="69264"/>
                </a:lnTo>
                <a:lnTo>
                  <a:pt x="54558" y="63262"/>
                </a:lnTo>
                <a:lnTo>
                  <a:pt x="59232" y="56403"/>
                </a:lnTo>
                <a:lnTo>
                  <a:pt x="65205" y="48973"/>
                </a:lnTo>
                <a:lnTo>
                  <a:pt x="77558" y="35002"/>
                </a:lnTo>
                <a:lnTo>
                  <a:pt x="86222" y="25618"/>
                </a:lnTo>
                <a:lnTo>
                  <a:pt x="95788" y="18273"/>
                </a:lnTo>
                <a:lnTo>
                  <a:pt x="101007" y="14980"/>
                </a:lnTo>
                <a:lnTo>
                  <a:pt x="111884" y="11322"/>
                </a:lnTo>
                <a:lnTo>
                  <a:pt x="122115" y="9696"/>
                </a:lnTo>
                <a:lnTo>
                  <a:pt x="129838" y="8974"/>
                </a:lnTo>
                <a:lnTo>
                  <a:pt x="133231" y="9733"/>
                </a:lnTo>
                <a:lnTo>
                  <a:pt x="139542" y="13118"/>
                </a:lnTo>
                <a:lnTo>
                  <a:pt x="148449" y="20378"/>
                </a:lnTo>
                <a:lnTo>
                  <a:pt x="157120" y="28562"/>
                </a:lnTo>
                <a:lnTo>
                  <a:pt x="165722" y="37019"/>
                </a:lnTo>
                <a:lnTo>
                  <a:pt x="167631" y="40813"/>
                </a:lnTo>
                <a:lnTo>
                  <a:pt x="168904" y="45247"/>
                </a:lnTo>
                <a:lnTo>
                  <a:pt x="169752" y="50108"/>
                </a:lnTo>
                <a:lnTo>
                  <a:pt x="170318" y="55254"/>
                </a:lnTo>
                <a:lnTo>
                  <a:pt x="170695" y="60590"/>
                </a:lnTo>
                <a:lnTo>
                  <a:pt x="170947" y="66052"/>
                </a:lnTo>
                <a:lnTo>
                  <a:pt x="169209" y="70645"/>
                </a:lnTo>
                <a:lnTo>
                  <a:pt x="166146" y="74660"/>
                </a:lnTo>
                <a:lnTo>
                  <a:pt x="158615" y="81662"/>
                </a:lnTo>
                <a:lnTo>
                  <a:pt x="149020" y="90958"/>
                </a:lnTo>
                <a:lnTo>
                  <a:pt x="143066" y="96843"/>
                </a:lnTo>
                <a:lnTo>
                  <a:pt x="134705" y="102633"/>
                </a:lnTo>
                <a:lnTo>
                  <a:pt x="123686" y="108381"/>
                </a:lnTo>
                <a:lnTo>
                  <a:pt x="116748" y="111248"/>
                </a:lnTo>
                <a:lnTo>
                  <a:pt x="109264" y="114111"/>
                </a:lnTo>
                <a:lnTo>
                  <a:pt x="98409" y="119833"/>
                </a:lnTo>
                <a:lnTo>
                  <a:pt x="90410" y="124598"/>
                </a:lnTo>
                <a:lnTo>
                  <a:pt x="83679" y="126716"/>
                </a:lnTo>
                <a:lnTo>
                  <a:pt x="82456" y="128234"/>
                </a:lnTo>
                <a:lnTo>
                  <a:pt x="82593" y="130197"/>
                </a:lnTo>
                <a:lnTo>
                  <a:pt x="83637" y="132459"/>
                </a:lnTo>
                <a:lnTo>
                  <a:pt x="85286" y="133967"/>
                </a:lnTo>
                <a:lnTo>
                  <a:pt x="87337" y="134973"/>
                </a:lnTo>
                <a:lnTo>
                  <a:pt x="89656" y="135643"/>
                </a:lnTo>
                <a:lnTo>
                  <a:pt x="91203" y="135137"/>
                </a:lnTo>
                <a:lnTo>
                  <a:pt x="92235" y="133847"/>
                </a:lnTo>
                <a:lnTo>
                  <a:pt x="92923" y="132035"/>
                </a:lnTo>
                <a:lnTo>
                  <a:pt x="96238" y="130827"/>
                </a:lnTo>
                <a:lnTo>
                  <a:pt x="107542" y="129484"/>
                </a:lnTo>
                <a:lnTo>
                  <a:pt x="119551" y="126348"/>
                </a:lnTo>
                <a:lnTo>
                  <a:pt x="130286" y="122731"/>
                </a:lnTo>
                <a:lnTo>
                  <a:pt x="142637" y="119743"/>
                </a:lnTo>
                <a:lnTo>
                  <a:pt x="152612" y="115668"/>
                </a:lnTo>
                <a:lnTo>
                  <a:pt x="163394" y="110682"/>
                </a:lnTo>
                <a:lnTo>
                  <a:pt x="197212" y="94069"/>
                </a:lnTo>
                <a:lnTo>
                  <a:pt x="208617" y="87430"/>
                </a:lnTo>
                <a:lnTo>
                  <a:pt x="214325" y="82993"/>
                </a:lnTo>
                <a:lnTo>
                  <a:pt x="220037" y="78130"/>
                </a:lnTo>
                <a:lnTo>
                  <a:pt x="228921" y="70186"/>
                </a:lnTo>
                <a:lnTo>
                  <a:pt x="236998" y="63480"/>
                </a:lnTo>
                <a:lnTo>
                  <a:pt x="246937" y="57325"/>
                </a:lnTo>
                <a:lnTo>
                  <a:pt x="253207" y="51493"/>
                </a:lnTo>
                <a:lnTo>
                  <a:pt x="260245" y="43795"/>
                </a:lnTo>
                <a:lnTo>
                  <a:pt x="267794" y="34852"/>
                </a:lnTo>
                <a:lnTo>
                  <a:pt x="272826" y="27939"/>
                </a:lnTo>
                <a:lnTo>
                  <a:pt x="276182" y="22377"/>
                </a:lnTo>
                <a:lnTo>
                  <a:pt x="278418" y="17716"/>
                </a:lnTo>
                <a:lnTo>
                  <a:pt x="280903" y="9998"/>
                </a:lnTo>
                <a:lnTo>
                  <a:pt x="281567" y="6606"/>
                </a:lnTo>
                <a:lnTo>
                  <a:pt x="281056" y="4345"/>
                </a:lnTo>
                <a:lnTo>
                  <a:pt x="279763" y="2838"/>
                </a:lnTo>
                <a:lnTo>
                  <a:pt x="277949" y="1833"/>
                </a:lnTo>
                <a:lnTo>
                  <a:pt x="273392" y="716"/>
                </a:lnTo>
                <a:lnTo>
                  <a:pt x="262707" y="0"/>
                </a:lnTo>
                <a:lnTo>
                  <a:pt x="259910" y="893"/>
                </a:lnTo>
                <a:lnTo>
                  <a:pt x="249519" y="6702"/>
                </a:lnTo>
                <a:lnTo>
                  <a:pt x="236627" y="11770"/>
                </a:lnTo>
                <a:lnTo>
                  <a:pt x="231094" y="15408"/>
                </a:lnTo>
                <a:lnTo>
                  <a:pt x="226452" y="19738"/>
                </a:lnTo>
                <a:lnTo>
                  <a:pt x="222405" y="24530"/>
                </a:lnTo>
                <a:lnTo>
                  <a:pt x="215369" y="32394"/>
                </a:lnTo>
                <a:lnTo>
                  <a:pt x="212160" y="35824"/>
                </a:lnTo>
                <a:lnTo>
                  <a:pt x="210019" y="39064"/>
                </a:lnTo>
                <a:lnTo>
                  <a:pt x="207642" y="45203"/>
                </a:lnTo>
                <a:lnTo>
                  <a:pt x="206055" y="49127"/>
                </a:lnTo>
                <a:lnTo>
                  <a:pt x="204045" y="53647"/>
                </a:lnTo>
                <a:lnTo>
                  <a:pt x="201752" y="58566"/>
                </a:lnTo>
                <a:lnTo>
                  <a:pt x="200224" y="63750"/>
                </a:lnTo>
                <a:lnTo>
                  <a:pt x="199205" y="69111"/>
                </a:lnTo>
                <a:lnTo>
                  <a:pt x="198526" y="74590"/>
                </a:lnTo>
                <a:lnTo>
                  <a:pt x="199025" y="79195"/>
                </a:lnTo>
                <a:lnTo>
                  <a:pt x="200311" y="83218"/>
                </a:lnTo>
                <a:lnTo>
                  <a:pt x="209219" y="101069"/>
                </a:lnTo>
                <a:lnTo>
                  <a:pt x="214588" y="109274"/>
                </a:lnTo>
                <a:lnTo>
                  <a:pt x="217354" y="112795"/>
                </a:lnTo>
                <a:lnTo>
                  <a:pt x="221102" y="115143"/>
                </a:lnTo>
                <a:lnTo>
                  <a:pt x="230348" y="117751"/>
                </a:lnTo>
                <a:lnTo>
                  <a:pt x="240807" y="118911"/>
                </a:lnTo>
                <a:lnTo>
                  <a:pt x="246262" y="119220"/>
                </a:lnTo>
                <a:lnTo>
                  <a:pt x="265025" y="119563"/>
                </a:lnTo>
                <a:lnTo>
                  <a:pt x="276695" y="119655"/>
                </a:lnTo>
                <a:lnTo>
                  <a:pt x="286381" y="118763"/>
                </a:lnTo>
                <a:lnTo>
                  <a:pt x="294743" y="117217"/>
                </a:lnTo>
                <a:lnTo>
                  <a:pt x="302223" y="115233"/>
                </a:lnTo>
                <a:lnTo>
                  <a:pt x="312925" y="112958"/>
                </a:lnTo>
                <a:lnTo>
                  <a:pt x="340056" y="107890"/>
                </a:lnTo>
                <a:lnTo>
                  <a:pt x="354338" y="104253"/>
                </a:lnTo>
                <a:lnTo>
                  <a:pt x="368624" y="99923"/>
                </a:lnTo>
                <a:lnTo>
                  <a:pt x="420052" y="85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3"/>
          <p:cNvSpPr/>
          <p:nvPr/>
        </p:nvSpPr>
        <p:spPr>
          <a:xfrm>
            <a:off x="8361044" y="1603057"/>
            <a:ext cx="90168" cy="265066"/>
          </a:xfrm>
          <a:custGeom>
            <a:avLst/>
            <a:gdLst/>
            <a:ahLst/>
            <a:cxnLst/>
            <a:rect l="0" t="0" r="0" b="0"/>
            <a:pathLst>
              <a:path w="90168" h="265066">
                <a:moveTo>
                  <a:pt x="0" y="0"/>
                </a:moveTo>
                <a:lnTo>
                  <a:pt x="4552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623" y="34183"/>
                </a:lnTo>
                <a:lnTo>
                  <a:pt x="17368" y="38981"/>
                </a:lnTo>
                <a:lnTo>
                  <a:pt x="20152" y="43133"/>
                </a:lnTo>
                <a:lnTo>
                  <a:pt x="22959" y="50662"/>
                </a:lnTo>
                <a:lnTo>
                  <a:pt x="25784" y="60445"/>
                </a:lnTo>
                <a:lnTo>
                  <a:pt x="28620" y="71729"/>
                </a:lnTo>
                <a:lnTo>
                  <a:pt x="34320" y="88777"/>
                </a:lnTo>
                <a:lnTo>
                  <a:pt x="50814" y="133119"/>
                </a:lnTo>
                <a:lnTo>
                  <a:pt x="56735" y="150659"/>
                </a:lnTo>
                <a:lnTo>
                  <a:pt x="60684" y="164257"/>
                </a:lnTo>
                <a:lnTo>
                  <a:pt x="63317" y="175227"/>
                </a:lnTo>
                <a:lnTo>
                  <a:pt x="65071" y="184445"/>
                </a:lnTo>
                <a:lnTo>
                  <a:pt x="66240" y="192496"/>
                </a:lnTo>
                <a:lnTo>
                  <a:pt x="67022" y="199768"/>
                </a:lnTo>
                <a:lnTo>
                  <a:pt x="69446" y="208426"/>
                </a:lnTo>
                <a:lnTo>
                  <a:pt x="72967" y="218008"/>
                </a:lnTo>
                <a:lnTo>
                  <a:pt x="77220" y="228206"/>
                </a:lnTo>
                <a:lnTo>
                  <a:pt x="80055" y="235958"/>
                </a:lnTo>
                <a:lnTo>
                  <a:pt x="81946" y="242078"/>
                </a:lnTo>
                <a:lnTo>
                  <a:pt x="83206" y="247110"/>
                </a:lnTo>
                <a:lnTo>
                  <a:pt x="84998" y="252370"/>
                </a:lnTo>
                <a:lnTo>
                  <a:pt x="87145" y="257782"/>
                </a:lnTo>
                <a:lnTo>
                  <a:pt x="89530" y="263294"/>
                </a:lnTo>
                <a:lnTo>
                  <a:pt x="90167" y="265065"/>
                </a:lnTo>
                <a:lnTo>
                  <a:pt x="88334" y="261952"/>
                </a:lnTo>
                <a:lnTo>
                  <a:pt x="86885" y="256758"/>
                </a:lnTo>
                <a:lnTo>
                  <a:pt x="86499" y="254039"/>
                </a:lnTo>
                <a:lnTo>
                  <a:pt x="85288" y="251275"/>
                </a:lnTo>
                <a:lnTo>
                  <a:pt x="83529" y="248479"/>
                </a:lnTo>
                <a:lnTo>
                  <a:pt x="81404" y="245663"/>
                </a:lnTo>
                <a:lnTo>
                  <a:pt x="60210" y="214394"/>
                </a:lnTo>
                <a:lnTo>
                  <a:pt x="52523" y="204842"/>
                </a:lnTo>
                <a:lnTo>
                  <a:pt x="45493" y="197521"/>
                </a:lnTo>
                <a:lnTo>
                  <a:pt x="8573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4"/>
          <p:cNvSpPr/>
          <p:nvPr/>
        </p:nvSpPr>
        <p:spPr>
          <a:xfrm>
            <a:off x="8241138" y="1467741"/>
            <a:ext cx="377082" cy="246760"/>
          </a:xfrm>
          <a:custGeom>
            <a:avLst/>
            <a:gdLst/>
            <a:ahLst/>
            <a:cxnLst/>
            <a:rect l="0" t="0" r="0" b="0"/>
            <a:pathLst>
              <a:path w="377082" h="246760">
                <a:moveTo>
                  <a:pt x="77044" y="246759"/>
                </a:moveTo>
                <a:lnTo>
                  <a:pt x="53181" y="234827"/>
                </a:lnTo>
                <a:lnTo>
                  <a:pt x="44848" y="229391"/>
                </a:lnTo>
                <a:lnTo>
                  <a:pt x="37969" y="223799"/>
                </a:lnTo>
                <a:lnTo>
                  <a:pt x="31738" y="218140"/>
                </a:lnTo>
                <a:lnTo>
                  <a:pt x="26837" y="214344"/>
                </a:lnTo>
                <a:lnTo>
                  <a:pt x="20713" y="209909"/>
                </a:lnTo>
                <a:lnTo>
                  <a:pt x="13772" y="205047"/>
                </a:lnTo>
                <a:lnTo>
                  <a:pt x="9146" y="200854"/>
                </a:lnTo>
                <a:lnTo>
                  <a:pt x="6061" y="197105"/>
                </a:lnTo>
                <a:lnTo>
                  <a:pt x="2634" y="190400"/>
                </a:lnTo>
                <a:lnTo>
                  <a:pt x="1110" y="184245"/>
                </a:lnTo>
                <a:lnTo>
                  <a:pt x="132" y="178424"/>
                </a:lnTo>
                <a:lnTo>
                  <a:pt x="0" y="174160"/>
                </a:lnTo>
                <a:lnTo>
                  <a:pt x="916" y="171690"/>
                </a:lnTo>
                <a:lnTo>
                  <a:pt x="6757" y="162709"/>
                </a:lnTo>
                <a:lnTo>
                  <a:pt x="9231" y="158341"/>
                </a:lnTo>
                <a:lnTo>
                  <a:pt x="11832" y="153523"/>
                </a:lnTo>
                <a:lnTo>
                  <a:pt x="13568" y="149359"/>
                </a:lnTo>
                <a:lnTo>
                  <a:pt x="15495" y="142192"/>
                </a:lnTo>
                <a:lnTo>
                  <a:pt x="17913" y="137995"/>
                </a:lnTo>
                <a:lnTo>
                  <a:pt x="21432" y="133292"/>
                </a:lnTo>
                <a:lnTo>
                  <a:pt x="25681" y="128252"/>
                </a:lnTo>
                <a:lnTo>
                  <a:pt x="38024" y="112491"/>
                </a:lnTo>
                <a:lnTo>
                  <a:pt x="45315" y="102955"/>
                </a:lnTo>
                <a:lnTo>
                  <a:pt x="52082" y="94692"/>
                </a:lnTo>
                <a:lnTo>
                  <a:pt x="58498" y="87278"/>
                </a:lnTo>
                <a:lnTo>
                  <a:pt x="64679" y="80431"/>
                </a:lnTo>
                <a:lnTo>
                  <a:pt x="76628" y="67743"/>
                </a:lnTo>
                <a:lnTo>
                  <a:pt x="99822" y="44075"/>
                </a:lnTo>
                <a:lnTo>
                  <a:pt x="107470" y="38294"/>
                </a:lnTo>
                <a:lnTo>
                  <a:pt x="116378" y="32534"/>
                </a:lnTo>
                <a:lnTo>
                  <a:pt x="126127" y="26790"/>
                </a:lnTo>
                <a:lnTo>
                  <a:pt x="133578" y="22008"/>
                </a:lnTo>
                <a:lnTo>
                  <a:pt x="139498" y="17867"/>
                </a:lnTo>
                <a:lnTo>
                  <a:pt x="148617" y="10727"/>
                </a:lnTo>
                <a:lnTo>
                  <a:pt x="155845" y="4378"/>
                </a:lnTo>
                <a:lnTo>
                  <a:pt x="159105" y="2304"/>
                </a:lnTo>
                <a:lnTo>
                  <a:pt x="165268" y="0"/>
                </a:lnTo>
                <a:lnTo>
                  <a:pt x="168245" y="338"/>
                </a:lnTo>
                <a:lnTo>
                  <a:pt x="171182" y="1515"/>
                </a:lnTo>
                <a:lnTo>
                  <a:pt x="174093" y="3253"/>
                </a:lnTo>
                <a:lnTo>
                  <a:pt x="179867" y="5184"/>
                </a:lnTo>
                <a:lnTo>
                  <a:pt x="182740" y="5699"/>
                </a:lnTo>
                <a:lnTo>
                  <a:pt x="188473" y="8811"/>
                </a:lnTo>
                <a:lnTo>
                  <a:pt x="197055" y="15918"/>
                </a:lnTo>
                <a:lnTo>
                  <a:pt x="199914" y="18570"/>
                </a:lnTo>
                <a:lnTo>
                  <a:pt x="202772" y="22243"/>
                </a:lnTo>
                <a:lnTo>
                  <a:pt x="205630" y="26596"/>
                </a:lnTo>
                <a:lnTo>
                  <a:pt x="208488" y="31404"/>
                </a:lnTo>
                <a:lnTo>
                  <a:pt x="212298" y="39371"/>
                </a:lnTo>
                <a:lnTo>
                  <a:pt x="216744" y="49445"/>
                </a:lnTo>
                <a:lnTo>
                  <a:pt x="221612" y="60924"/>
                </a:lnTo>
                <a:lnTo>
                  <a:pt x="225811" y="69529"/>
                </a:lnTo>
                <a:lnTo>
                  <a:pt x="229562" y="76218"/>
                </a:lnTo>
                <a:lnTo>
                  <a:pt x="241932" y="95263"/>
                </a:lnTo>
                <a:lnTo>
                  <a:pt x="246977" y="102899"/>
                </a:lnTo>
                <a:lnTo>
                  <a:pt x="252245" y="109895"/>
                </a:lnTo>
                <a:lnTo>
                  <a:pt x="257662" y="116463"/>
                </a:lnTo>
                <a:lnTo>
                  <a:pt x="267808" y="127890"/>
                </a:lnTo>
                <a:lnTo>
                  <a:pt x="275494" y="136143"/>
                </a:lnTo>
                <a:lnTo>
                  <a:pt x="284624" y="142986"/>
                </a:lnTo>
                <a:lnTo>
                  <a:pt x="295984" y="149202"/>
                </a:lnTo>
                <a:lnTo>
                  <a:pt x="303014" y="152194"/>
                </a:lnTo>
                <a:lnTo>
                  <a:pt x="310559" y="155140"/>
                </a:lnTo>
                <a:lnTo>
                  <a:pt x="321481" y="158414"/>
                </a:lnTo>
                <a:lnTo>
                  <a:pt x="332985" y="160257"/>
                </a:lnTo>
                <a:lnTo>
                  <a:pt x="342427" y="160803"/>
                </a:lnTo>
                <a:lnTo>
                  <a:pt x="345406" y="160880"/>
                </a:lnTo>
                <a:lnTo>
                  <a:pt x="348344" y="161884"/>
                </a:lnTo>
                <a:lnTo>
                  <a:pt x="357031" y="166895"/>
                </a:lnTo>
                <a:lnTo>
                  <a:pt x="362774" y="168401"/>
                </a:lnTo>
                <a:lnTo>
                  <a:pt x="364685" y="169755"/>
                </a:lnTo>
                <a:lnTo>
                  <a:pt x="365960" y="171611"/>
                </a:lnTo>
                <a:lnTo>
                  <a:pt x="366810" y="173800"/>
                </a:lnTo>
                <a:lnTo>
                  <a:pt x="372557" y="181432"/>
                </a:lnTo>
                <a:lnTo>
                  <a:pt x="374064" y="184157"/>
                </a:lnTo>
                <a:lnTo>
                  <a:pt x="375070" y="186927"/>
                </a:lnTo>
                <a:lnTo>
                  <a:pt x="377081" y="1953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5"/>
          <p:cNvSpPr/>
          <p:nvPr/>
        </p:nvSpPr>
        <p:spPr>
          <a:xfrm>
            <a:off x="8232457" y="2040255"/>
            <a:ext cx="497206" cy="376949"/>
          </a:xfrm>
          <a:custGeom>
            <a:avLst/>
            <a:gdLst/>
            <a:ahLst/>
            <a:cxnLst/>
            <a:rect l="0" t="0" r="0" b="0"/>
            <a:pathLst>
              <a:path w="497206" h="37694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2"/>
                </a:lnTo>
                <a:lnTo>
                  <a:pt x="11932" y="12770"/>
                </a:lnTo>
                <a:lnTo>
                  <a:pt x="13669" y="15180"/>
                </a:lnTo>
                <a:lnTo>
                  <a:pt x="17068" y="25029"/>
                </a:lnTo>
                <a:lnTo>
                  <a:pt x="28941" y="61045"/>
                </a:lnTo>
                <a:lnTo>
                  <a:pt x="31913" y="72534"/>
                </a:lnTo>
                <a:lnTo>
                  <a:pt x="34187" y="82719"/>
                </a:lnTo>
                <a:lnTo>
                  <a:pt x="36125" y="89436"/>
                </a:lnTo>
                <a:lnTo>
                  <a:pt x="38373" y="96771"/>
                </a:lnTo>
                <a:lnTo>
                  <a:pt x="40821" y="103567"/>
                </a:lnTo>
                <a:lnTo>
                  <a:pt x="43406" y="110002"/>
                </a:lnTo>
                <a:lnTo>
                  <a:pt x="46082" y="116197"/>
                </a:lnTo>
                <a:lnTo>
                  <a:pt x="49772" y="126042"/>
                </a:lnTo>
                <a:lnTo>
                  <a:pt x="58950" y="152221"/>
                </a:lnTo>
                <a:lnTo>
                  <a:pt x="62161" y="162440"/>
                </a:lnTo>
                <a:lnTo>
                  <a:pt x="64300" y="170206"/>
                </a:lnTo>
                <a:lnTo>
                  <a:pt x="66678" y="181374"/>
                </a:lnTo>
                <a:lnTo>
                  <a:pt x="67734" y="189513"/>
                </a:lnTo>
                <a:lnTo>
                  <a:pt x="68969" y="192064"/>
                </a:lnTo>
                <a:lnTo>
                  <a:pt x="70744" y="193765"/>
                </a:lnTo>
                <a:lnTo>
                  <a:pt x="75257" y="196608"/>
                </a:lnTo>
                <a:lnTo>
                  <a:pt x="80438" y="201046"/>
                </a:lnTo>
                <a:lnTo>
                  <a:pt x="82201" y="201658"/>
                </a:lnTo>
                <a:lnTo>
                  <a:pt x="83376" y="201114"/>
                </a:lnTo>
                <a:lnTo>
                  <a:pt x="85633" y="197969"/>
                </a:lnTo>
                <a:lnTo>
                  <a:pt x="94844" y="188189"/>
                </a:lnTo>
                <a:lnTo>
                  <a:pt x="97519" y="185466"/>
                </a:lnTo>
                <a:lnTo>
                  <a:pt x="99303" y="182699"/>
                </a:lnTo>
                <a:lnTo>
                  <a:pt x="102766" y="174254"/>
                </a:lnTo>
                <a:lnTo>
                  <a:pt x="111987" y="162867"/>
                </a:lnTo>
                <a:lnTo>
                  <a:pt x="118352" y="155252"/>
                </a:lnTo>
                <a:lnTo>
                  <a:pt x="122716" y="149221"/>
                </a:lnTo>
                <a:lnTo>
                  <a:pt x="127531" y="142343"/>
                </a:lnTo>
                <a:lnTo>
                  <a:pt x="131693" y="135853"/>
                </a:lnTo>
                <a:lnTo>
                  <a:pt x="135421" y="129621"/>
                </a:lnTo>
                <a:lnTo>
                  <a:pt x="138859" y="123561"/>
                </a:lnTo>
                <a:lnTo>
                  <a:pt x="145218" y="111748"/>
                </a:lnTo>
                <a:lnTo>
                  <a:pt x="148246" y="105931"/>
                </a:lnTo>
                <a:lnTo>
                  <a:pt x="152171" y="95386"/>
                </a:lnTo>
                <a:lnTo>
                  <a:pt x="156692" y="81688"/>
                </a:lnTo>
                <a:lnTo>
                  <a:pt x="161612" y="65888"/>
                </a:lnTo>
                <a:lnTo>
                  <a:pt x="164891" y="53450"/>
                </a:lnTo>
                <a:lnTo>
                  <a:pt x="167078" y="43254"/>
                </a:lnTo>
                <a:lnTo>
                  <a:pt x="168534" y="34550"/>
                </a:lnTo>
                <a:lnTo>
                  <a:pt x="169507" y="27796"/>
                </a:lnTo>
                <a:lnTo>
                  <a:pt x="170587" y="17751"/>
                </a:lnTo>
                <a:lnTo>
                  <a:pt x="171194" y="6741"/>
                </a:lnTo>
                <a:lnTo>
                  <a:pt x="172232" y="7351"/>
                </a:lnTo>
                <a:lnTo>
                  <a:pt x="175925" y="15650"/>
                </a:lnTo>
                <a:lnTo>
                  <a:pt x="180741" y="23783"/>
                </a:lnTo>
                <a:lnTo>
                  <a:pt x="183360" y="27285"/>
                </a:lnTo>
                <a:lnTo>
                  <a:pt x="188808" y="38796"/>
                </a:lnTo>
                <a:lnTo>
                  <a:pt x="191594" y="45867"/>
                </a:lnTo>
                <a:lnTo>
                  <a:pt x="193453" y="53438"/>
                </a:lnTo>
                <a:lnTo>
                  <a:pt x="194691" y="61342"/>
                </a:lnTo>
                <a:lnTo>
                  <a:pt x="195516" y="69470"/>
                </a:lnTo>
                <a:lnTo>
                  <a:pt x="199877" y="84413"/>
                </a:lnTo>
                <a:lnTo>
                  <a:pt x="206594" y="103900"/>
                </a:lnTo>
                <a:lnTo>
                  <a:pt x="214882" y="126417"/>
                </a:lnTo>
                <a:lnTo>
                  <a:pt x="231711" y="169215"/>
                </a:lnTo>
                <a:lnTo>
                  <a:pt x="240198" y="189962"/>
                </a:lnTo>
                <a:lnTo>
                  <a:pt x="247762" y="210461"/>
                </a:lnTo>
                <a:lnTo>
                  <a:pt x="254710" y="230795"/>
                </a:lnTo>
                <a:lnTo>
                  <a:pt x="261247" y="251018"/>
                </a:lnTo>
                <a:lnTo>
                  <a:pt x="265604" y="267358"/>
                </a:lnTo>
                <a:lnTo>
                  <a:pt x="268510" y="281108"/>
                </a:lnTo>
                <a:lnTo>
                  <a:pt x="270448" y="293133"/>
                </a:lnTo>
                <a:lnTo>
                  <a:pt x="270785" y="304007"/>
                </a:lnTo>
                <a:lnTo>
                  <a:pt x="270059" y="314114"/>
                </a:lnTo>
                <a:lnTo>
                  <a:pt x="268622" y="323709"/>
                </a:lnTo>
                <a:lnTo>
                  <a:pt x="266711" y="332963"/>
                </a:lnTo>
                <a:lnTo>
                  <a:pt x="264486" y="341990"/>
                </a:lnTo>
                <a:lnTo>
                  <a:pt x="262048" y="350866"/>
                </a:lnTo>
                <a:lnTo>
                  <a:pt x="258519" y="357736"/>
                </a:lnTo>
                <a:lnTo>
                  <a:pt x="249517" y="367908"/>
                </a:lnTo>
                <a:lnTo>
                  <a:pt x="241707" y="373064"/>
                </a:lnTo>
                <a:lnTo>
                  <a:pt x="235061" y="375356"/>
                </a:lnTo>
                <a:lnTo>
                  <a:pt x="223033" y="376827"/>
                </a:lnTo>
                <a:lnTo>
                  <a:pt x="220126" y="376948"/>
                </a:lnTo>
                <a:lnTo>
                  <a:pt x="209276" y="372002"/>
                </a:lnTo>
                <a:lnTo>
                  <a:pt x="196835" y="364407"/>
                </a:lnTo>
                <a:lnTo>
                  <a:pt x="184474" y="354775"/>
                </a:lnTo>
                <a:lnTo>
                  <a:pt x="177874" y="348813"/>
                </a:lnTo>
                <a:lnTo>
                  <a:pt x="171765" y="340448"/>
                </a:lnTo>
                <a:lnTo>
                  <a:pt x="168803" y="335550"/>
                </a:lnTo>
                <a:lnTo>
                  <a:pt x="166828" y="327522"/>
                </a:lnTo>
                <a:lnTo>
                  <a:pt x="165511" y="317408"/>
                </a:lnTo>
                <a:lnTo>
                  <a:pt x="164634" y="305903"/>
                </a:lnTo>
                <a:lnTo>
                  <a:pt x="165000" y="296328"/>
                </a:lnTo>
                <a:lnTo>
                  <a:pt x="166198" y="288039"/>
                </a:lnTo>
                <a:lnTo>
                  <a:pt x="167948" y="280608"/>
                </a:lnTo>
                <a:lnTo>
                  <a:pt x="171973" y="271845"/>
                </a:lnTo>
                <a:lnTo>
                  <a:pt x="177514" y="262192"/>
                </a:lnTo>
                <a:lnTo>
                  <a:pt x="184065" y="251947"/>
                </a:lnTo>
                <a:lnTo>
                  <a:pt x="190338" y="243212"/>
                </a:lnTo>
                <a:lnTo>
                  <a:pt x="196425" y="235484"/>
                </a:lnTo>
                <a:lnTo>
                  <a:pt x="202387" y="228427"/>
                </a:lnTo>
                <a:lnTo>
                  <a:pt x="209219" y="221817"/>
                </a:lnTo>
                <a:lnTo>
                  <a:pt x="216632" y="215505"/>
                </a:lnTo>
                <a:lnTo>
                  <a:pt x="224432" y="209392"/>
                </a:lnTo>
                <a:lnTo>
                  <a:pt x="232489" y="202460"/>
                </a:lnTo>
                <a:lnTo>
                  <a:pt x="240718" y="194981"/>
                </a:lnTo>
                <a:lnTo>
                  <a:pt x="249061" y="187137"/>
                </a:lnTo>
                <a:lnTo>
                  <a:pt x="258433" y="180955"/>
                </a:lnTo>
                <a:lnTo>
                  <a:pt x="268491" y="175882"/>
                </a:lnTo>
                <a:lnTo>
                  <a:pt x="279007" y="171547"/>
                </a:lnTo>
                <a:lnTo>
                  <a:pt x="316091" y="154030"/>
                </a:lnTo>
                <a:lnTo>
                  <a:pt x="339315" y="142692"/>
                </a:lnTo>
                <a:lnTo>
                  <a:pt x="357655" y="134180"/>
                </a:lnTo>
                <a:lnTo>
                  <a:pt x="372740" y="127553"/>
                </a:lnTo>
                <a:lnTo>
                  <a:pt x="385653" y="122183"/>
                </a:lnTo>
                <a:lnTo>
                  <a:pt x="399024" y="117650"/>
                </a:lnTo>
                <a:lnTo>
                  <a:pt x="412702" y="113676"/>
                </a:lnTo>
                <a:lnTo>
                  <a:pt x="426581" y="110074"/>
                </a:lnTo>
                <a:lnTo>
                  <a:pt x="438693" y="107672"/>
                </a:lnTo>
                <a:lnTo>
                  <a:pt x="449624" y="106071"/>
                </a:lnTo>
                <a:lnTo>
                  <a:pt x="467486" y="104293"/>
                </a:lnTo>
                <a:lnTo>
                  <a:pt x="482896" y="103291"/>
                </a:lnTo>
                <a:lnTo>
                  <a:pt x="486713" y="103151"/>
                </a:lnTo>
                <a:lnTo>
                  <a:pt x="497205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46"/>
          <p:cNvSpPr/>
          <p:nvPr/>
        </p:nvSpPr>
        <p:spPr>
          <a:xfrm>
            <a:off x="8138159" y="2528887"/>
            <a:ext cx="85726" cy="145734"/>
          </a:xfrm>
          <a:custGeom>
            <a:avLst/>
            <a:gdLst/>
            <a:ahLst/>
            <a:cxnLst/>
            <a:rect l="0" t="0" r="0" b="0"/>
            <a:pathLst>
              <a:path w="85726" h="145734">
                <a:moveTo>
                  <a:pt x="0" y="0"/>
                </a:moveTo>
                <a:lnTo>
                  <a:pt x="20152" y="20151"/>
                </a:lnTo>
                <a:lnTo>
                  <a:pt x="23912" y="26769"/>
                </a:lnTo>
                <a:lnTo>
                  <a:pt x="28325" y="35944"/>
                </a:lnTo>
                <a:lnTo>
                  <a:pt x="33171" y="46823"/>
                </a:lnTo>
                <a:lnTo>
                  <a:pt x="57696" y="104720"/>
                </a:lnTo>
                <a:lnTo>
                  <a:pt x="64696" y="119885"/>
                </a:lnTo>
                <a:lnTo>
                  <a:pt x="70982" y="132975"/>
                </a:lnTo>
                <a:lnTo>
                  <a:pt x="73992" y="137227"/>
                </a:lnTo>
                <a:lnTo>
                  <a:pt x="76950" y="140062"/>
                </a:lnTo>
                <a:lnTo>
                  <a:pt x="85725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47"/>
          <p:cNvSpPr/>
          <p:nvPr/>
        </p:nvSpPr>
        <p:spPr>
          <a:xfrm>
            <a:off x="8189594" y="2415987"/>
            <a:ext cx="462916" cy="292924"/>
          </a:xfrm>
          <a:custGeom>
            <a:avLst/>
            <a:gdLst/>
            <a:ahLst/>
            <a:cxnLst/>
            <a:rect l="0" t="0" r="0" b="0"/>
            <a:pathLst>
              <a:path w="462916" h="292924">
                <a:moveTo>
                  <a:pt x="0" y="52893"/>
                </a:moveTo>
                <a:lnTo>
                  <a:pt x="4552" y="66545"/>
                </a:lnTo>
                <a:lnTo>
                  <a:pt x="6844" y="72472"/>
                </a:lnTo>
                <a:lnTo>
                  <a:pt x="9325" y="78328"/>
                </a:lnTo>
                <a:lnTo>
                  <a:pt x="14623" y="89915"/>
                </a:lnTo>
                <a:lnTo>
                  <a:pt x="20152" y="101414"/>
                </a:lnTo>
                <a:lnTo>
                  <a:pt x="22959" y="108100"/>
                </a:lnTo>
                <a:lnTo>
                  <a:pt x="25784" y="115415"/>
                </a:lnTo>
                <a:lnTo>
                  <a:pt x="28620" y="123150"/>
                </a:lnTo>
                <a:lnTo>
                  <a:pt x="31462" y="130210"/>
                </a:lnTo>
                <a:lnTo>
                  <a:pt x="34310" y="136823"/>
                </a:lnTo>
                <a:lnTo>
                  <a:pt x="37161" y="143136"/>
                </a:lnTo>
                <a:lnTo>
                  <a:pt x="40015" y="152107"/>
                </a:lnTo>
                <a:lnTo>
                  <a:pt x="42870" y="162851"/>
                </a:lnTo>
                <a:lnTo>
                  <a:pt x="48581" y="187488"/>
                </a:lnTo>
                <a:lnTo>
                  <a:pt x="54295" y="214313"/>
                </a:lnTo>
                <a:lnTo>
                  <a:pt x="56199" y="224323"/>
                </a:lnTo>
                <a:lnTo>
                  <a:pt x="57468" y="231950"/>
                </a:lnTo>
                <a:lnTo>
                  <a:pt x="59507" y="246483"/>
                </a:lnTo>
                <a:lnTo>
                  <a:pt x="62325" y="251010"/>
                </a:lnTo>
                <a:lnTo>
                  <a:pt x="64410" y="253551"/>
                </a:lnTo>
                <a:lnTo>
                  <a:pt x="65800" y="254292"/>
                </a:lnTo>
                <a:lnTo>
                  <a:pt x="66727" y="253834"/>
                </a:lnTo>
                <a:lnTo>
                  <a:pt x="67345" y="252576"/>
                </a:lnTo>
                <a:lnTo>
                  <a:pt x="68031" y="243558"/>
                </a:lnTo>
                <a:lnTo>
                  <a:pt x="68215" y="237153"/>
                </a:lnTo>
                <a:lnTo>
                  <a:pt x="71194" y="227168"/>
                </a:lnTo>
                <a:lnTo>
                  <a:pt x="76038" y="214796"/>
                </a:lnTo>
                <a:lnTo>
                  <a:pt x="82125" y="200833"/>
                </a:lnTo>
                <a:lnTo>
                  <a:pt x="89040" y="187715"/>
                </a:lnTo>
                <a:lnTo>
                  <a:pt x="96508" y="175159"/>
                </a:lnTo>
                <a:lnTo>
                  <a:pt x="104343" y="162979"/>
                </a:lnTo>
                <a:lnTo>
                  <a:pt x="111472" y="152953"/>
                </a:lnTo>
                <a:lnTo>
                  <a:pt x="118130" y="144365"/>
                </a:lnTo>
                <a:lnTo>
                  <a:pt x="124473" y="136734"/>
                </a:lnTo>
                <a:lnTo>
                  <a:pt x="132512" y="129742"/>
                </a:lnTo>
                <a:lnTo>
                  <a:pt x="141682" y="123175"/>
                </a:lnTo>
                <a:lnTo>
                  <a:pt x="151605" y="116893"/>
                </a:lnTo>
                <a:lnTo>
                  <a:pt x="160125" y="111752"/>
                </a:lnTo>
                <a:lnTo>
                  <a:pt x="167711" y="107372"/>
                </a:lnTo>
                <a:lnTo>
                  <a:pt x="180266" y="100918"/>
                </a:lnTo>
                <a:lnTo>
                  <a:pt x="192689" y="97285"/>
                </a:lnTo>
                <a:lnTo>
                  <a:pt x="199305" y="96435"/>
                </a:lnTo>
                <a:lnTo>
                  <a:pt x="207960" y="98597"/>
                </a:lnTo>
                <a:lnTo>
                  <a:pt x="217205" y="102733"/>
                </a:lnTo>
                <a:lnTo>
                  <a:pt x="227764" y="110417"/>
                </a:lnTo>
                <a:lnTo>
                  <a:pt x="233943" y="115924"/>
                </a:lnTo>
                <a:lnTo>
                  <a:pt x="239865" y="124087"/>
                </a:lnTo>
                <a:lnTo>
                  <a:pt x="242778" y="128930"/>
                </a:lnTo>
                <a:lnTo>
                  <a:pt x="251095" y="141932"/>
                </a:lnTo>
                <a:lnTo>
                  <a:pt x="255978" y="149400"/>
                </a:lnTo>
                <a:lnTo>
                  <a:pt x="260187" y="156283"/>
                </a:lnTo>
                <a:lnTo>
                  <a:pt x="263946" y="162777"/>
                </a:lnTo>
                <a:lnTo>
                  <a:pt x="270662" y="175073"/>
                </a:lnTo>
                <a:lnTo>
                  <a:pt x="276823" y="186887"/>
                </a:lnTo>
                <a:lnTo>
                  <a:pt x="282735" y="195948"/>
                </a:lnTo>
                <a:lnTo>
                  <a:pt x="288538" y="204103"/>
                </a:lnTo>
                <a:lnTo>
                  <a:pt x="291419" y="208944"/>
                </a:lnTo>
                <a:lnTo>
                  <a:pt x="294292" y="214077"/>
                </a:lnTo>
                <a:lnTo>
                  <a:pt x="300025" y="222320"/>
                </a:lnTo>
                <a:lnTo>
                  <a:pt x="302886" y="225852"/>
                </a:lnTo>
                <a:lnTo>
                  <a:pt x="305747" y="228206"/>
                </a:lnTo>
                <a:lnTo>
                  <a:pt x="308606" y="229776"/>
                </a:lnTo>
                <a:lnTo>
                  <a:pt x="311465" y="230822"/>
                </a:lnTo>
                <a:lnTo>
                  <a:pt x="317182" y="234525"/>
                </a:lnTo>
                <a:lnTo>
                  <a:pt x="320040" y="236846"/>
                </a:lnTo>
                <a:lnTo>
                  <a:pt x="322898" y="238393"/>
                </a:lnTo>
                <a:lnTo>
                  <a:pt x="328613" y="240112"/>
                </a:lnTo>
                <a:lnTo>
                  <a:pt x="331470" y="239618"/>
                </a:lnTo>
                <a:lnTo>
                  <a:pt x="340043" y="235325"/>
                </a:lnTo>
                <a:lnTo>
                  <a:pt x="345758" y="233986"/>
                </a:lnTo>
                <a:lnTo>
                  <a:pt x="354013" y="225771"/>
                </a:lnTo>
                <a:lnTo>
                  <a:pt x="358882" y="219580"/>
                </a:lnTo>
                <a:lnTo>
                  <a:pt x="362127" y="214500"/>
                </a:lnTo>
                <a:lnTo>
                  <a:pt x="365733" y="206316"/>
                </a:lnTo>
                <a:lnTo>
                  <a:pt x="368600" y="200894"/>
                </a:lnTo>
                <a:lnTo>
                  <a:pt x="372415" y="194423"/>
                </a:lnTo>
                <a:lnTo>
                  <a:pt x="376865" y="187251"/>
                </a:lnTo>
                <a:lnTo>
                  <a:pt x="379830" y="180565"/>
                </a:lnTo>
                <a:lnTo>
                  <a:pt x="381809" y="174202"/>
                </a:lnTo>
                <a:lnTo>
                  <a:pt x="383127" y="168056"/>
                </a:lnTo>
                <a:lnTo>
                  <a:pt x="384958" y="162053"/>
                </a:lnTo>
                <a:lnTo>
                  <a:pt x="387132" y="156146"/>
                </a:lnTo>
                <a:lnTo>
                  <a:pt x="389532" y="150304"/>
                </a:lnTo>
                <a:lnTo>
                  <a:pt x="391134" y="144503"/>
                </a:lnTo>
                <a:lnTo>
                  <a:pt x="392201" y="138731"/>
                </a:lnTo>
                <a:lnTo>
                  <a:pt x="392913" y="132978"/>
                </a:lnTo>
                <a:lnTo>
                  <a:pt x="392434" y="124381"/>
                </a:lnTo>
                <a:lnTo>
                  <a:pt x="391162" y="113886"/>
                </a:lnTo>
                <a:lnTo>
                  <a:pt x="389362" y="102128"/>
                </a:lnTo>
                <a:lnTo>
                  <a:pt x="384823" y="76362"/>
                </a:lnTo>
                <a:lnTo>
                  <a:pt x="382278" y="62824"/>
                </a:lnTo>
                <a:lnTo>
                  <a:pt x="379630" y="51893"/>
                </a:lnTo>
                <a:lnTo>
                  <a:pt x="376912" y="42701"/>
                </a:lnTo>
                <a:lnTo>
                  <a:pt x="374147" y="34669"/>
                </a:lnTo>
                <a:lnTo>
                  <a:pt x="371353" y="27408"/>
                </a:lnTo>
                <a:lnTo>
                  <a:pt x="368535" y="20663"/>
                </a:lnTo>
                <a:lnTo>
                  <a:pt x="365706" y="14261"/>
                </a:lnTo>
                <a:lnTo>
                  <a:pt x="363819" y="9041"/>
                </a:lnTo>
                <a:lnTo>
                  <a:pt x="361722" y="700"/>
                </a:lnTo>
                <a:lnTo>
                  <a:pt x="361163" y="0"/>
                </a:lnTo>
                <a:lnTo>
                  <a:pt x="360791" y="1438"/>
                </a:lnTo>
                <a:lnTo>
                  <a:pt x="360267" y="10024"/>
                </a:lnTo>
                <a:lnTo>
                  <a:pt x="360193" y="12884"/>
                </a:lnTo>
                <a:lnTo>
                  <a:pt x="361096" y="17648"/>
                </a:lnTo>
                <a:lnTo>
                  <a:pt x="362651" y="23681"/>
                </a:lnTo>
                <a:lnTo>
                  <a:pt x="364641" y="30561"/>
                </a:lnTo>
                <a:lnTo>
                  <a:pt x="369390" y="45825"/>
                </a:lnTo>
                <a:lnTo>
                  <a:pt x="371991" y="53896"/>
                </a:lnTo>
                <a:lnTo>
                  <a:pt x="412808" y="192472"/>
                </a:lnTo>
                <a:lnTo>
                  <a:pt x="417127" y="205001"/>
                </a:lnTo>
                <a:lnTo>
                  <a:pt x="427007" y="231621"/>
                </a:lnTo>
                <a:lnTo>
                  <a:pt x="432309" y="244435"/>
                </a:lnTo>
                <a:lnTo>
                  <a:pt x="437749" y="256788"/>
                </a:lnTo>
                <a:lnTo>
                  <a:pt x="462915" y="292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48"/>
          <p:cNvSpPr/>
          <p:nvPr/>
        </p:nvSpPr>
        <p:spPr>
          <a:xfrm>
            <a:off x="8463915" y="2460445"/>
            <a:ext cx="360045" cy="25581"/>
          </a:xfrm>
          <a:custGeom>
            <a:avLst/>
            <a:gdLst/>
            <a:ahLst/>
            <a:cxnLst/>
            <a:rect l="0" t="0" r="0" b="0"/>
            <a:pathLst>
              <a:path w="360045" h="25581">
                <a:moveTo>
                  <a:pt x="0" y="25580"/>
                </a:moveTo>
                <a:lnTo>
                  <a:pt x="13652" y="21029"/>
                </a:lnTo>
                <a:lnTo>
                  <a:pt x="20531" y="19688"/>
                </a:lnTo>
                <a:lnTo>
                  <a:pt x="27975" y="18794"/>
                </a:lnTo>
                <a:lnTo>
                  <a:pt x="35794" y="18199"/>
                </a:lnTo>
                <a:lnTo>
                  <a:pt x="42913" y="16849"/>
                </a:lnTo>
                <a:lnTo>
                  <a:pt x="49563" y="14997"/>
                </a:lnTo>
                <a:lnTo>
                  <a:pt x="55903" y="12809"/>
                </a:lnTo>
                <a:lnTo>
                  <a:pt x="66796" y="10398"/>
                </a:lnTo>
                <a:lnTo>
                  <a:pt x="80726" y="7839"/>
                </a:lnTo>
                <a:lnTo>
                  <a:pt x="96680" y="5180"/>
                </a:lnTo>
                <a:lnTo>
                  <a:pt x="110173" y="3407"/>
                </a:lnTo>
                <a:lnTo>
                  <a:pt x="122026" y="2226"/>
                </a:lnTo>
                <a:lnTo>
                  <a:pt x="132785" y="1438"/>
                </a:lnTo>
                <a:lnTo>
                  <a:pt x="147578" y="912"/>
                </a:lnTo>
                <a:lnTo>
                  <a:pt x="205758" y="173"/>
                </a:lnTo>
                <a:lnTo>
                  <a:pt x="252421" y="0"/>
                </a:lnTo>
                <a:lnTo>
                  <a:pt x="272102" y="907"/>
                </a:lnTo>
                <a:lnTo>
                  <a:pt x="289034" y="2463"/>
                </a:lnTo>
                <a:lnTo>
                  <a:pt x="304131" y="4454"/>
                </a:lnTo>
                <a:lnTo>
                  <a:pt x="316102" y="6733"/>
                </a:lnTo>
                <a:lnTo>
                  <a:pt x="325987" y="9205"/>
                </a:lnTo>
                <a:lnTo>
                  <a:pt x="334482" y="11806"/>
                </a:lnTo>
                <a:lnTo>
                  <a:pt x="341097" y="13540"/>
                </a:lnTo>
                <a:lnTo>
                  <a:pt x="346461" y="14695"/>
                </a:lnTo>
                <a:lnTo>
                  <a:pt x="360044" y="17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49"/>
          <p:cNvSpPr/>
          <p:nvPr/>
        </p:nvSpPr>
        <p:spPr>
          <a:xfrm>
            <a:off x="8789669" y="2632319"/>
            <a:ext cx="16689" cy="25157"/>
          </a:xfrm>
          <a:custGeom>
            <a:avLst/>
            <a:gdLst/>
            <a:ahLst/>
            <a:cxnLst/>
            <a:rect l="0" t="0" r="0" b="0"/>
            <a:pathLst>
              <a:path w="16689" h="25157">
                <a:moveTo>
                  <a:pt x="0" y="25156"/>
                </a:moveTo>
                <a:lnTo>
                  <a:pt x="4552" y="16054"/>
                </a:lnTo>
                <a:lnTo>
                  <a:pt x="6844" y="12420"/>
                </a:lnTo>
                <a:lnTo>
                  <a:pt x="9325" y="9045"/>
                </a:lnTo>
                <a:lnTo>
                  <a:pt x="16688" y="0"/>
                </a:lnTo>
                <a:lnTo>
                  <a:pt x="15888" y="766"/>
                </a:lnTo>
                <a:lnTo>
                  <a:pt x="0" y="165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0"/>
          <p:cNvSpPr/>
          <p:nvPr/>
        </p:nvSpPr>
        <p:spPr>
          <a:xfrm>
            <a:off x="1807614" y="4689157"/>
            <a:ext cx="680606" cy="693113"/>
          </a:xfrm>
          <a:custGeom>
            <a:avLst/>
            <a:gdLst/>
            <a:ahLst/>
            <a:cxnLst/>
            <a:rect l="0" t="0" r="0" b="0"/>
            <a:pathLst>
              <a:path w="680606" h="693113">
                <a:moveTo>
                  <a:pt x="389803" y="0"/>
                </a:moveTo>
                <a:lnTo>
                  <a:pt x="367049" y="0"/>
                </a:lnTo>
                <a:lnTo>
                  <a:pt x="350798" y="2540"/>
                </a:lnTo>
                <a:lnTo>
                  <a:pt x="336272" y="6844"/>
                </a:lnTo>
                <a:lnTo>
                  <a:pt x="320292" y="11932"/>
                </a:lnTo>
                <a:lnTo>
                  <a:pt x="299781" y="15601"/>
                </a:lnTo>
                <a:lnTo>
                  <a:pt x="282483" y="21539"/>
                </a:lnTo>
                <a:lnTo>
                  <a:pt x="262095" y="30528"/>
                </a:lnTo>
                <a:lnTo>
                  <a:pt x="240334" y="40873"/>
                </a:lnTo>
                <a:lnTo>
                  <a:pt x="229197" y="48204"/>
                </a:lnTo>
                <a:lnTo>
                  <a:pt x="217962" y="56901"/>
                </a:lnTo>
                <a:lnTo>
                  <a:pt x="197224" y="74820"/>
                </a:lnTo>
                <a:lnTo>
                  <a:pt x="181657" y="89133"/>
                </a:lnTo>
                <a:lnTo>
                  <a:pt x="139429" y="130656"/>
                </a:lnTo>
                <a:lnTo>
                  <a:pt x="125732" y="145206"/>
                </a:lnTo>
                <a:lnTo>
                  <a:pt x="113743" y="158717"/>
                </a:lnTo>
                <a:lnTo>
                  <a:pt x="102893" y="171534"/>
                </a:lnTo>
                <a:lnTo>
                  <a:pt x="93755" y="182936"/>
                </a:lnTo>
                <a:lnTo>
                  <a:pt x="78521" y="203225"/>
                </a:lnTo>
                <a:lnTo>
                  <a:pt x="70839" y="214541"/>
                </a:lnTo>
                <a:lnTo>
                  <a:pt x="54684" y="239814"/>
                </a:lnTo>
                <a:lnTo>
                  <a:pt x="48280" y="251316"/>
                </a:lnTo>
                <a:lnTo>
                  <a:pt x="38625" y="271716"/>
                </a:lnTo>
                <a:lnTo>
                  <a:pt x="31159" y="290308"/>
                </a:lnTo>
                <a:lnTo>
                  <a:pt x="24666" y="308096"/>
                </a:lnTo>
                <a:lnTo>
                  <a:pt x="18605" y="325526"/>
                </a:lnTo>
                <a:lnTo>
                  <a:pt x="15276" y="342799"/>
                </a:lnTo>
                <a:lnTo>
                  <a:pt x="12844" y="360000"/>
                </a:lnTo>
                <a:lnTo>
                  <a:pt x="8588" y="377170"/>
                </a:lnTo>
                <a:lnTo>
                  <a:pt x="6120" y="391464"/>
                </a:lnTo>
                <a:lnTo>
                  <a:pt x="837" y="430207"/>
                </a:lnTo>
                <a:lnTo>
                  <a:pt x="0" y="449682"/>
                </a:lnTo>
                <a:lnTo>
                  <a:pt x="394" y="468381"/>
                </a:lnTo>
                <a:lnTo>
                  <a:pt x="1610" y="486561"/>
                </a:lnTo>
                <a:lnTo>
                  <a:pt x="4325" y="506302"/>
                </a:lnTo>
                <a:lnTo>
                  <a:pt x="8040" y="527082"/>
                </a:lnTo>
                <a:lnTo>
                  <a:pt x="12422" y="548555"/>
                </a:lnTo>
                <a:lnTo>
                  <a:pt x="15343" y="564776"/>
                </a:lnTo>
                <a:lnTo>
                  <a:pt x="17291" y="577495"/>
                </a:lnTo>
                <a:lnTo>
                  <a:pt x="20407" y="596707"/>
                </a:lnTo>
                <a:lnTo>
                  <a:pt x="24967" y="611595"/>
                </a:lnTo>
                <a:lnTo>
                  <a:pt x="37789" y="627103"/>
                </a:lnTo>
                <a:lnTo>
                  <a:pt x="54282" y="643520"/>
                </a:lnTo>
                <a:lnTo>
                  <a:pt x="67963" y="660342"/>
                </a:lnTo>
                <a:lnTo>
                  <a:pt x="80393" y="672263"/>
                </a:lnTo>
                <a:lnTo>
                  <a:pt x="86374" y="676775"/>
                </a:lnTo>
                <a:lnTo>
                  <a:pt x="98101" y="681789"/>
                </a:lnTo>
                <a:lnTo>
                  <a:pt x="117953" y="684612"/>
                </a:lnTo>
                <a:lnTo>
                  <a:pt x="135631" y="686224"/>
                </a:lnTo>
                <a:lnTo>
                  <a:pt x="147012" y="687988"/>
                </a:lnTo>
                <a:lnTo>
                  <a:pt x="159362" y="690116"/>
                </a:lnTo>
                <a:lnTo>
                  <a:pt x="178165" y="692481"/>
                </a:lnTo>
                <a:lnTo>
                  <a:pt x="185846" y="693112"/>
                </a:lnTo>
                <a:lnTo>
                  <a:pt x="202000" y="691272"/>
                </a:lnTo>
                <a:lnTo>
                  <a:pt x="217753" y="688232"/>
                </a:lnTo>
                <a:lnTo>
                  <a:pt x="231104" y="686881"/>
                </a:lnTo>
                <a:lnTo>
                  <a:pt x="251007" y="681200"/>
                </a:lnTo>
                <a:lnTo>
                  <a:pt x="262983" y="677019"/>
                </a:lnTo>
                <a:lnTo>
                  <a:pt x="274776" y="673278"/>
                </a:lnTo>
                <a:lnTo>
                  <a:pt x="298040" y="666583"/>
                </a:lnTo>
                <a:lnTo>
                  <a:pt x="315999" y="660431"/>
                </a:lnTo>
                <a:lnTo>
                  <a:pt x="334141" y="652618"/>
                </a:lnTo>
                <a:lnTo>
                  <a:pt x="361254" y="639620"/>
                </a:lnTo>
                <a:lnTo>
                  <a:pt x="373628" y="633106"/>
                </a:lnTo>
                <a:lnTo>
                  <a:pt x="384735" y="626858"/>
                </a:lnTo>
                <a:lnTo>
                  <a:pt x="404695" y="614836"/>
                </a:lnTo>
                <a:lnTo>
                  <a:pt x="423092" y="603143"/>
                </a:lnTo>
                <a:lnTo>
                  <a:pt x="438253" y="589056"/>
                </a:lnTo>
                <a:lnTo>
                  <a:pt x="452294" y="574223"/>
                </a:lnTo>
                <a:lnTo>
                  <a:pt x="468059" y="561280"/>
                </a:lnTo>
                <a:lnTo>
                  <a:pt x="482051" y="546638"/>
                </a:lnTo>
                <a:lnTo>
                  <a:pt x="495572" y="530605"/>
                </a:lnTo>
                <a:lnTo>
                  <a:pt x="511107" y="513955"/>
                </a:lnTo>
                <a:lnTo>
                  <a:pt x="535917" y="488515"/>
                </a:lnTo>
                <a:lnTo>
                  <a:pt x="545315" y="476172"/>
                </a:lnTo>
                <a:lnTo>
                  <a:pt x="555390" y="461276"/>
                </a:lnTo>
                <a:lnTo>
                  <a:pt x="565917" y="444677"/>
                </a:lnTo>
                <a:lnTo>
                  <a:pt x="587773" y="408454"/>
                </a:lnTo>
                <a:lnTo>
                  <a:pt x="598936" y="389460"/>
                </a:lnTo>
                <a:lnTo>
                  <a:pt x="611140" y="367273"/>
                </a:lnTo>
                <a:lnTo>
                  <a:pt x="637400" y="317220"/>
                </a:lnTo>
                <a:lnTo>
                  <a:pt x="647260" y="294348"/>
                </a:lnTo>
                <a:lnTo>
                  <a:pt x="654786" y="273384"/>
                </a:lnTo>
                <a:lnTo>
                  <a:pt x="673709" y="212329"/>
                </a:lnTo>
                <a:lnTo>
                  <a:pt x="677908" y="191524"/>
                </a:lnTo>
                <a:lnTo>
                  <a:pt x="679775" y="172751"/>
                </a:lnTo>
                <a:lnTo>
                  <a:pt x="680605" y="154884"/>
                </a:lnTo>
                <a:lnTo>
                  <a:pt x="678921" y="144213"/>
                </a:lnTo>
                <a:lnTo>
                  <a:pt x="675893" y="132337"/>
                </a:lnTo>
                <a:lnTo>
                  <a:pt x="671970" y="119657"/>
                </a:lnTo>
                <a:lnTo>
                  <a:pt x="667611" y="100489"/>
                </a:lnTo>
                <a:lnTo>
                  <a:pt x="666448" y="92710"/>
                </a:lnTo>
                <a:lnTo>
                  <a:pt x="660076" y="78987"/>
                </a:lnTo>
                <a:lnTo>
                  <a:pt x="645014" y="59206"/>
                </a:lnTo>
                <a:lnTo>
                  <a:pt x="631183" y="47269"/>
                </a:lnTo>
                <a:lnTo>
                  <a:pt x="615193" y="34343"/>
                </a:lnTo>
                <a:lnTo>
                  <a:pt x="594627" y="18285"/>
                </a:lnTo>
                <a:lnTo>
                  <a:pt x="589217" y="15048"/>
                </a:lnTo>
                <a:lnTo>
                  <a:pt x="575586" y="11450"/>
                </a:lnTo>
                <a:lnTo>
                  <a:pt x="554387" y="9425"/>
                </a:lnTo>
                <a:lnTo>
                  <a:pt x="538199" y="8951"/>
                </a:lnTo>
                <a:lnTo>
                  <a:pt x="511955" y="8741"/>
                </a:lnTo>
                <a:lnTo>
                  <a:pt x="499812" y="9637"/>
                </a:lnTo>
                <a:lnTo>
                  <a:pt x="478701" y="13173"/>
                </a:lnTo>
                <a:lnTo>
                  <a:pt x="459793" y="17920"/>
                </a:lnTo>
                <a:lnTo>
                  <a:pt x="441865" y="23204"/>
                </a:lnTo>
                <a:lnTo>
                  <a:pt x="424372" y="28728"/>
                </a:lnTo>
                <a:lnTo>
                  <a:pt x="409612" y="34358"/>
                </a:lnTo>
                <a:lnTo>
                  <a:pt x="396702" y="40988"/>
                </a:lnTo>
                <a:lnTo>
                  <a:pt x="378724" y="55430"/>
                </a:lnTo>
                <a:lnTo>
                  <a:pt x="361332" y="70822"/>
                </a:lnTo>
                <a:lnTo>
                  <a:pt x="346019" y="81838"/>
                </a:lnTo>
                <a:lnTo>
                  <a:pt x="343469" y="85039"/>
                </a:lnTo>
                <a:lnTo>
                  <a:pt x="338368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1"/>
          <p:cNvSpPr/>
          <p:nvPr/>
        </p:nvSpPr>
        <p:spPr>
          <a:xfrm>
            <a:off x="1280866" y="5661483"/>
            <a:ext cx="307904" cy="561740"/>
          </a:xfrm>
          <a:custGeom>
            <a:avLst/>
            <a:gdLst/>
            <a:ahLst/>
            <a:cxnLst/>
            <a:rect l="0" t="0" r="0" b="0"/>
            <a:pathLst>
              <a:path w="307904" h="561740">
                <a:moveTo>
                  <a:pt x="16438" y="4939"/>
                </a:moveTo>
                <a:lnTo>
                  <a:pt x="7337" y="389"/>
                </a:lnTo>
                <a:lnTo>
                  <a:pt x="4656" y="0"/>
                </a:lnTo>
                <a:lnTo>
                  <a:pt x="2868" y="694"/>
                </a:lnTo>
                <a:lnTo>
                  <a:pt x="1677" y="2109"/>
                </a:lnTo>
                <a:lnTo>
                  <a:pt x="882" y="4005"/>
                </a:lnTo>
                <a:lnTo>
                  <a:pt x="0" y="8651"/>
                </a:lnTo>
                <a:lnTo>
                  <a:pt x="717" y="15987"/>
                </a:lnTo>
                <a:lnTo>
                  <a:pt x="5324" y="49805"/>
                </a:lnTo>
                <a:lnTo>
                  <a:pt x="6736" y="66472"/>
                </a:lnTo>
                <a:lnTo>
                  <a:pt x="7113" y="75488"/>
                </a:lnTo>
                <a:lnTo>
                  <a:pt x="7531" y="95667"/>
                </a:lnTo>
                <a:lnTo>
                  <a:pt x="10500" y="114954"/>
                </a:lnTo>
                <a:lnTo>
                  <a:pt x="15337" y="140195"/>
                </a:lnTo>
                <a:lnTo>
                  <a:pt x="21419" y="169405"/>
                </a:lnTo>
                <a:lnTo>
                  <a:pt x="26426" y="191735"/>
                </a:lnTo>
                <a:lnTo>
                  <a:pt x="30717" y="209480"/>
                </a:lnTo>
                <a:lnTo>
                  <a:pt x="34530" y="224167"/>
                </a:lnTo>
                <a:lnTo>
                  <a:pt x="38977" y="235864"/>
                </a:lnTo>
                <a:lnTo>
                  <a:pt x="43847" y="245567"/>
                </a:lnTo>
                <a:lnTo>
                  <a:pt x="48998" y="253940"/>
                </a:lnTo>
                <a:lnTo>
                  <a:pt x="54337" y="260474"/>
                </a:lnTo>
                <a:lnTo>
                  <a:pt x="59802" y="265783"/>
                </a:lnTo>
                <a:lnTo>
                  <a:pt x="73158" y="276597"/>
                </a:lnTo>
                <a:lnTo>
                  <a:pt x="75207" y="277484"/>
                </a:lnTo>
                <a:lnTo>
                  <a:pt x="80023" y="278471"/>
                </a:lnTo>
                <a:lnTo>
                  <a:pt x="88089" y="279025"/>
                </a:lnTo>
                <a:lnTo>
                  <a:pt x="96226" y="276615"/>
                </a:lnTo>
                <a:lnTo>
                  <a:pt x="105239" y="272369"/>
                </a:lnTo>
                <a:lnTo>
                  <a:pt x="112420" y="267307"/>
                </a:lnTo>
                <a:lnTo>
                  <a:pt x="121818" y="259102"/>
                </a:lnTo>
                <a:lnTo>
                  <a:pt x="130267" y="250933"/>
                </a:lnTo>
                <a:lnTo>
                  <a:pt x="139419" y="240952"/>
                </a:lnTo>
                <a:lnTo>
                  <a:pt x="146661" y="230167"/>
                </a:lnTo>
                <a:lnTo>
                  <a:pt x="153055" y="216483"/>
                </a:lnTo>
                <a:lnTo>
                  <a:pt x="156094" y="208833"/>
                </a:lnTo>
                <a:lnTo>
                  <a:pt x="160024" y="197066"/>
                </a:lnTo>
                <a:lnTo>
                  <a:pt x="169472" y="166211"/>
                </a:lnTo>
                <a:lnTo>
                  <a:pt x="172753" y="152459"/>
                </a:lnTo>
                <a:lnTo>
                  <a:pt x="174941" y="140433"/>
                </a:lnTo>
                <a:lnTo>
                  <a:pt x="176399" y="129558"/>
                </a:lnTo>
                <a:lnTo>
                  <a:pt x="178324" y="117546"/>
                </a:lnTo>
                <a:lnTo>
                  <a:pt x="183003" y="91499"/>
                </a:lnTo>
                <a:lnTo>
                  <a:pt x="183679" y="76933"/>
                </a:lnTo>
                <a:lnTo>
                  <a:pt x="183177" y="61508"/>
                </a:lnTo>
                <a:lnTo>
                  <a:pt x="181032" y="33891"/>
                </a:lnTo>
                <a:lnTo>
                  <a:pt x="180079" y="18442"/>
                </a:lnTo>
                <a:lnTo>
                  <a:pt x="178872" y="13941"/>
                </a:lnTo>
                <a:lnTo>
                  <a:pt x="177115" y="10940"/>
                </a:lnTo>
                <a:lnTo>
                  <a:pt x="174991" y="8940"/>
                </a:lnTo>
                <a:lnTo>
                  <a:pt x="175480" y="8559"/>
                </a:lnTo>
                <a:lnTo>
                  <a:pt x="181104" y="10676"/>
                </a:lnTo>
                <a:lnTo>
                  <a:pt x="183365" y="12574"/>
                </a:lnTo>
                <a:lnTo>
                  <a:pt x="184873" y="14791"/>
                </a:lnTo>
                <a:lnTo>
                  <a:pt x="185878" y="17222"/>
                </a:lnTo>
                <a:lnTo>
                  <a:pt x="191844" y="25194"/>
                </a:lnTo>
                <a:lnTo>
                  <a:pt x="195288" y="33682"/>
                </a:lnTo>
                <a:lnTo>
                  <a:pt x="199489" y="46009"/>
                </a:lnTo>
                <a:lnTo>
                  <a:pt x="215368" y="95496"/>
                </a:lnTo>
                <a:lnTo>
                  <a:pt x="217638" y="105315"/>
                </a:lnTo>
                <a:lnTo>
                  <a:pt x="219152" y="114719"/>
                </a:lnTo>
                <a:lnTo>
                  <a:pt x="220161" y="123846"/>
                </a:lnTo>
                <a:lnTo>
                  <a:pt x="222738" y="135645"/>
                </a:lnTo>
                <a:lnTo>
                  <a:pt x="226362" y="149227"/>
                </a:lnTo>
                <a:lnTo>
                  <a:pt x="230682" y="163996"/>
                </a:lnTo>
                <a:lnTo>
                  <a:pt x="234515" y="190034"/>
                </a:lnTo>
                <a:lnTo>
                  <a:pt x="238023" y="223586"/>
                </a:lnTo>
                <a:lnTo>
                  <a:pt x="241314" y="262146"/>
                </a:lnTo>
                <a:lnTo>
                  <a:pt x="243508" y="295473"/>
                </a:lnTo>
                <a:lnTo>
                  <a:pt x="245946" y="352823"/>
                </a:lnTo>
                <a:lnTo>
                  <a:pt x="247318" y="423399"/>
                </a:lnTo>
                <a:lnTo>
                  <a:pt x="245606" y="443932"/>
                </a:lnTo>
                <a:lnTo>
                  <a:pt x="242559" y="463336"/>
                </a:lnTo>
                <a:lnTo>
                  <a:pt x="238623" y="481987"/>
                </a:lnTo>
                <a:lnTo>
                  <a:pt x="235047" y="495374"/>
                </a:lnTo>
                <a:lnTo>
                  <a:pt x="228533" y="512788"/>
                </a:lnTo>
                <a:lnTo>
                  <a:pt x="222463" y="526242"/>
                </a:lnTo>
                <a:lnTo>
                  <a:pt x="213690" y="541987"/>
                </a:lnTo>
                <a:lnTo>
                  <a:pt x="210805" y="545851"/>
                </a:lnTo>
                <a:lnTo>
                  <a:pt x="207928" y="548427"/>
                </a:lnTo>
                <a:lnTo>
                  <a:pt x="205058" y="550145"/>
                </a:lnTo>
                <a:lnTo>
                  <a:pt x="198377" y="553005"/>
                </a:lnTo>
                <a:lnTo>
                  <a:pt x="189058" y="557452"/>
                </a:lnTo>
                <a:lnTo>
                  <a:pt x="183905" y="559018"/>
                </a:lnTo>
                <a:lnTo>
                  <a:pt x="178566" y="560063"/>
                </a:lnTo>
                <a:lnTo>
                  <a:pt x="173101" y="560759"/>
                </a:lnTo>
                <a:lnTo>
                  <a:pt x="167553" y="561223"/>
                </a:lnTo>
                <a:lnTo>
                  <a:pt x="161949" y="561533"/>
                </a:lnTo>
                <a:lnTo>
                  <a:pt x="156308" y="561739"/>
                </a:lnTo>
                <a:lnTo>
                  <a:pt x="151595" y="560924"/>
                </a:lnTo>
                <a:lnTo>
                  <a:pt x="143818" y="557479"/>
                </a:lnTo>
                <a:lnTo>
                  <a:pt x="137186" y="552772"/>
                </a:lnTo>
                <a:lnTo>
                  <a:pt x="128098" y="544768"/>
                </a:lnTo>
                <a:lnTo>
                  <a:pt x="125168" y="541990"/>
                </a:lnTo>
                <a:lnTo>
                  <a:pt x="116833" y="528743"/>
                </a:lnTo>
                <a:lnTo>
                  <a:pt x="107731" y="512061"/>
                </a:lnTo>
                <a:lnTo>
                  <a:pt x="100510" y="498297"/>
                </a:lnTo>
                <a:lnTo>
                  <a:pt x="97251" y="489102"/>
                </a:lnTo>
                <a:lnTo>
                  <a:pt x="94126" y="478209"/>
                </a:lnTo>
                <a:lnTo>
                  <a:pt x="91090" y="466185"/>
                </a:lnTo>
                <a:lnTo>
                  <a:pt x="89066" y="456264"/>
                </a:lnTo>
                <a:lnTo>
                  <a:pt x="86818" y="440160"/>
                </a:lnTo>
                <a:lnTo>
                  <a:pt x="86218" y="430342"/>
                </a:lnTo>
                <a:lnTo>
                  <a:pt x="85552" y="406732"/>
                </a:lnTo>
                <a:lnTo>
                  <a:pt x="86327" y="396626"/>
                </a:lnTo>
                <a:lnTo>
                  <a:pt x="89727" y="380317"/>
                </a:lnTo>
                <a:lnTo>
                  <a:pt x="94414" y="366719"/>
                </a:lnTo>
                <a:lnTo>
                  <a:pt x="98719" y="354325"/>
                </a:lnTo>
                <a:lnTo>
                  <a:pt x="100633" y="342467"/>
                </a:lnTo>
                <a:lnTo>
                  <a:pt x="103048" y="336638"/>
                </a:lnTo>
                <a:lnTo>
                  <a:pt x="110812" y="325081"/>
                </a:lnTo>
                <a:lnTo>
                  <a:pt x="116501" y="318379"/>
                </a:lnTo>
                <a:lnTo>
                  <a:pt x="123152" y="311054"/>
                </a:lnTo>
                <a:lnTo>
                  <a:pt x="130443" y="303313"/>
                </a:lnTo>
                <a:lnTo>
                  <a:pt x="137209" y="297200"/>
                </a:lnTo>
                <a:lnTo>
                  <a:pt x="143625" y="292172"/>
                </a:lnTo>
                <a:lnTo>
                  <a:pt x="149807" y="287868"/>
                </a:lnTo>
                <a:lnTo>
                  <a:pt x="155833" y="284046"/>
                </a:lnTo>
                <a:lnTo>
                  <a:pt x="161756" y="280545"/>
                </a:lnTo>
                <a:lnTo>
                  <a:pt x="167609" y="277259"/>
                </a:lnTo>
                <a:lnTo>
                  <a:pt x="174369" y="274116"/>
                </a:lnTo>
                <a:lnTo>
                  <a:pt x="181733" y="271068"/>
                </a:lnTo>
                <a:lnTo>
                  <a:pt x="189500" y="268083"/>
                </a:lnTo>
                <a:lnTo>
                  <a:pt x="196583" y="266093"/>
                </a:lnTo>
                <a:lnTo>
                  <a:pt x="203210" y="264767"/>
                </a:lnTo>
                <a:lnTo>
                  <a:pt x="209533" y="263883"/>
                </a:lnTo>
                <a:lnTo>
                  <a:pt x="219098" y="262900"/>
                </a:lnTo>
                <a:lnTo>
                  <a:pt x="227477" y="262463"/>
                </a:lnTo>
                <a:lnTo>
                  <a:pt x="237551" y="262270"/>
                </a:lnTo>
                <a:lnTo>
                  <a:pt x="258483" y="262160"/>
                </a:lnTo>
                <a:lnTo>
                  <a:pt x="264479" y="263097"/>
                </a:lnTo>
                <a:lnTo>
                  <a:pt x="273681" y="266679"/>
                </a:lnTo>
                <a:lnTo>
                  <a:pt x="280946" y="268906"/>
                </a:lnTo>
                <a:lnTo>
                  <a:pt x="284217" y="269499"/>
                </a:lnTo>
                <a:lnTo>
                  <a:pt x="292931" y="267619"/>
                </a:lnTo>
                <a:lnTo>
                  <a:pt x="307903" y="2621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2"/>
          <p:cNvSpPr/>
          <p:nvPr/>
        </p:nvSpPr>
        <p:spPr>
          <a:xfrm>
            <a:off x="1605914" y="5700712"/>
            <a:ext cx="77154" cy="230705"/>
          </a:xfrm>
          <a:custGeom>
            <a:avLst/>
            <a:gdLst/>
            <a:ahLst/>
            <a:cxnLst/>
            <a:rect l="0" t="0" r="0" b="0"/>
            <a:pathLst>
              <a:path w="77154" h="230705">
                <a:moveTo>
                  <a:pt x="0" y="0"/>
                </a:moveTo>
                <a:lnTo>
                  <a:pt x="11932" y="23864"/>
                </a:lnTo>
                <a:lnTo>
                  <a:pt x="13670" y="28292"/>
                </a:lnTo>
                <a:lnTo>
                  <a:pt x="14829" y="32196"/>
                </a:lnTo>
                <a:lnTo>
                  <a:pt x="15601" y="35752"/>
                </a:lnTo>
                <a:lnTo>
                  <a:pt x="17068" y="40027"/>
                </a:lnTo>
                <a:lnTo>
                  <a:pt x="18999" y="44782"/>
                </a:lnTo>
                <a:lnTo>
                  <a:pt x="21239" y="49857"/>
                </a:lnTo>
                <a:lnTo>
                  <a:pt x="33492" y="79754"/>
                </a:lnTo>
                <a:lnTo>
                  <a:pt x="37568" y="92222"/>
                </a:lnTo>
                <a:lnTo>
                  <a:pt x="41238" y="105296"/>
                </a:lnTo>
                <a:lnTo>
                  <a:pt x="44637" y="118775"/>
                </a:lnTo>
                <a:lnTo>
                  <a:pt x="46904" y="129666"/>
                </a:lnTo>
                <a:lnTo>
                  <a:pt x="48414" y="138832"/>
                </a:lnTo>
                <a:lnTo>
                  <a:pt x="49421" y="146847"/>
                </a:lnTo>
                <a:lnTo>
                  <a:pt x="51045" y="156953"/>
                </a:lnTo>
                <a:lnTo>
                  <a:pt x="55389" y="180882"/>
                </a:lnTo>
                <a:lnTo>
                  <a:pt x="57882" y="191073"/>
                </a:lnTo>
                <a:lnTo>
                  <a:pt x="60495" y="199772"/>
                </a:lnTo>
                <a:lnTo>
                  <a:pt x="63190" y="207477"/>
                </a:lnTo>
                <a:lnTo>
                  <a:pt x="64987" y="213565"/>
                </a:lnTo>
                <a:lnTo>
                  <a:pt x="66185" y="218577"/>
                </a:lnTo>
                <a:lnTo>
                  <a:pt x="66983" y="222871"/>
                </a:lnTo>
                <a:lnTo>
                  <a:pt x="68468" y="225733"/>
                </a:lnTo>
                <a:lnTo>
                  <a:pt x="70411" y="227641"/>
                </a:lnTo>
                <a:lnTo>
                  <a:pt x="75821" y="230704"/>
                </a:lnTo>
                <a:lnTo>
                  <a:pt x="76265" y="230003"/>
                </a:lnTo>
                <a:lnTo>
                  <a:pt x="77153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53"/>
          <p:cNvSpPr/>
          <p:nvPr/>
        </p:nvSpPr>
        <p:spPr>
          <a:xfrm>
            <a:off x="1528762" y="5640704"/>
            <a:ext cx="51436" cy="8574"/>
          </a:xfrm>
          <a:custGeom>
            <a:avLst/>
            <a:gdLst/>
            <a:ahLst/>
            <a:cxnLst/>
            <a:rect l="0" t="0" r="0" b="0"/>
            <a:pathLst>
              <a:path w="51436" h="8574">
                <a:moveTo>
                  <a:pt x="51435" y="8573"/>
                </a:moveTo>
                <a:lnTo>
                  <a:pt x="9980" y="8573"/>
                </a:lnTo>
                <a:lnTo>
                  <a:pt x="6653" y="7621"/>
                </a:lnTo>
                <a:lnTo>
                  <a:pt x="4435" y="603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54"/>
          <p:cNvSpPr/>
          <p:nvPr/>
        </p:nvSpPr>
        <p:spPr>
          <a:xfrm>
            <a:off x="1725929" y="5623560"/>
            <a:ext cx="222886" cy="290811"/>
          </a:xfrm>
          <a:custGeom>
            <a:avLst/>
            <a:gdLst/>
            <a:ahLst/>
            <a:cxnLst/>
            <a:rect l="0" t="0" r="0" b="0"/>
            <a:pathLst>
              <a:path w="222886" h="290811">
                <a:moveTo>
                  <a:pt x="0" y="0"/>
                </a:moveTo>
                <a:lnTo>
                  <a:pt x="0" y="31244"/>
                </a:lnTo>
                <a:lnTo>
                  <a:pt x="953" y="39879"/>
                </a:lnTo>
                <a:lnTo>
                  <a:pt x="2540" y="50399"/>
                </a:lnTo>
                <a:lnTo>
                  <a:pt x="4552" y="62174"/>
                </a:lnTo>
                <a:lnTo>
                  <a:pt x="6844" y="73834"/>
                </a:lnTo>
                <a:lnTo>
                  <a:pt x="24703" y="154138"/>
                </a:lnTo>
                <a:lnTo>
                  <a:pt x="28851" y="170386"/>
                </a:lnTo>
                <a:lnTo>
                  <a:pt x="32569" y="183123"/>
                </a:lnTo>
                <a:lnTo>
                  <a:pt x="36000" y="193520"/>
                </a:lnTo>
                <a:lnTo>
                  <a:pt x="39240" y="202355"/>
                </a:lnTo>
                <a:lnTo>
                  <a:pt x="42353" y="210151"/>
                </a:lnTo>
                <a:lnTo>
                  <a:pt x="45380" y="217253"/>
                </a:lnTo>
                <a:lnTo>
                  <a:pt x="47399" y="223893"/>
                </a:lnTo>
                <a:lnTo>
                  <a:pt x="48745" y="230224"/>
                </a:lnTo>
                <a:lnTo>
                  <a:pt x="49642" y="236350"/>
                </a:lnTo>
                <a:lnTo>
                  <a:pt x="50239" y="241387"/>
                </a:lnTo>
                <a:lnTo>
                  <a:pt x="50904" y="249522"/>
                </a:lnTo>
                <a:lnTo>
                  <a:pt x="51199" y="256314"/>
                </a:lnTo>
                <a:lnTo>
                  <a:pt x="51330" y="260602"/>
                </a:lnTo>
                <a:lnTo>
                  <a:pt x="51366" y="260412"/>
                </a:lnTo>
                <a:lnTo>
                  <a:pt x="51422" y="253263"/>
                </a:lnTo>
                <a:lnTo>
                  <a:pt x="51432" y="240882"/>
                </a:lnTo>
                <a:lnTo>
                  <a:pt x="50480" y="235835"/>
                </a:lnTo>
                <a:lnTo>
                  <a:pt x="48894" y="230566"/>
                </a:lnTo>
                <a:lnTo>
                  <a:pt x="46883" y="225148"/>
                </a:lnTo>
                <a:lnTo>
                  <a:pt x="45543" y="218678"/>
                </a:lnTo>
                <a:lnTo>
                  <a:pt x="44650" y="211508"/>
                </a:lnTo>
                <a:lnTo>
                  <a:pt x="44054" y="203870"/>
                </a:lnTo>
                <a:lnTo>
                  <a:pt x="44610" y="196874"/>
                </a:lnTo>
                <a:lnTo>
                  <a:pt x="45933" y="190304"/>
                </a:lnTo>
                <a:lnTo>
                  <a:pt x="47766" y="184019"/>
                </a:lnTo>
                <a:lnTo>
                  <a:pt x="49942" y="172209"/>
                </a:lnTo>
                <a:lnTo>
                  <a:pt x="57554" y="122991"/>
                </a:lnTo>
                <a:lnTo>
                  <a:pt x="60277" y="108664"/>
                </a:lnTo>
                <a:lnTo>
                  <a:pt x="63045" y="95303"/>
                </a:lnTo>
                <a:lnTo>
                  <a:pt x="66795" y="84490"/>
                </a:lnTo>
                <a:lnTo>
                  <a:pt x="71200" y="75377"/>
                </a:lnTo>
                <a:lnTo>
                  <a:pt x="76042" y="67396"/>
                </a:lnTo>
                <a:lnTo>
                  <a:pt x="80222" y="60170"/>
                </a:lnTo>
                <a:lnTo>
                  <a:pt x="87407" y="47062"/>
                </a:lnTo>
                <a:lnTo>
                  <a:pt x="90657" y="41852"/>
                </a:lnTo>
                <a:lnTo>
                  <a:pt x="96807" y="33523"/>
                </a:lnTo>
                <a:lnTo>
                  <a:pt x="100733" y="30921"/>
                </a:lnTo>
                <a:lnTo>
                  <a:pt x="105256" y="29187"/>
                </a:lnTo>
                <a:lnTo>
                  <a:pt x="110176" y="28030"/>
                </a:lnTo>
                <a:lnTo>
                  <a:pt x="114408" y="28212"/>
                </a:lnTo>
                <a:lnTo>
                  <a:pt x="118182" y="29285"/>
                </a:lnTo>
                <a:lnTo>
                  <a:pt x="124916" y="33018"/>
                </a:lnTo>
                <a:lnTo>
                  <a:pt x="131083" y="37852"/>
                </a:lnTo>
                <a:lnTo>
                  <a:pt x="137000" y="45715"/>
                </a:lnTo>
                <a:lnTo>
                  <a:pt x="139911" y="50479"/>
                </a:lnTo>
                <a:lnTo>
                  <a:pt x="142804" y="57465"/>
                </a:lnTo>
                <a:lnTo>
                  <a:pt x="145685" y="65933"/>
                </a:lnTo>
                <a:lnTo>
                  <a:pt x="152379" y="87406"/>
                </a:lnTo>
                <a:lnTo>
                  <a:pt x="161704" y="115999"/>
                </a:lnTo>
                <a:lnTo>
                  <a:pt x="164953" y="129720"/>
                </a:lnTo>
                <a:lnTo>
                  <a:pt x="167119" y="142677"/>
                </a:lnTo>
                <a:lnTo>
                  <a:pt x="168563" y="155126"/>
                </a:lnTo>
                <a:lnTo>
                  <a:pt x="170478" y="166282"/>
                </a:lnTo>
                <a:lnTo>
                  <a:pt x="172707" y="176577"/>
                </a:lnTo>
                <a:lnTo>
                  <a:pt x="175146" y="186298"/>
                </a:lnTo>
                <a:lnTo>
                  <a:pt x="176771" y="195636"/>
                </a:lnTo>
                <a:lnTo>
                  <a:pt x="177855" y="204719"/>
                </a:lnTo>
                <a:lnTo>
                  <a:pt x="178578" y="213631"/>
                </a:lnTo>
                <a:lnTo>
                  <a:pt x="180012" y="221478"/>
                </a:lnTo>
                <a:lnTo>
                  <a:pt x="181921" y="228615"/>
                </a:lnTo>
                <a:lnTo>
                  <a:pt x="184146" y="235277"/>
                </a:lnTo>
                <a:lnTo>
                  <a:pt x="185629" y="241624"/>
                </a:lnTo>
                <a:lnTo>
                  <a:pt x="186618" y="247760"/>
                </a:lnTo>
                <a:lnTo>
                  <a:pt x="187277" y="253756"/>
                </a:lnTo>
                <a:lnTo>
                  <a:pt x="188669" y="259658"/>
                </a:lnTo>
                <a:lnTo>
                  <a:pt x="190549" y="265497"/>
                </a:lnTo>
                <a:lnTo>
                  <a:pt x="192756" y="271296"/>
                </a:lnTo>
                <a:lnTo>
                  <a:pt x="195207" y="280278"/>
                </a:lnTo>
                <a:lnTo>
                  <a:pt x="195861" y="284007"/>
                </a:lnTo>
                <a:lnTo>
                  <a:pt x="197249" y="286493"/>
                </a:lnTo>
                <a:lnTo>
                  <a:pt x="199127" y="288150"/>
                </a:lnTo>
                <a:lnTo>
                  <a:pt x="204434" y="290810"/>
                </a:lnTo>
                <a:lnTo>
                  <a:pt x="205822" y="290076"/>
                </a:lnTo>
                <a:lnTo>
                  <a:pt x="207700" y="288634"/>
                </a:lnTo>
                <a:lnTo>
                  <a:pt x="222885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55"/>
          <p:cNvSpPr/>
          <p:nvPr/>
        </p:nvSpPr>
        <p:spPr>
          <a:xfrm>
            <a:off x="1983104" y="5443537"/>
            <a:ext cx="111444" cy="508972"/>
          </a:xfrm>
          <a:custGeom>
            <a:avLst/>
            <a:gdLst/>
            <a:ahLst/>
            <a:cxnLst/>
            <a:rect l="0" t="0" r="0" b="0"/>
            <a:pathLst>
              <a:path w="111444" h="508972">
                <a:moveTo>
                  <a:pt x="0" y="0"/>
                </a:moveTo>
                <a:lnTo>
                  <a:pt x="4552" y="4551"/>
                </a:lnTo>
                <a:lnTo>
                  <a:pt x="5892" y="8749"/>
                </a:lnTo>
                <a:lnTo>
                  <a:pt x="7381" y="21034"/>
                </a:lnTo>
                <a:lnTo>
                  <a:pt x="10583" y="36018"/>
                </a:lnTo>
                <a:lnTo>
                  <a:pt x="12771" y="44015"/>
                </a:lnTo>
                <a:lnTo>
                  <a:pt x="15181" y="56013"/>
                </a:lnTo>
                <a:lnTo>
                  <a:pt x="20400" y="87125"/>
                </a:lnTo>
                <a:lnTo>
                  <a:pt x="51811" y="313736"/>
                </a:lnTo>
                <a:lnTo>
                  <a:pt x="56449" y="342507"/>
                </a:lnTo>
                <a:lnTo>
                  <a:pt x="60493" y="365498"/>
                </a:lnTo>
                <a:lnTo>
                  <a:pt x="64141" y="383683"/>
                </a:lnTo>
                <a:lnTo>
                  <a:pt x="67526" y="398664"/>
                </a:lnTo>
                <a:lnTo>
                  <a:pt x="70735" y="411508"/>
                </a:lnTo>
                <a:lnTo>
                  <a:pt x="74779" y="424834"/>
                </a:lnTo>
                <a:lnTo>
                  <a:pt x="79380" y="438480"/>
                </a:lnTo>
                <a:lnTo>
                  <a:pt x="84353" y="452340"/>
                </a:lnTo>
                <a:lnTo>
                  <a:pt x="88620" y="463485"/>
                </a:lnTo>
                <a:lnTo>
                  <a:pt x="92418" y="472820"/>
                </a:lnTo>
                <a:lnTo>
                  <a:pt x="95902" y="480949"/>
                </a:lnTo>
                <a:lnTo>
                  <a:pt x="98225" y="487320"/>
                </a:lnTo>
                <a:lnTo>
                  <a:pt x="100806" y="496939"/>
                </a:lnTo>
                <a:lnTo>
                  <a:pt x="102447" y="500838"/>
                </a:lnTo>
                <a:lnTo>
                  <a:pt x="104493" y="504389"/>
                </a:lnTo>
                <a:lnTo>
                  <a:pt x="106810" y="507710"/>
                </a:lnTo>
                <a:lnTo>
                  <a:pt x="108354" y="508971"/>
                </a:lnTo>
                <a:lnTo>
                  <a:pt x="109384" y="508859"/>
                </a:lnTo>
                <a:lnTo>
                  <a:pt x="111036" y="506386"/>
                </a:lnTo>
                <a:lnTo>
                  <a:pt x="111443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56"/>
          <p:cNvSpPr/>
          <p:nvPr/>
        </p:nvSpPr>
        <p:spPr>
          <a:xfrm>
            <a:off x="1965959" y="5640704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41638" y="25718"/>
                </a:lnTo>
                <a:lnTo>
                  <a:pt x="57286" y="23813"/>
                </a:lnTo>
                <a:lnTo>
                  <a:pt x="127993" y="13935"/>
                </a:lnTo>
                <a:lnTo>
                  <a:pt x="143432" y="12148"/>
                </a:lnTo>
                <a:lnTo>
                  <a:pt x="155629" y="10956"/>
                </a:lnTo>
                <a:lnTo>
                  <a:pt x="167570" y="9209"/>
                </a:lnTo>
                <a:lnTo>
                  <a:pt x="179341" y="7092"/>
                </a:lnTo>
                <a:lnTo>
                  <a:pt x="190998" y="4728"/>
                </a:lnTo>
                <a:lnTo>
                  <a:pt x="200675" y="3153"/>
                </a:lnTo>
                <a:lnTo>
                  <a:pt x="209031" y="2102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57"/>
          <p:cNvSpPr/>
          <p:nvPr/>
        </p:nvSpPr>
        <p:spPr>
          <a:xfrm>
            <a:off x="2240279" y="5889660"/>
            <a:ext cx="42864" cy="8220"/>
          </a:xfrm>
          <a:custGeom>
            <a:avLst/>
            <a:gdLst/>
            <a:ahLst/>
            <a:cxnLst/>
            <a:rect l="0" t="0" r="0" b="0"/>
            <a:pathLst>
              <a:path w="42864" h="8220">
                <a:moveTo>
                  <a:pt x="42863" y="8219"/>
                </a:moveTo>
                <a:lnTo>
                  <a:pt x="35482" y="8219"/>
                </a:lnTo>
                <a:lnTo>
                  <a:pt x="34132" y="7267"/>
                </a:lnTo>
                <a:lnTo>
                  <a:pt x="32280" y="5680"/>
                </a:lnTo>
                <a:lnTo>
                  <a:pt x="27014" y="838"/>
                </a:lnTo>
                <a:lnTo>
                  <a:pt x="25629" y="441"/>
                </a:lnTo>
                <a:lnTo>
                  <a:pt x="23754" y="177"/>
                </a:lnTo>
                <a:lnTo>
                  <a:pt x="21551" y="0"/>
                </a:lnTo>
                <a:lnTo>
                  <a:pt x="20083" y="835"/>
                </a:lnTo>
                <a:lnTo>
                  <a:pt x="19104" y="2344"/>
                </a:lnTo>
                <a:lnTo>
                  <a:pt x="18451" y="4303"/>
                </a:lnTo>
                <a:lnTo>
                  <a:pt x="17063" y="5608"/>
                </a:lnTo>
                <a:lnTo>
                  <a:pt x="15186" y="6479"/>
                </a:lnTo>
                <a:lnTo>
                  <a:pt x="12982" y="7059"/>
                </a:lnTo>
                <a:lnTo>
                  <a:pt x="10560" y="7446"/>
                </a:lnTo>
                <a:lnTo>
                  <a:pt x="7992" y="7704"/>
                </a:lnTo>
                <a:lnTo>
                  <a:pt x="0" y="82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58"/>
          <p:cNvSpPr/>
          <p:nvPr/>
        </p:nvSpPr>
        <p:spPr>
          <a:xfrm>
            <a:off x="2643337" y="4425551"/>
            <a:ext cx="719555" cy="1257969"/>
          </a:xfrm>
          <a:custGeom>
            <a:avLst/>
            <a:gdLst/>
            <a:ahLst/>
            <a:cxnLst/>
            <a:rect l="0" t="0" r="0" b="0"/>
            <a:pathLst>
              <a:path w="719555" h="1257969">
                <a:moveTo>
                  <a:pt x="479910" y="100728"/>
                </a:moveTo>
                <a:lnTo>
                  <a:pt x="458426" y="107572"/>
                </a:lnTo>
                <a:lnTo>
                  <a:pt x="439564" y="112660"/>
                </a:lnTo>
                <a:lnTo>
                  <a:pt x="418481" y="123176"/>
                </a:lnTo>
                <a:lnTo>
                  <a:pt x="397363" y="136423"/>
                </a:lnTo>
                <a:lnTo>
                  <a:pt x="378453" y="148660"/>
                </a:lnTo>
                <a:lnTo>
                  <a:pt x="367504" y="156495"/>
                </a:lnTo>
                <a:lnTo>
                  <a:pt x="342639" y="175362"/>
                </a:lnTo>
                <a:lnTo>
                  <a:pt x="323333" y="191366"/>
                </a:lnTo>
                <a:lnTo>
                  <a:pt x="307450" y="205782"/>
                </a:lnTo>
                <a:lnTo>
                  <a:pt x="283396" y="229011"/>
                </a:lnTo>
                <a:lnTo>
                  <a:pt x="207608" y="304464"/>
                </a:lnTo>
                <a:lnTo>
                  <a:pt x="196458" y="317514"/>
                </a:lnTo>
                <a:lnTo>
                  <a:pt x="184262" y="332882"/>
                </a:lnTo>
                <a:lnTo>
                  <a:pt x="171369" y="349796"/>
                </a:lnTo>
                <a:lnTo>
                  <a:pt x="144343" y="383828"/>
                </a:lnTo>
                <a:lnTo>
                  <a:pt x="130469" y="400904"/>
                </a:lnTo>
                <a:lnTo>
                  <a:pt x="109973" y="430037"/>
                </a:lnTo>
                <a:lnTo>
                  <a:pt x="92608" y="459495"/>
                </a:lnTo>
                <a:lnTo>
                  <a:pt x="72191" y="497988"/>
                </a:lnTo>
                <a:lnTo>
                  <a:pt x="48378" y="544296"/>
                </a:lnTo>
                <a:lnTo>
                  <a:pt x="33808" y="582147"/>
                </a:lnTo>
                <a:lnTo>
                  <a:pt x="23458" y="617492"/>
                </a:lnTo>
                <a:lnTo>
                  <a:pt x="14359" y="652095"/>
                </a:lnTo>
                <a:lnTo>
                  <a:pt x="5631" y="691028"/>
                </a:lnTo>
                <a:lnTo>
                  <a:pt x="1563" y="728175"/>
                </a:lnTo>
                <a:lnTo>
                  <a:pt x="611" y="764404"/>
                </a:lnTo>
                <a:lnTo>
                  <a:pt x="0" y="834758"/>
                </a:lnTo>
                <a:lnTo>
                  <a:pt x="2457" y="871147"/>
                </a:lnTo>
                <a:lnTo>
                  <a:pt x="4445" y="891518"/>
                </a:lnTo>
                <a:lnTo>
                  <a:pt x="7676" y="916529"/>
                </a:lnTo>
                <a:lnTo>
                  <a:pt x="16346" y="974799"/>
                </a:lnTo>
                <a:lnTo>
                  <a:pt x="21325" y="997767"/>
                </a:lnTo>
                <a:lnTo>
                  <a:pt x="31937" y="1030908"/>
                </a:lnTo>
                <a:lnTo>
                  <a:pt x="45543" y="1065321"/>
                </a:lnTo>
                <a:lnTo>
                  <a:pt x="61115" y="1100936"/>
                </a:lnTo>
                <a:lnTo>
                  <a:pt x="77562" y="1132641"/>
                </a:lnTo>
                <a:lnTo>
                  <a:pt x="94396" y="1157526"/>
                </a:lnTo>
                <a:lnTo>
                  <a:pt x="110451" y="1177159"/>
                </a:lnTo>
                <a:lnTo>
                  <a:pt x="131151" y="1198921"/>
                </a:lnTo>
                <a:lnTo>
                  <a:pt x="154007" y="1217435"/>
                </a:lnTo>
                <a:lnTo>
                  <a:pt x="174219" y="1234033"/>
                </a:lnTo>
                <a:lnTo>
                  <a:pt x="189742" y="1241960"/>
                </a:lnTo>
                <a:lnTo>
                  <a:pt x="209996" y="1251777"/>
                </a:lnTo>
                <a:lnTo>
                  <a:pt x="224693" y="1255243"/>
                </a:lnTo>
                <a:lnTo>
                  <a:pt x="246493" y="1257195"/>
                </a:lnTo>
                <a:lnTo>
                  <a:pt x="267557" y="1257773"/>
                </a:lnTo>
                <a:lnTo>
                  <a:pt x="300275" y="1257968"/>
                </a:lnTo>
                <a:lnTo>
                  <a:pt x="314665" y="1255455"/>
                </a:lnTo>
                <a:lnTo>
                  <a:pt x="328363" y="1250210"/>
                </a:lnTo>
                <a:lnTo>
                  <a:pt x="343976" y="1241529"/>
                </a:lnTo>
                <a:lnTo>
                  <a:pt x="360440" y="1233862"/>
                </a:lnTo>
                <a:lnTo>
                  <a:pt x="368831" y="1230483"/>
                </a:lnTo>
                <a:lnTo>
                  <a:pt x="383234" y="1219109"/>
                </a:lnTo>
                <a:lnTo>
                  <a:pt x="404593" y="1199181"/>
                </a:lnTo>
                <a:lnTo>
                  <a:pt x="419766" y="1186147"/>
                </a:lnTo>
                <a:lnTo>
                  <a:pt x="439970" y="1161792"/>
                </a:lnTo>
                <a:lnTo>
                  <a:pt x="455492" y="1141590"/>
                </a:lnTo>
                <a:lnTo>
                  <a:pt x="475744" y="1108796"/>
                </a:lnTo>
                <a:lnTo>
                  <a:pt x="490441" y="1086286"/>
                </a:lnTo>
                <a:lnTo>
                  <a:pt x="506498" y="1062629"/>
                </a:lnTo>
                <a:lnTo>
                  <a:pt x="523159" y="1036240"/>
                </a:lnTo>
                <a:lnTo>
                  <a:pt x="537550" y="1008637"/>
                </a:lnTo>
                <a:lnTo>
                  <a:pt x="551248" y="980493"/>
                </a:lnTo>
                <a:lnTo>
                  <a:pt x="566861" y="952110"/>
                </a:lnTo>
                <a:lnTo>
                  <a:pt x="580785" y="918541"/>
                </a:lnTo>
                <a:lnTo>
                  <a:pt x="637430" y="751016"/>
                </a:lnTo>
                <a:lnTo>
                  <a:pt x="650249" y="710103"/>
                </a:lnTo>
                <a:lnTo>
                  <a:pt x="674000" y="629510"/>
                </a:lnTo>
                <a:lnTo>
                  <a:pt x="683013" y="591965"/>
                </a:lnTo>
                <a:lnTo>
                  <a:pt x="690193" y="555276"/>
                </a:lnTo>
                <a:lnTo>
                  <a:pt x="705103" y="462155"/>
                </a:lnTo>
                <a:lnTo>
                  <a:pt x="710049" y="430262"/>
                </a:lnTo>
                <a:lnTo>
                  <a:pt x="713346" y="403285"/>
                </a:lnTo>
                <a:lnTo>
                  <a:pt x="715544" y="379585"/>
                </a:lnTo>
                <a:lnTo>
                  <a:pt x="717009" y="358070"/>
                </a:lnTo>
                <a:lnTo>
                  <a:pt x="718638" y="318926"/>
                </a:lnTo>
                <a:lnTo>
                  <a:pt x="719554" y="267297"/>
                </a:lnTo>
                <a:lnTo>
                  <a:pt x="718816" y="236672"/>
                </a:lnTo>
                <a:lnTo>
                  <a:pt x="715313" y="207185"/>
                </a:lnTo>
                <a:lnTo>
                  <a:pt x="708041" y="178205"/>
                </a:lnTo>
                <a:lnTo>
                  <a:pt x="699412" y="150403"/>
                </a:lnTo>
                <a:lnTo>
                  <a:pt x="688246" y="114283"/>
                </a:lnTo>
                <a:lnTo>
                  <a:pt x="667889" y="75995"/>
                </a:lnTo>
                <a:lnTo>
                  <a:pt x="653717" y="49585"/>
                </a:lnTo>
                <a:lnTo>
                  <a:pt x="650074" y="40916"/>
                </a:lnTo>
                <a:lnTo>
                  <a:pt x="644788" y="34183"/>
                </a:lnTo>
                <a:lnTo>
                  <a:pt x="631294" y="24163"/>
                </a:lnTo>
                <a:lnTo>
                  <a:pt x="615772" y="16535"/>
                </a:lnTo>
                <a:lnTo>
                  <a:pt x="599348" y="9969"/>
                </a:lnTo>
                <a:lnTo>
                  <a:pt x="582524" y="3876"/>
                </a:lnTo>
                <a:lnTo>
                  <a:pt x="565521" y="533"/>
                </a:lnTo>
                <a:lnTo>
                  <a:pt x="547487" y="0"/>
                </a:lnTo>
                <a:lnTo>
                  <a:pt x="526772" y="2937"/>
                </a:lnTo>
                <a:lnTo>
                  <a:pt x="507405" y="7418"/>
                </a:lnTo>
                <a:lnTo>
                  <a:pt x="489272" y="12585"/>
                </a:lnTo>
                <a:lnTo>
                  <a:pt x="471689" y="18056"/>
                </a:lnTo>
                <a:lnTo>
                  <a:pt x="454349" y="26203"/>
                </a:lnTo>
                <a:lnTo>
                  <a:pt x="438069" y="35221"/>
                </a:lnTo>
                <a:lnTo>
                  <a:pt x="431061" y="38959"/>
                </a:lnTo>
                <a:lnTo>
                  <a:pt x="402757" y="57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59"/>
          <p:cNvSpPr/>
          <p:nvPr/>
        </p:nvSpPr>
        <p:spPr>
          <a:xfrm>
            <a:off x="3509193" y="4344118"/>
            <a:ext cx="385580" cy="473457"/>
          </a:xfrm>
          <a:custGeom>
            <a:avLst/>
            <a:gdLst/>
            <a:ahLst/>
            <a:cxnLst/>
            <a:rect l="0" t="0" r="0" b="0"/>
            <a:pathLst>
              <a:path w="385580" h="473457">
                <a:moveTo>
                  <a:pt x="179839" y="113582"/>
                </a:moveTo>
                <a:lnTo>
                  <a:pt x="161636" y="118133"/>
                </a:lnTo>
                <a:lnTo>
                  <a:pt x="154369" y="120425"/>
                </a:lnTo>
                <a:lnTo>
                  <a:pt x="147619" y="122907"/>
                </a:lnTo>
                <a:lnTo>
                  <a:pt x="141214" y="125513"/>
                </a:lnTo>
                <a:lnTo>
                  <a:pt x="134086" y="130109"/>
                </a:lnTo>
                <a:lnTo>
                  <a:pt x="126478" y="136029"/>
                </a:lnTo>
                <a:lnTo>
                  <a:pt x="118547" y="142834"/>
                </a:lnTo>
                <a:lnTo>
                  <a:pt x="111355" y="148324"/>
                </a:lnTo>
                <a:lnTo>
                  <a:pt x="104655" y="152935"/>
                </a:lnTo>
                <a:lnTo>
                  <a:pt x="98284" y="156963"/>
                </a:lnTo>
                <a:lnTo>
                  <a:pt x="92132" y="162504"/>
                </a:lnTo>
                <a:lnTo>
                  <a:pt x="80216" y="176283"/>
                </a:lnTo>
                <a:lnTo>
                  <a:pt x="74371" y="183957"/>
                </a:lnTo>
                <a:lnTo>
                  <a:pt x="62797" y="200105"/>
                </a:lnTo>
                <a:lnTo>
                  <a:pt x="51303" y="214266"/>
                </a:lnTo>
                <a:lnTo>
                  <a:pt x="40797" y="226910"/>
                </a:lnTo>
                <a:lnTo>
                  <a:pt x="32952" y="238880"/>
                </a:lnTo>
                <a:lnTo>
                  <a:pt x="23751" y="250550"/>
                </a:lnTo>
                <a:lnTo>
                  <a:pt x="14264" y="262087"/>
                </a:lnTo>
                <a:lnTo>
                  <a:pt x="6873" y="273564"/>
                </a:lnTo>
                <a:lnTo>
                  <a:pt x="2953" y="282475"/>
                </a:lnTo>
                <a:lnTo>
                  <a:pt x="746" y="292847"/>
                </a:lnTo>
                <a:lnTo>
                  <a:pt x="0" y="304884"/>
                </a:lnTo>
                <a:lnTo>
                  <a:pt x="891" y="307792"/>
                </a:lnTo>
                <a:lnTo>
                  <a:pt x="7214" y="317615"/>
                </a:lnTo>
                <a:lnTo>
                  <a:pt x="12947" y="318564"/>
                </a:lnTo>
                <a:lnTo>
                  <a:pt x="24344" y="319097"/>
                </a:lnTo>
                <a:lnTo>
                  <a:pt x="36294" y="319255"/>
                </a:lnTo>
                <a:lnTo>
                  <a:pt x="41280" y="319277"/>
                </a:lnTo>
                <a:lnTo>
                  <a:pt x="52224" y="318340"/>
                </a:lnTo>
                <a:lnTo>
                  <a:pt x="84704" y="314758"/>
                </a:lnTo>
                <a:lnTo>
                  <a:pt x="101175" y="313421"/>
                </a:lnTo>
                <a:lnTo>
                  <a:pt x="116919" y="312531"/>
                </a:lnTo>
                <a:lnTo>
                  <a:pt x="132177" y="311937"/>
                </a:lnTo>
                <a:lnTo>
                  <a:pt x="144254" y="312493"/>
                </a:lnTo>
                <a:lnTo>
                  <a:pt x="154211" y="313817"/>
                </a:lnTo>
                <a:lnTo>
                  <a:pt x="162754" y="315652"/>
                </a:lnTo>
                <a:lnTo>
                  <a:pt x="171306" y="318780"/>
                </a:lnTo>
                <a:lnTo>
                  <a:pt x="179866" y="322771"/>
                </a:lnTo>
                <a:lnTo>
                  <a:pt x="188429" y="327336"/>
                </a:lnTo>
                <a:lnTo>
                  <a:pt x="195091" y="331332"/>
                </a:lnTo>
                <a:lnTo>
                  <a:pt x="205033" y="338312"/>
                </a:lnTo>
                <a:lnTo>
                  <a:pt x="212626" y="347129"/>
                </a:lnTo>
                <a:lnTo>
                  <a:pt x="215985" y="352148"/>
                </a:lnTo>
                <a:lnTo>
                  <a:pt x="219716" y="362803"/>
                </a:lnTo>
                <a:lnTo>
                  <a:pt x="221375" y="373890"/>
                </a:lnTo>
                <a:lnTo>
                  <a:pt x="222112" y="385167"/>
                </a:lnTo>
                <a:lnTo>
                  <a:pt x="219899" y="396529"/>
                </a:lnTo>
                <a:lnTo>
                  <a:pt x="215741" y="407929"/>
                </a:lnTo>
                <a:lnTo>
                  <a:pt x="210718" y="419345"/>
                </a:lnTo>
                <a:lnTo>
                  <a:pt x="200230" y="433309"/>
                </a:lnTo>
                <a:lnTo>
                  <a:pt x="193433" y="441033"/>
                </a:lnTo>
                <a:lnTo>
                  <a:pt x="186997" y="447135"/>
                </a:lnTo>
                <a:lnTo>
                  <a:pt x="180801" y="452155"/>
                </a:lnTo>
                <a:lnTo>
                  <a:pt x="169789" y="460274"/>
                </a:lnTo>
                <a:lnTo>
                  <a:pt x="161720" y="467057"/>
                </a:lnTo>
                <a:lnTo>
                  <a:pt x="156329" y="469247"/>
                </a:lnTo>
                <a:lnTo>
                  <a:pt x="149879" y="470707"/>
                </a:lnTo>
                <a:lnTo>
                  <a:pt x="142720" y="471680"/>
                </a:lnTo>
                <a:lnTo>
                  <a:pt x="132226" y="472762"/>
                </a:lnTo>
                <a:lnTo>
                  <a:pt x="122280" y="473456"/>
                </a:lnTo>
                <a:lnTo>
                  <a:pt x="120511" y="472560"/>
                </a:lnTo>
                <a:lnTo>
                  <a:pt x="116006" y="469025"/>
                </a:lnTo>
                <a:lnTo>
                  <a:pt x="115376" y="466749"/>
                </a:lnTo>
                <a:lnTo>
                  <a:pt x="115909" y="464279"/>
                </a:lnTo>
                <a:lnTo>
                  <a:pt x="121898" y="451374"/>
                </a:lnTo>
                <a:lnTo>
                  <a:pt x="137260" y="417064"/>
                </a:lnTo>
                <a:lnTo>
                  <a:pt x="143833" y="401628"/>
                </a:lnTo>
                <a:lnTo>
                  <a:pt x="149168" y="388480"/>
                </a:lnTo>
                <a:lnTo>
                  <a:pt x="153676" y="376857"/>
                </a:lnTo>
                <a:lnTo>
                  <a:pt x="159540" y="365299"/>
                </a:lnTo>
                <a:lnTo>
                  <a:pt x="166306" y="353783"/>
                </a:lnTo>
                <a:lnTo>
                  <a:pt x="173675" y="342296"/>
                </a:lnTo>
                <a:lnTo>
                  <a:pt x="181445" y="327970"/>
                </a:lnTo>
                <a:lnTo>
                  <a:pt x="189482" y="311753"/>
                </a:lnTo>
                <a:lnTo>
                  <a:pt x="197698" y="294273"/>
                </a:lnTo>
                <a:lnTo>
                  <a:pt x="206985" y="275953"/>
                </a:lnTo>
                <a:lnTo>
                  <a:pt x="251312" y="192514"/>
                </a:lnTo>
                <a:lnTo>
                  <a:pt x="258920" y="174775"/>
                </a:lnTo>
                <a:lnTo>
                  <a:pt x="266850" y="154377"/>
                </a:lnTo>
                <a:lnTo>
                  <a:pt x="274994" y="132207"/>
                </a:lnTo>
                <a:lnTo>
                  <a:pt x="280423" y="115521"/>
                </a:lnTo>
                <a:lnTo>
                  <a:pt x="284043" y="102492"/>
                </a:lnTo>
                <a:lnTo>
                  <a:pt x="286455" y="91901"/>
                </a:lnTo>
                <a:lnTo>
                  <a:pt x="288064" y="81983"/>
                </a:lnTo>
                <a:lnTo>
                  <a:pt x="289137" y="72513"/>
                </a:lnTo>
                <a:lnTo>
                  <a:pt x="289851" y="63343"/>
                </a:lnTo>
                <a:lnTo>
                  <a:pt x="290328" y="51514"/>
                </a:lnTo>
                <a:lnTo>
                  <a:pt x="290858" y="23131"/>
                </a:lnTo>
                <a:lnTo>
                  <a:pt x="290047" y="13276"/>
                </a:lnTo>
                <a:lnTo>
                  <a:pt x="288553" y="6706"/>
                </a:lnTo>
                <a:lnTo>
                  <a:pt x="286605" y="2326"/>
                </a:lnTo>
                <a:lnTo>
                  <a:pt x="285306" y="359"/>
                </a:lnTo>
                <a:lnTo>
                  <a:pt x="284441" y="0"/>
                </a:lnTo>
                <a:lnTo>
                  <a:pt x="283863" y="713"/>
                </a:lnTo>
                <a:lnTo>
                  <a:pt x="284431" y="2141"/>
                </a:lnTo>
                <a:lnTo>
                  <a:pt x="287602" y="6267"/>
                </a:lnTo>
                <a:lnTo>
                  <a:pt x="288829" y="9654"/>
                </a:lnTo>
                <a:lnTo>
                  <a:pt x="290192" y="18497"/>
                </a:lnTo>
                <a:lnTo>
                  <a:pt x="290797" y="31317"/>
                </a:lnTo>
                <a:lnTo>
                  <a:pt x="291138" y="54599"/>
                </a:lnTo>
                <a:lnTo>
                  <a:pt x="291186" y="62830"/>
                </a:lnTo>
                <a:lnTo>
                  <a:pt x="293123" y="81652"/>
                </a:lnTo>
                <a:lnTo>
                  <a:pt x="303045" y="162329"/>
                </a:lnTo>
                <a:lnTo>
                  <a:pt x="304839" y="182275"/>
                </a:lnTo>
                <a:lnTo>
                  <a:pt x="306035" y="199382"/>
                </a:lnTo>
                <a:lnTo>
                  <a:pt x="308737" y="216502"/>
                </a:lnTo>
                <a:lnTo>
                  <a:pt x="312444" y="233630"/>
                </a:lnTo>
                <a:lnTo>
                  <a:pt x="316819" y="250764"/>
                </a:lnTo>
                <a:lnTo>
                  <a:pt x="320689" y="264092"/>
                </a:lnTo>
                <a:lnTo>
                  <a:pt x="324221" y="274882"/>
                </a:lnTo>
                <a:lnTo>
                  <a:pt x="327529" y="283980"/>
                </a:lnTo>
                <a:lnTo>
                  <a:pt x="330686" y="291951"/>
                </a:lnTo>
                <a:lnTo>
                  <a:pt x="336735" y="305887"/>
                </a:lnTo>
                <a:lnTo>
                  <a:pt x="345138" y="318431"/>
                </a:lnTo>
                <a:lnTo>
                  <a:pt x="354270" y="328451"/>
                </a:lnTo>
                <a:lnTo>
                  <a:pt x="361504" y="332904"/>
                </a:lnTo>
                <a:lnTo>
                  <a:pt x="367894" y="334883"/>
                </a:lnTo>
                <a:lnTo>
                  <a:pt x="376846" y="335998"/>
                </a:lnTo>
                <a:lnTo>
                  <a:pt x="385579" y="3364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60"/>
          <p:cNvSpPr/>
          <p:nvPr/>
        </p:nvSpPr>
        <p:spPr>
          <a:xfrm>
            <a:off x="3963352" y="4491990"/>
            <a:ext cx="67232" cy="179786"/>
          </a:xfrm>
          <a:custGeom>
            <a:avLst/>
            <a:gdLst/>
            <a:ahLst/>
            <a:cxnLst/>
            <a:rect l="0" t="0" r="0" b="0"/>
            <a:pathLst>
              <a:path w="67232" h="179786">
                <a:moveTo>
                  <a:pt x="25718" y="34289"/>
                </a:moveTo>
                <a:lnTo>
                  <a:pt x="16616" y="43392"/>
                </a:lnTo>
                <a:lnTo>
                  <a:pt x="13935" y="47978"/>
                </a:lnTo>
                <a:lnTo>
                  <a:pt x="12147" y="52940"/>
                </a:lnTo>
                <a:lnTo>
                  <a:pt x="10956" y="58153"/>
                </a:lnTo>
                <a:lnTo>
                  <a:pt x="9209" y="68296"/>
                </a:lnTo>
                <a:lnTo>
                  <a:pt x="4728" y="97346"/>
                </a:lnTo>
                <a:lnTo>
                  <a:pt x="3152" y="109665"/>
                </a:lnTo>
                <a:lnTo>
                  <a:pt x="2101" y="119782"/>
                </a:lnTo>
                <a:lnTo>
                  <a:pt x="1400" y="128432"/>
                </a:lnTo>
                <a:lnTo>
                  <a:pt x="1886" y="137056"/>
                </a:lnTo>
                <a:lnTo>
                  <a:pt x="3163" y="145664"/>
                </a:lnTo>
                <a:lnTo>
                  <a:pt x="4966" y="154258"/>
                </a:lnTo>
                <a:lnTo>
                  <a:pt x="7121" y="160942"/>
                </a:lnTo>
                <a:lnTo>
                  <a:pt x="9510" y="166349"/>
                </a:lnTo>
                <a:lnTo>
                  <a:pt x="12054" y="170907"/>
                </a:lnTo>
                <a:lnTo>
                  <a:pt x="14704" y="173945"/>
                </a:lnTo>
                <a:lnTo>
                  <a:pt x="17423" y="175971"/>
                </a:lnTo>
                <a:lnTo>
                  <a:pt x="20188" y="177322"/>
                </a:lnTo>
                <a:lnTo>
                  <a:pt x="23936" y="178222"/>
                </a:lnTo>
                <a:lnTo>
                  <a:pt x="28340" y="178822"/>
                </a:lnTo>
                <a:lnTo>
                  <a:pt x="33181" y="179222"/>
                </a:lnTo>
                <a:lnTo>
                  <a:pt x="37360" y="179488"/>
                </a:lnTo>
                <a:lnTo>
                  <a:pt x="44545" y="179785"/>
                </a:lnTo>
                <a:lnTo>
                  <a:pt x="47794" y="177959"/>
                </a:lnTo>
                <a:lnTo>
                  <a:pt x="50913" y="174837"/>
                </a:lnTo>
                <a:lnTo>
                  <a:pt x="53945" y="170850"/>
                </a:lnTo>
                <a:lnTo>
                  <a:pt x="55966" y="165335"/>
                </a:lnTo>
                <a:lnTo>
                  <a:pt x="57313" y="158801"/>
                </a:lnTo>
                <a:lnTo>
                  <a:pt x="58211" y="151587"/>
                </a:lnTo>
                <a:lnTo>
                  <a:pt x="59763" y="144873"/>
                </a:lnTo>
                <a:lnTo>
                  <a:pt x="61749" y="138492"/>
                </a:lnTo>
                <a:lnTo>
                  <a:pt x="64026" y="132333"/>
                </a:lnTo>
                <a:lnTo>
                  <a:pt x="65544" y="126321"/>
                </a:lnTo>
                <a:lnTo>
                  <a:pt x="66556" y="120409"/>
                </a:lnTo>
                <a:lnTo>
                  <a:pt x="67231" y="114563"/>
                </a:lnTo>
                <a:lnTo>
                  <a:pt x="66728" y="102093"/>
                </a:lnTo>
                <a:lnTo>
                  <a:pt x="65440" y="85206"/>
                </a:lnTo>
                <a:lnTo>
                  <a:pt x="63629" y="65377"/>
                </a:lnTo>
                <a:lnTo>
                  <a:pt x="61469" y="51204"/>
                </a:lnTo>
                <a:lnTo>
                  <a:pt x="59077" y="40804"/>
                </a:lnTo>
                <a:lnTo>
                  <a:pt x="56530" y="32917"/>
                </a:lnTo>
                <a:lnTo>
                  <a:pt x="53879" y="26707"/>
                </a:lnTo>
                <a:lnTo>
                  <a:pt x="51159" y="21615"/>
                </a:lnTo>
                <a:lnTo>
                  <a:pt x="48393" y="17267"/>
                </a:lnTo>
                <a:lnTo>
                  <a:pt x="45597" y="13416"/>
                </a:lnTo>
                <a:lnTo>
                  <a:pt x="42781" y="9896"/>
                </a:lnTo>
                <a:lnTo>
                  <a:pt x="39950" y="6597"/>
                </a:lnTo>
                <a:lnTo>
                  <a:pt x="37111" y="4398"/>
                </a:lnTo>
                <a:lnTo>
                  <a:pt x="34266" y="2932"/>
                </a:lnTo>
                <a:lnTo>
                  <a:pt x="31416" y="1954"/>
                </a:lnTo>
                <a:lnTo>
                  <a:pt x="26659" y="1303"/>
                </a:lnTo>
                <a:lnTo>
                  <a:pt x="20630" y="86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1"/>
          <p:cNvSpPr/>
          <p:nvPr/>
        </p:nvSpPr>
        <p:spPr>
          <a:xfrm>
            <a:off x="4091940" y="4286411"/>
            <a:ext cx="522923" cy="460061"/>
          </a:xfrm>
          <a:custGeom>
            <a:avLst/>
            <a:gdLst/>
            <a:ahLst/>
            <a:cxnLst/>
            <a:rect l="0" t="0" r="0" b="0"/>
            <a:pathLst>
              <a:path w="522923" h="460061">
                <a:moveTo>
                  <a:pt x="0" y="171289"/>
                </a:moveTo>
                <a:lnTo>
                  <a:pt x="9101" y="184941"/>
                </a:lnTo>
                <a:lnTo>
                  <a:pt x="19312" y="197983"/>
                </a:lnTo>
                <a:lnTo>
                  <a:pt x="27951" y="207282"/>
                </a:lnTo>
                <a:lnTo>
                  <a:pt x="37187" y="217766"/>
                </a:lnTo>
                <a:lnTo>
                  <a:pt x="44468" y="228775"/>
                </a:lnTo>
                <a:lnTo>
                  <a:pt x="58472" y="250234"/>
                </a:lnTo>
                <a:lnTo>
                  <a:pt x="63746" y="260114"/>
                </a:lnTo>
                <a:lnTo>
                  <a:pt x="69167" y="271463"/>
                </a:lnTo>
                <a:lnTo>
                  <a:pt x="74687" y="283792"/>
                </a:lnTo>
                <a:lnTo>
                  <a:pt x="81223" y="301536"/>
                </a:lnTo>
                <a:lnTo>
                  <a:pt x="102171" y="364397"/>
                </a:lnTo>
                <a:lnTo>
                  <a:pt x="107166" y="378132"/>
                </a:lnTo>
                <a:lnTo>
                  <a:pt x="111449" y="389195"/>
                </a:lnTo>
                <a:lnTo>
                  <a:pt x="114304" y="402284"/>
                </a:lnTo>
                <a:lnTo>
                  <a:pt x="116208" y="416725"/>
                </a:lnTo>
                <a:lnTo>
                  <a:pt x="117477" y="432069"/>
                </a:lnTo>
                <a:lnTo>
                  <a:pt x="117370" y="442297"/>
                </a:lnTo>
                <a:lnTo>
                  <a:pt x="116347" y="449116"/>
                </a:lnTo>
                <a:lnTo>
                  <a:pt x="114712" y="453662"/>
                </a:lnTo>
                <a:lnTo>
                  <a:pt x="112670" y="456692"/>
                </a:lnTo>
                <a:lnTo>
                  <a:pt x="110355" y="458713"/>
                </a:lnTo>
                <a:lnTo>
                  <a:pt x="107860" y="460060"/>
                </a:lnTo>
                <a:lnTo>
                  <a:pt x="106197" y="460005"/>
                </a:lnTo>
                <a:lnTo>
                  <a:pt x="105087" y="459016"/>
                </a:lnTo>
                <a:lnTo>
                  <a:pt x="104348" y="457405"/>
                </a:lnTo>
                <a:lnTo>
                  <a:pt x="96318" y="447021"/>
                </a:lnTo>
                <a:lnTo>
                  <a:pt x="87382" y="432904"/>
                </a:lnTo>
                <a:lnTo>
                  <a:pt x="78206" y="422182"/>
                </a:lnTo>
                <a:lnTo>
                  <a:pt x="70318" y="408527"/>
                </a:lnTo>
                <a:lnTo>
                  <a:pt x="66881" y="400885"/>
                </a:lnTo>
                <a:lnTo>
                  <a:pt x="63637" y="390075"/>
                </a:lnTo>
                <a:lnTo>
                  <a:pt x="60522" y="377154"/>
                </a:lnTo>
                <a:lnTo>
                  <a:pt x="57493" y="362824"/>
                </a:lnTo>
                <a:lnTo>
                  <a:pt x="54521" y="350414"/>
                </a:lnTo>
                <a:lnTo>
                  <a:pt x="51587" y="339283"/>
                </a:lnTo>
                <a:lnTo>
                  <a:pt x="48678" y="329005"/>
                </a:lnTo>
                <a:lnTo>
                  <a:pt x="46739" y="317390"/>
                </a:lnTo>
                <a:lnTo>
                  <a:pt x="45447" y="304885"/>
                </a:lnTo>
                <a:lnTo>
                  <a:pt x="44585" y="291785"/>
                </a:lnTo>
                <a:lnTo>
                  <a:pt x="44011" y="278289"/>
                </a:lnTo>
                <a:lnTo>
                  <a:pt x="43373" y="250595"/>
                </a:lnTo>
                <a:lnTo>
                  <a:pt x="45108" y="236542"/>
                </a:lnTo>
                <a:lnTo>
                  <a:pt x="48169" y="222411"/>
                </a:lnTo>
                <a:lnTo>
                  <a:pt x="52115" y="208228"/>
                </a:lnTo>
                <a:lnTo>
                  <a:pt x="56650" y="195915"/>
                </a:lnTo>
                <a:lnTo>
                  <a:pt x="61580" y="184849"/>
                </a:lnTo>
                <a:lnTo>
                  <a:pt x="66770" y="174613"/>
                </a:lnTo>
                <a:lnTo>
                  <a:pt x="73089" y="164932"/>
                </a:lnTo>
                <a:lnTo>
                  <a:pt x="80158" y="155621"/>
                </a:lnTo>
                <a:lnTo>
                  <a:pt x="87728" y="146556"/>
                </a:lnTo>
                <a:lnTo>
                  <a:pt x="94680" y="140513"/>
                </a:lnTo>
                <a:lnTo>
                  <a:pt x="107485" y="133798"/>
                </a:lnTo>
                <a:lnTo>
                  <a:pt x="120853" y="130018"/>
                </a:lnTo>
                <a:lnTo>
                  <a:pt x="135397" y="128898"/>
                </a:lnTo>
                <a:lnTo>
                  <a:pt x="151487" y="128519"/>
                </a:lnTo>
                <a:lnTo>
                  <a:pt x="161307" y="128467"/>
                </a:lnTo>
                <a:lnTo>
                  <a:pt x="165641" y="130359"/>
                </a:lnTo>
                <a:lnTo>
                  <a:pt x="169482" y="133525"/>
                </a:lnTo>
                <a:lnTo>
                  <a:pt x="172995" y="137540"/>
                </a:lnTo>
                <a:lnTo>
                  <a:pt x="175337" y="142122"/>
                </a:lnTo>
                <a:lnTo>
                  <a:pt x="177940" y="152293"/>
                </a:lnTo>
                <a:lnTo>
                  <a:pt x="179097" y="163164"/>
                </a:lnTo>
                <a:lnTo>
                  <a:pt x="179405" y="168729"/>
                </a:lnTo>
                <a:lnTo>
                  <a:pt x="177208" y="179993"/>
                </a:lnTo>
                <a:lnTo>
                  <a:pt x="173056" y="191350"/>
                </a:lnTo>
                <a:lnTo>
                  <a:pt x="168036" y="202747"/>
                </a:lnTo>
                <a:lnTo>
                  <a:pt x="162630" y="216703"/>
                </a:lnTo>
                <a:lnTo>
                  <a:pt x="159855" y="224425"/>
                </a:lnTo>
                <a:lnTo>
                  <a:pt x="151692" y="238085"/>
                </a:lnTo>
                <a:lnTo>
                  <a:pt x="142665" y="250506"/>
                </a:lnTo>
                <a:lnTo>
                  <a:pt x="135479" y="262377"/>
                </a:lnTo>
                <a:lnTo>
                  <a:pt x="124030" y="276542"/>
                </a:lnTo>
                <a:lnTo>
                  <a:pt x="110369" y="291410"/>
                </a:lnTo>
                <a:lnTo>
                  <a:pt x="97948" y="304368"/>
                </a:lnTo>
                <a:lnTo>
                  <a:pt x="91968" y="308586"/>
                </a:lnTo>
                <a:lnTo>
                  <a:pt x="80245" y="313272"/>
                </a:lnTo>
                <a:lnTo>
                  <a:pt x="77309" y="313569"/>
                </a:lnTo>
                <a:lnTo>
                  <a:pt x="76304" y="312815"/>
                </a:lnTo>
                <a:lnTo>
                  <a:pt x="76587" y="311359"/>
                </a:lnTo>
                <a:lnTo>
                  <a:pt x="77727" y="310389"/>
                </a:lnTo>
                <a:lnTo>
                  <a:pt x="79441" y="309742"/>
                </a:lnTo>
                <a:lnTo>
                  <a:pt x="81535" y="309311"/>
                </a:lnTo>
                <a:lnTo>
                  <a:pt x="83884" y="307119"/>
                </a:lnTo>
                <a:lnTo>
                  <a:pt x="92693" y="295884"/>
                </a:lnTo>
                <a:lnTo>
                  <a:pt x="106945" y="286099"/>
                </a:lnTo>
                <a:lnTo>
                  <a:pt x="117698" y="280101"/>
                </a:lnTo>
                <a:lnTo>
                  <a:pt x="133908" y="269179"/>
                </a:lnTo>
                <a:lnTo>
                  <a:pt x="143564" y="262267"/>
                </a:lnTo>
                <a:lnTo>
                  <a:pt x="159374" y="252046"/>
                </a:lnTo>
                <a:lnTo>
                  <a:pt x="173703" y="243376"/>
                </a:lnTo>
                <a:lnTo>
                  <a:pt x="189596" y="233172"/>
                </a:lnTo>
                <a:lnTo>
                  <a:pt x="203645" y="222288"/>
                </a:lnTo>
                <a:lnTo>
                  <a:pt x="216238" y="211100"/>
                </a:lnTo>
                <a:lnTo>
                  <a:pt x="228186" y="199777"/>
                </a:lnTo>
                <a:lnTo>
                  <a:pt x="234991" y="192186"/>
                </a:lnTo>
                <a:lnTo>
                  <a:pt x="242386" y="183315"/>
                </a:lnTo>
                <a:lnTo>
                  <a:pt x="250173" y="173591"/>
                </a:lnTo>
                <a:lnTo>
                  <a:pt x="257269" y="165204"/>
                </a:lnTo>
                <a:lnTo>
                  <a:pt x="263905" y="157707"/>
                </a:lnTo>
                <a:lnTo>
                  <a:pt x="276358" y="143345"/>
                </a:lnTo>
                <a:lnTo>
                  <a:pt x="282346" y="135515"/>
                </a:lnTo>
                <a:lnTo>
                  <a:pt x="288244" y="127437"/>
                </a:lnTo>
                <a:lnTo>
                  <a:pt x="295032" y="116336"/>
                </a:lnTo>
                <a:lnTo>
                  <a:pt x="302416" y="103221"/>
                </a:lnTo>
                <a:lnTo>
                  <a:pt x="310195" y="88763"/>
                </a:lnTo>
                <a:lnTo>
                  <a:pt x="316334" y="75314"/>
                </a:lnTo>
                <a:lnTo>
                  <a:pt x="321379" y="62538"/>
                </a:lnTo>
                <a:lnTo>
                  <a:pt x="325695" y="50211"/>
                </a:lnTo>
                <a:lnTo>
                  <a:pt x="328573" y="41040"/>
                </a:lnTo>
                <a:lnTo>
                  <a:pt x="331769" y="28310"/>
                </a:lnTo>
                <a:lnTo>
                  <a:pt x="333569" y="15789"/>
                </a:lnTo>
                <a:lnTo>
                  <a:pt x="332869" y="12377"/>
                </a:lnTo>
                <a:lnTo>
                  <a:pt x="329552" y="6046"/>
                </a:lnTo>
                <a:lnTo>
                  <a:pt x="327334" y="3977"/>
                </a:lnTo>
                <a:lnTo>
                  <a:pt x="324902" y="2598"/>
                </a:lnTo>
                <a:lnTo>
                  <a:pt x="319660" y="1065"/>
                </a:lnTo>
                <a:lnTo>
                  <a:pt x="310253" y="0"/>
                </a:lnTo>
                <a:lnTo>
                  <a:pt x="295444" y="13539"/>
                </a:lnTo>
                <a:lnTo>
                  <a:pt x="285931" y="25295"/>
                </a:lnTo>
                <a:lnTo>
                  <a:pt x="278528" y="36870"/>
                </a:lnTo>
                <a:lnTo>
                  <a:pt x="272062" y="48365"/>
                </a:lnTo>
                <a:lnTo>
                  <a:pt x="258516" y="74647"/>
                </a:lnTo>
                <a:lnTo>
                  <a:pt x="246989" y="97463"/>
                </a:lnTo>
                <a:lnTo>
                  <a:pt x="245622" y="103974"/>
                </a:lnTo>
                <a:lnTo>
                  <a:pt x="245663" y="110220"/>
                </a:lnTo>
                <a:lnTo>
                  <a:pt x="247295" y="122240"/>
                </a:lnTo>
                <a:lnTo>
                  <a:pt x="248021" y="133931"/>
                </a:lnTo>
                <a:lnTo>
                  <a:pt x="249167" y="138764"/>
                </a:lnTo>
                <a:lnTo>
                  <a:pt x="252981" y="146673"/>
                </a:lnTo>
                <a:lnTo>
                  <a:pt x="260483" y="156481"/>
                </a:lnTo>
                <a:lnTo>
                  <a:pt x="273289" y="165419"/>
                </a:lnTo>
                <a:lnTo>
                  <a:pt x="283704" y="168680"/>
                </a:lnTo>
                <a:lnTo>
                  <a:pt x="294683" y="170129"/>
                </a:lnTo>
                <a:lnTo>
                  <a:pt x="305912" y="170773"/>
                </a:lnTo>
                <a:lnTo>
                  <a:pt x="317253" y="171059"/>
                </a:lnTo>
                <a:lnTo>
                  <a:pt x="322944" y="171136"/>
                </a:lnTo>
                <a:lnTo>
                  <a:pt x="334348" y="168681"/>
                </a:lnTo>
                <a:lnTo>
                  <a:pt x="345766" y="164415"/>
                </a:lnTo>
                <a:lnTo>
                  <a:pt x="357191" y="159343"/>
                </a:lnTo>
                <a:lnTo>
                  <a:pt x="368619" y="151375"/>
                </a:lnTo>
                <a:lnTo>
                  <a:pt x="380048" y="142435"/>
                </a:lnTo>
                <a:lnTo>
                  <a:pt x="391477" y="135288"/>
                </a:lnTo>
                <a:lnTo>
                  <a:pt x="400050" y="129191"/>
                </a:lnTo>
                <a:lnTo>
                  <a:pt x="432964" y="104311"/>
                </a:lnTo>
                <a:lnTo>
                  <a:pt x="442947" y="97109"/>
                </a:lnTo>
                <a:lnTo>
                  <a:pt x="522922" y="427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62"/>
          <p:cNvSpPr/>
          <p:nvPr/>
        </p:nvSpPr>
        <p:spPr>
          <a:xfrm>
            <a:off x="6852891" y="3405776"/>
            <a:ext cx="96661" cy="91437"/>
          </a:xfrm>
          <a:custGeom>
            <a:avLst/>
            <a:gdLst/>
            <a:ahLst/>
            <a:cxnLst/>
            <a:rect l="0" t="0" r="0" b="0"/>
            <a:pathLst>
              <a:path w="96661" h="91437">
                <a:moveTo>
                  <a:pt x="33684" y="23224"/>
                </a:moveTo>
                <a:lnTo>
                  <a:pt x="33684" y="42536"/>
                </a:lnTo>
                <a:lnTo>
                  <a:pt x="34636" y="45624"/>
                </a:lnTo>
                <a:lnTo>
                  <a:pt x="36224" y="48634"/>
                </a:lnTo>
                <a:lnTo>
                  <a:pt x="38234" y="51594"/>
                </a:lnTo>
                <a:lnTo>
                  <a:pt x="40528" y="54520"/>
                </a:lnTo>
                <a:lnTo>
                  <a:pt x="43009" y="57423"/>
                </a:lnTo>
                <a:lnTo>
                  <a:pt x="45615" y="60311"/>
                </a:lnTo>
                <a:lnTo>
                  <a:pt x="49258" y="62236"/>
                </a:lnTo>
                <a:lnTo>
                  <a:pt x="53592" y="63519"/>
                </a:lnTo>
                <a:lnTo>
                  <a:pt x="65133" y="65579"/>
                </a:lnTo>
                <a:lnTo>
                  <a:pt x="67032" y="64795"/>
                </a:lnTo>
                <a:lnTo>
                  <a:pt x="69251" y="63321"/>
                </a:lnTo>
                <a:lnTo>
                  <a:pt x="75105" y="58661"/>
                </a:lnTo>
                <a:lnTo>
                  <a:pt x="76537" y="57326"/>
                </a:lnTo>
                <a:lnTo>
                  <a:pt x="80670" y="53303"/>
                </a:lnTo>
                <a:lnTo>
                  <a:pt x="83105" y="49944"/>
                </a:lnTo>
                <a:lnTo>
                  <a:pt x="85682" y="45800"/>
                </a:lnTo>
                <a:lnTo>
                  <a:pt x="88351" y="41132"/>
                </a:lnTo>
                <a:lnTo>
                  <a:pt x="91084" y="35162"/>
                </a:lnTo>
                <a:lnTo>
                  <a:pt x="93858" y="28325"/>
                </a:lnTo>
                <a:lnTo>
                  <a:pt x="96660" y="20910"/>
                </a:lnTo>
                <a:lnTo>
                  <a:pt x="96622" y="15014"/>
                </a:lnTo>
                <a:lnTo>
                  <a:pt x="94693" y="10130"/>
                </a:lnTo>
                <a:lnTo>
                  <a:pt x="91502" y="5922"/>
                </a:lnTo>
                <a:lnTo>
                  <a:pt x="88421" y="3117"/>
                </a:lnTo>
                <a:lnTo>
                  <a:pt x="85416" y="1247"/>
                </a:lnTo>
                <a:lnTo>
                  <a:pt x="82459" y="0"/>
                </a:lnTo>
                <a:lnTo>
                  <a:pt x="79535" y="121"/>
                </a:lnTo>
                <a:lnTo>
                  <a:pt x="76634" y="1155"/>
                </a:lnTo>
                <a:lnTo>
                  <a:pt x="73747" y="2796"/>
                </a:lnTo>
                <a:lnTo>
                  <a:pt x="69918" y="5795"/>
                </a:lnTo>
                <a:lnTo>
                  <a:pt x="65460" y="9700"/>
                </a:lnTo>
                <a:lnTo>
                  <a:pt x="60583" y="14208"/>
                </a:lnTo>
                <a:lnTo>
                  <a:pt x="50084" y="24296"/>
                </a:lnTo>
                <a:lnTo>
                  <a:pt x="44617" y="29654"/>
                </a:lnTo>
                <a:lnTo>
                  <a:pt x="40972" y="36083"/>
                </a:lnTo>
                <a:lnTo>
                  <a:pt x="38543" y="43227"/>
                </a:lnTo>
                <a:lnTo>
                  <a:pt x="36924" y="50846"/>
                </a:lnTo>
                <a:lnTo>
                  <a:pt x="35843" y="56879"/>
                </a:lnTo>
                <a:lnTo>
                  <a:pt x="35124" y="61853"/>
                </a:lnTo>
                <a:lnTo>
                  <a:pt x="34644" y="66121"/>
                </a:lnTo>
                <a:lnTo>
                  <a:pt x="35276" y="69920"/>
                </a:lnTo>
                <a:lnTo>
                  <a:pt x="36650" y="73405"/>
                </a:lnTo>
                <a:lnTo>
                  <a:pt x="41148" y="81290"/>
                </a:lnTo>
                <a:lnTo>
                  <a:pt x="42470" y="81937"/>
                </a:lnTo>
                <a:lnTo>
                  <a:pt x="44304" y="82368"/>
                </a:lnTo>
                <a:lnTo>
                  <a:pt x="46479" y="82656"/>
                </a:lnTo>
                <a:lnTo>
                  <a:pt x="47929" y="83800"/>
                </a:lnTo>
                <a:lnTo>
                  <a:pt x="48896" y="85515"/>
                </a:lnTo>
                <a:lnTo>
                  <a:pt x="49540" y="87611"/>
                </a:lnTo>
                <a:lnTo>
                  <a:pt x="50922" y="89009"/>
                </a:lnTo>
                <a:lnTo>
                  <a:pt x="52796" y="89941"/>
                </a:lnTo>
                <a:lnTo>
                  <a:pt x="54998" y="90561"/>
                </a:lnTo>
                <a:lnTo>
                  <a:pt x="57418" y="90976"/>
                </a:lnTo>
                <a:lnTo>
                  <a:pt x="59984" y="91252"/>
                </a:lnTo>
                <a:lnTo>
                  <a:pt x="62648" y="91436"/>
                </a:lnTo>
                <a:lnTo>
                  <a:pt x="64423" y="90606"/>
                </a:lnTo>
                <a:lnTo>
                  <a:pt x="65606" y="89100"/>
                </a:lnTo>
                <a:lnTo>
                  <a:pt x="66395" y="87144"/>
                </a:lnTo>
                <a:lnTo>
                  <a:pt x="67874" y="83935"/>
                </a:lnTo>
                <a:lnTo>
                  <a:pt x="72057" y="75289"/>
                </a:lnTo>
                <a:lnTo>
                  <a:pt x="73553" y="70316"/>
                </a:lnTo>
                <a:lnTo>
                  <a:pt x="74551" y="65096"/>
                </a:lnTo>
                <a:lnTo>
                  <a:pt x="75216" y="59711"/>
                </a:lnTo>
                <a:lnTo>
                  <a:pt x="75659" y="53264"/>
                </a:lnTo>
                <a:lnTo>
                  <a:pt x="75955" y="46108"/>
                </a:lnTo>
                <a:lnTo>
                  <a:pt x="76152" y="38480"/>
                </a:lnTo>
                <a:lnTo>
                  <a:pt x="75331" y="32442"/>
                </a:lnTo>
                <a:lnTo>
                  <a:pt x="73831" y="27464"/>
                </a:lnTo>
                <a:lnTo>
                  <a:pt x="71878" y="23193"/>
                </a:lnTo>
                <a:lnTo>
                  <a:pt x="69624" y="20346"/>
                </a:lnTo>
                <a:lnTo>
                  <a:pt x="67169" y="18447"/>
                </a:lnTo>
                <a:lnTo>
                  <a:pt x="64580" y="17182"/>
                </a:lnTo>
                <a:lnTo>
                  <a:pt x="61901" y="16339"/>
                </a:lnTo>
                <a:lnTo>
                  <a:pt x="59163" y="15776"/>
                </a:lnTo>
                <a:lnTo>
                  <a:pt x="56384" y="15401"/>
                </a:lnTo>
                <a:lnTo>
                  <a:pt x="53580" y="15151"/>
                </a:lnTo>
                <a:lnTo>
                  <a:pt x="50758" y="14984"/>
                </a:lnTo>
                <a:lnTo>
                  <a:pt x="47924" y="14873"/>
                </a:lnTo>
                <a:lnTo>
                  <a:pt x="45082" y="15751"/>
                </a:lnTo>
                <a:lnTo>
                  <a:pt x="42235" y="17290"/>
                </a:lnTo>
                <a:lnTo>
                  <a:pt x="39385" y="19268"/>
                </a:lnTo>
                <a:lnTo>
                  <a:pt x="36532" y="21539"/>
                </a:lnTo>
                <a:lnTo>
                  <a:pt x="33678" y="24006"/>
                </a:lnTo>
                <a:lnTo>
                  <a:pt x="30822" y="26602"/>
                </a:lnTo>
                <a:lnTo>
                  <a:pt x="27013" y="29286"/>
                </a:lnTo>
                <a:lnTo>
                  <a:pt x="22569" y="32028"/>
                </a:lnTo>
                <a:lnTo>
                  <a:pt x="17702" y="34808"/>
                </a:lnTo>
                <a:lnTo>
                  <a:pt x="13504" y="37614"/>
                </a:lnTo>
                <a:lnTo>
                  <a:pt x="9753" y="40437"/>
                </a:lnTo>
                <a:lnTo>
                  <a:pt x="6300" y="43272"/>
                </a:lnTo>
                <a:lnTo>
                  <a:pt x="3998" y="46114"/>
                </a:lnTo>
                <a:lnTo>
                  <a:pt x="2463" y="48961"/>
                </a:lnTo>
                <a:lnTo>
                  <a:pt x="1440" y="51812"/>
                </a:lnTo>
                <a:lnTo>
                  <a:pt x="758" y="54665"/>
                </a:lnTo>
                <a:lnTo>
                  <a:pt x="303" y="57519"/>
                </a:lnTo>
                <a:lnTo>
                  <a:pt x="0" y="60375"/>
                </a:lnTo>
                <a:lnTo>
                  <a:pt x="750" y="63232"/>
                </a:lnTo>
                <a:lnTo>
                  <a:pt x="2203" y="66088"/>
                </a:lnTo>
                <a:lnTo>
                  <a:pt x="7966" y="746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11) y ≥3x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36"/>
          <p:cNvSpPr/>
          <p:nvPr/>
        </p:nvSpPr>
        <p:spPr>
          <a:xfrm>
            <a:off x="1228755" y="2271712"/>
            <a:ext cx="287475" cy="454159"/>
          </a:xfrm>
          <a:custGeom>
            <a:avLst/>
            <a:gdLst/>
            <a:ahLst/>
            <a:cxnLst/>
            <a:rect l="0" t="0" r="0" b="0"/>
            <a:pathLst>
              <a:path w="287475" h="454159">
                <a:moveTo>
                  <a:pt x="8542" y="0"/>
                </a:moveTo>
                <a:lnTo>
                  <a:pt x="3991" y="0"/>
                </a:lnTo>
                <a:lnTo>
                  <a:pt x="2651" y="953"/>
                </a:lnTo>
                <a:lnTo>
                  <a:pt x="1757" y="2540"/>
                </a:lnTo>
                <a:lnTo>
                  <a:pt x="764" y="6844"/>
                </a:lnTo>
                <a:lnTo>
                  <a:pt x="74" y="20151"/>
                </a:lnTo>
                <a:lnTo>
                  <a:pt x="0" y="51373"/>
                </a:lnTo>
                <a:lnTo>
                  <a:pt x="943" y="64729"/>
                </a:lnTo>
                <a:lnTo>
                  <a:pt x="2523" y="78395"/>
                </a:lnTo>
                <a:lnTo>
                  <a:pt x="4529" y="92268"/>
                </a:lnTo>
                <a:lnTo>
                  <a:pt x="4914" y="107232"/>
                </a:lnTo>
                <a:lnTo>
                  <a:pt x="4219" y="122923"/>
                </a:lnTo>
                <a:lnTo>
                  <a:pt x="1858" y="151788"/>
                </a:lnTo>
                <a:lnTo>
                  <a:pt x="809" y="170966"/>
                </a:lnTo>
                <a:lnTo>
                  <a:pt x="342" y="185840"/>
                </a:lnTo>
                <a:lnTo>
                  <a:pt x="43" y="210911"/>
                </a:lnTo>
                <a:lnTo>
                  <a:pt x="2542" y="222643"/>
                </a:lnTo>
                <a:lnTo>
                  <a:pt x="6828" y="233255"/>
                </a:lnTo>
                <a:lnTo>
                  <a:pt x="14596" y="244584"/>
                </a:lnTo>
                <a:lnTo>
                  <a:pt x="20122" y="250944"/>
                </a:lnTo>
                <a:lnTo>
                  <a:pt x="28294" y="256946"/>
                </a:lnTo>
                <a:lnTo>
                  <a:pt x="39960" y="264009"/>
                </a:lnTo>
                <a:lnTo>
                  <a:pt x="44096" y="264975"/>
                </a:lnTo>
                <a:lnTo>
                  <a:pt x="46532" y="265232"/>
                </a:lnTo>
                <a:lnTo>
                  <a:pt x="54319" y="262979"/>
                </a:lnTo>
                <a:lnTo>
                  <a:pt x="59062" y="261044"/>
                </a:lnTo>
                <a:lnTo>
                  <a:pt x="64130" y="258802"/>
                </a:lnTo>
                <a:lnTo>
                  <a:pt x="74840" y="253771"/>
                </a:lnTo>
                <a:lnTo>
                  <a:pt x="83410" y="248359"/>
                </a:lnTo>
                <a:lnTo>
                  <a:pt x="87029" y="245583"/>
                </a:lnTo>
                <a:lnTo>
                  <a:pt x="93590" y="237418"/>
                </a:lnTo>
                <a:lnTo>
                  <a:pt x="100634" y="227439"/>
                </a:lnTo>
                <a:lnTo>
                  <a:pt x="105179" y="222111"/>
                </a:lnTo>
                <a:lnTo>
                  <a:pt x="110114" y="216654"/>
                </a:lnTo>
                <a:lnTo>
                  <a:pt x="120678" y="205511"/>
                </a:lnTo>
                <a:lnTo>
                  <a:pt x="152083" y="173733"/>
                </a:lnTo>
                <a:lnTo>
                  <a:pt x="159481" y="164400"/>
                </a:lnTo>
                <a:lnTo>
                  <a:pt x="165365" y="155320"/>
                </a:lnTo>
                <a:lnTo>
                  <a:pt x="185818" y="118728"/>
                </a:lnTo>
                <a:lnTo>
                  <a:pt x="202584" y="88963"/>
                </a:lnTo>
                <a:lnTo>
                  <a:pt x="213210" y="69384"/>
                </a:lnTo>
                <a:lnTo>
                  <a:pt x="224548" y="47652"/>
                </a:lnTo>
                <a:lnTo>
                  <a:pt x="228369" y="37689"/>
                </a:lnTo>
                <a:lnTo>
                  <a:pt x="229389" y="33698"/>
                </a:lnTo>
                <a:lnTo>
                  <a:pt x="233061" y="26725"/>
                </a:lnTo>
                <a:lnTo>
                  <a:pt x="238629" y="19037"/>
                </a:lnTo>
                <a:lnTo>
                  <a:pt x="239086" y="19359"/>
                </a:lnTo>
                <a:lnTo>
                  <a:pt x="239593" y="22256"/>
                </a:lnTo>
                <a:lnTo>
                  <a:pt x="239879" y="29243"/>
                </a:lnTo>
                <a:lnTo>
                  <a:pt x="245026" y="42207"/>
                </a:lnTo>
                <a:lnTo>
                  <a:pt x="249065" y="50998"/>
                </a:lnTo>
                <a:lnTo>
                  <a:pt x="251758" y="58764"/>
                </a:lnTo>
                <a:lnTo>
                  <a:pt x="254751" y="72472"/>
                </a:lnTo>
                <a:lnTo>
                  <a:pt x="256080" y="84915"/>
                </a:lnTo>
                <a:lnTo>
                  <a:pt x="257624" y="96795"/>
                </a:lnTo>
                <a:lnTo>
                  <a:pt x="261485" y="108425"/>
                </a:lnTo>
                <a:lnTo>
                  <a:pt x="263848" y="117051"/>
                </a:lnTo>
                <a:lnTo>
                  <a:pt x="266376" y="127564"/>
                </a:lnTo>
                <a:lnTo>
                  <a:pt x="269014" y="139335"/>
                </a:lnTo>
                <a:lnTo>
                  <a:pt x="271725" y="150040"/>
                </a:lnTo>
                <a:lnTo>
                  <a:pt x="274485" y="160034"/>
                </a:lnTo>
                <a:lnTo>
                  <a:pt x="277277" y="169554"/>
                </a:lnTo>
                <a:lnTo>
                  <a:pt x="279139" y="178759"/>
                </a:lnTo>
                <a:lnTo>
                  <a:pt x="280380" y="187753"/>
                </a:lnTo>
                <a:lnTo>
                  <a:pt x="281207" y="196606"/>
                </a:lnTo>
                <a:lnTo>
                  <a:pt x="282711" y="208223"/>
                </a:lnTo>
                <a:lnTo>
                  <a:pt x="286922" y="236371"/>
                </a:lnTo>
                <a:lnTo>
                  <a:pt x="287474" y="249021"/>
                </a:lnTo>
                <a:lnTo>
                  <a:pt x="286889" y="260311"/>
                </a:lnTo>
                <a:lnTo>
                  <a:pt x="285547" y="270696"/>
                </a:lnTo>
                <a:lnTo>
                  <a:pt x="283699" y="282381"/>
                </a:lnTo>
                <a:lnTo>
                  <a:pt x="279107" y="308065"/>
                </a:lnTo>
                <a:lnTo>
                  <a:pt x="274643" y="322535"/>
                </a:lnTo>
                <a:lnTo>
                  <a:pt x="268810" y="337895"/>
                </a:lnTo>
                <a:lnTo>
                  <a:pt x="262064" y="353851"/>
                </a:lnTo>
                <a:lnTo>
                  <a:pt x="254709" y="366393"/>
                </a:lnTo>
                <a:lnTo>
                  <a:pt x="246949" y="376660"/>
                </a:lnTo>
                <a:lnTo>
                  <a:pt x="238917" y="385409"/>
                </a:lnTo>
                <a:lnTo>
                  <a:pt x="228800" y="395052"/>
                </a:lnTo>
                <a:lnTo>
                  <a:pt x="217293" y="405290"/>
                </a:lnTo>
                <a:lnTo>
                  <a:pt x="204859" y="415926"/>
                </a:lnTo>
                <a:lnTo>
                  <a:pt x="194665" y="423969"/>
                </a:lnTo>
                <a:lnTo>
                  <a:pt x="185964" y="430284"/>
                </a:lnTo>
                <a:lnTo>
                  <a:pt x="178259" y="435446"/>
                </a:lnTo>
                <a:lnTo>
                  <a:pt x="171216" y="439840"/>
                </a:lnTo>
                <a:lnTo>
                  <a:pt x="164616" y="443722"/>
                </a:lnTo>
                <a:lnTo>
                  <a:pt x="158312" y="447262"/>
                </a:lnTo>
                <a:lnTo>
                  <a:pt x="152204" y="449622"/>
                </a:lnTo>
                <a:lnTo>
                  <a:pt x="146226" y="451196"/>
                </a:lnTo>
                <a:lnTo>
                  <a:pt x="140337" y="452245"/>
                </a:lnTo>
                <a:lnTo>
                  <a:pt x="134505" y="452944"/>
                </a:lnTo>
                <a:lnTo>
                  <a:pt x="128712" y="453410"/>
                </a:lnTo>
                <a:lnTo>
                  <a:pt x="122946" y="453721"/>
                </a:lnTo>
                <a:lnTo>
                  <a:pt x="108918" y="454066"/>
                </a:lnTo>
                <a:lnTo>
                  <a:pt x="101177" y="454158"/>
                </a:lnTo>
                <a:lnTo>
                  <a:pt x="94111" y="453267"/>
                </a:lnTo>
                <a:lnTo>
                  <a:pt x="87495" y="451721"/>
                </a:lnTo>
                <a:lnTo>
                  <a:pt x="81180" y="449737"/>
                </a:lnTo>
                <a:lnTo>
                  <a:pt x="76017" y="447462"/>
                </a:lnTo>
                <a:lnTo>
                  <a:pt x="67741" y="442395"/>
                </a:lnTo>
                <a:lnTo>
                  <a:pt x="60888" y="439507"/>
                </a:lnTo>
                <a:lnTo>
                  <a:pt x="57727" y="438737"/>
                </a:lnTo>
                <a:lnTo>
                  <a:pt x="54667" y="436319"/>
                </a:lnTo>
                <a:lnTo>
                  <a:pt x="48727" y="428552"/>
                </a:lnTo>
                <a:lnTo>
                  <a:pt x="45452" y="421290"/>
                </a:lnTo>
                <a:lnTo>
                  <a:pt x="43608" y="411847"/>
                </a:lnTo>
                <a:lnTo>
                  <a:pt x="43349" y="408867"/>
                </a:lnTo>
                <a:lnTo>
                  <a:pt x="45602" y="400476"/>
                </a:lnTo>
                <a:lnTo>
                  <a:pt x="51404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1683067" y="2324579"/>
            <a:ext cx="342901" cy="32859"/>
          </a:xfrm>
          <a:custGeom>
            <a:avLst/>
            <a:gdLst/>
            <a:ahLst/>
            <a:cxnLst/>
            <a:rect l="0" t="0" r="0" b="0"/>
            <a:pathLst>
              <a:path w="342901" h="32859">
                <a:moveTo>
                  <a:pt x="0" y="32858"/>
                </a:moveTo>
                <a:lnTo>
                  <a:pt x="74603" y="32858"/>
                </a:lnTo>
                <a:lnTo>
                  <a:pt x="86883" y="31906"/>
                </a:lnTo>
                <a:lnTo>
                  <a:pt x="97927" y="30318"/>
                </a:lnTo>
                <a:lnTo>
                  <a:pt x="172590" y="16375"/>
                </a:lnTo>
                <a:lnTo>
                  <a:pt x="193165" y="13297"/>
                </a:lnTo>
                <a:lnTo>
                  <a:pt x="210692" y="11245"/>
                </a:lnTo>
                <a:lnTo>
                  <a:pt x="226186" y="9877"/>
                </a:lnTo>
                <a:lnTo>
                  <a:pt x="309915" y="716"/>
                </a:lnTo>
                <a:lnTo>
                  <a:pt x="318053" y="0"/>
                </a:lnTo>
                <a:lnTo>
                  <a:pt x="324430" y="475"/>
                </a:lnTo>
                <a:lnTo>
                  <a:pt x="329634" y="1745"/>
                </a:lnTo>
                <a:lnTo>
                  <a:pt x="342900" y="7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1743075" y="2417445"/>
            <a:ext cx="360045" cy="47008"/>
          </a:xfrm>
          <a:custGeom>
            <a:avLst/>
            <a:gdLst/>
            <a:ahLst/>
            <a:cxnLst/>
            <a:rect l="0" t="0" r="0" b="0"/>
            <a:pathLst>
              <a:path w="360045" h="47008">
                <a:moveTo>
                  <a:pt x="0" y="34290"/>
                </a:moveTo>
                <a:lnTo>
                  <a:pt x="23863" y="46221"/>
                </a:lnTo>
                <a:lnTo>
                  <a:pt x="29243" y="47007"/>
                </a:lnTo>
                <a:lnTo>
                  <a:pt x="34736" y="46578"/>
                </a:lnTo>
                <a:lnTo>
                  <a:pt x="40302" y="45339"/>
                </a:lnTo>
                <a:lnTo>
                  <a:pt x="45918" y="44513"/>
                </a:lnTo>
                <a:lnTo>
                  <a:pt x="51567" y="43963"/>
                </a:lnTo>
                <a:lnTo>
                  <a:pt x="57237" y="43596"/>
                </a:lnTo>
                <a:lnTo>
                  <a:pt x="63876" y="43351"/>
                </a:lnTo>
                <a:lnTo>
                  <a:pt x="78871" y="43080"/>
                </a:lnTo>
                <a:lnTo>
                  <a:pt x="89728" y="41102"/>
                </a:lnTo>
                <a:lnTo>
                  <a:pt x="102681" y="37879"/>
                </a:lnTo>
                <a:lnTo>
                  <a:pt x="117031" y="33825"/>
                </a:lnTo>
                <a:lnTo>
                  <a:pt x="138028" y="29217"/>
                </a:lnTo>
                <a:lnTo>
                  <a:pt x="191838" y="19018"/>
                </a:lnTo>
                <a:lnTo>
                  <a:pt x="259088" y="7116"/>
                </a:lnTo>
                <a:lnTo>
                  <a:pt x="274643" y="4744"/>
                </a:lnTo>
                <a:lnTo>
                  <a:pt x="286918" y="3162"/>
                </a:lnTo>
                <a:lnTo>
                  <a:pt x="297006" y="2108"/>
                </a:lnTo>
                <a:lnTo>
                  <a:pt x="308493" y="1405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2223134" y="2241332"/>
            <a:ext cx="304537" cy="321697"/>
          </a:xfrm>
          <a:custGeom>
            <a:avLst/>
            <a:gdLst/>
            <a:ahLst/>
            <a:cxnLst/>
            <a:rect l="0" t="0" r="0" b="0"/>
            <a:pathLst>
              <a:path w="304537" h="321697">
                <a:moveTo>
                  <a:pt x="0" y="30380"/>
                </a:moveTo>
                <a:lnTo>
                  <a:pt x="13653" y="21279"/>
                </a:lnTo>
                <a:lnTo>
                  <a:pt x="22896" y="16810"/>
                </a:lnTo>
                <a:lnTo>
                  <a:pt x="38534" y="11754"/>
                </a:lnTo>
                <a:lnTo>
                  <a:pt x="45692" y="9390"/>
                </a:lnTo>
                <a:lnTo>
                  <a:pt x="52369" y="7815"/>
                </a:lnTo>
                <a:lnTo>
                  <a:pt x="58725" y="6764"/>
                </a:lnTo>
                <a:lnTo>
                  <a:pt x="64868" y="6063"/>
                </a:lnTo>
                <a:lnTo>
                  <a:pt x="86933" y="2745"/>
                </a:lnTo>
                <a:lnTo>
                  <a:pt x="100818" y="527"/>
                </a:lnTo>
                <a:lnTo>
                  <a:pt x="114837" y="0"/>
                </a:lnTo>
                <a:lnTo>
                  <a:pt x="128946" y="602"/>
                </a:lnTo>
                <a:lnTo>
                  <a:pt x="143114" y="1955"/>
                </a:lnTo>
                <a:lnTo>
                  <a:pt x="155417" y="2858"/>
                </a:lnTo>
                <a:lnTo>
                  <a:pt x="166476" y="3459"/>
                </a:lnTo>
                <a:lnTo>
                  <a:pt x="176707" y="3860"/>
                </a:lnTo>
                <a:lnTo>
                  <a:pt x="185432" y="5080"/>
                </a:lnTo>
                <a:lnTo>
                  <a:pt x="193154" y="6846"/>
                </a:lnTo>
                <a:lnTo>
                  <a:pt x="200207" y="8976"/>
                </a:lnTo>
                <a:lnTo>
                  <a:pt x="205862" y="11348"/>
                </a:lnTo>
                <a:lnTo>
                  <a:pt x="214684" y="16524"/>
                </a:lnTo>
                <a:lnTo>
                  <a:pt x="221780" y="21999"/>
                </a:lnTo>
                <a:lnTo>
                  <a:pt x="231131" y="30437"/>
                </a:lnTo>
                <a:lnTo>
                  <a:pt x="234097" y="33275"/>
                </a:lnTo>
                <a:lnTo>
                  <a:pt x="236075" y="36120"/>
                </a:lnTo>
                <a:lnTo>
                  <a:pt x="238272" y="41821"/>
                </a:lnTo>
                <a:lnTo>
                  <a:pt x="237906" y="45628"/>
                </a:lnTo>
                <a:lnTo>
                  <a:pt x="234958" y="54937"/>
                </a:lnTo>
                <a:lnTo>
                  <a:pt x="230474" y="62884"/>
                </a:lnTo>
                <a:lnTo>
                  <a:pt x="224353" y="70544"/>
                </a:lnTo>
                <a:lnTo>
                  <a:pt x="215283" y="80298"/>
                </a:lnTo>
                <a:lnTo>
                  <a:pt x="209245" y="85566"/>
                </a:lnTo>
                <a:lnTo>
                  <a:pt x="202361" y="90983"/>
                </a:lnTo>
                <a:lnTo>
                  <a:pt x="194915" y="96500"/>
                </a:lnTo>
                <a:lnTo>
                  <a:pt x="179022" y="107709"/>
                </a:lnTo>
                <a:lnTo>
                  <a:pt x="145535" y="130428"/>
                </a:lnTo>
                <a:lnTo>
                  <a:pt x="137029" y="135178"/>
                </a:lnTo>
                <a:lnTo>
                  <a:pt x="128500" y="139298"/>
                </a:lnTo>
                <a:lnTo>
                  <a:pt x="119957" y="142997"/>
                </a:lnTo>
                <a:lnTo>
                  <a:pt x="100304" y="152187"/>
                </a:lnTo>
                <a:lnTo>
                  <a:pt x="89730" y="157305"/>
                </a:lnTo>
                <a:lnTo>
                  <a:pt x="81728" y="160716"/>
                </a:lnTo>
                <a:lnTo>
                  <a:pt x="75440" y="162991"/>
                </a:lnTo>
                <a:lnTo>
                  <a:pt x="67819" y="165518"/>
                </a:lnTo>
                <a:lnTo>
                  <a:pt x="67120" y="166192"/>
                </a:lnTo>
                <a:lnTo>
                  <a:pt x="67607" y="166641"/>
                </a:lnTo>
                <a:lnTo>
                  <a:pt x="70688" y="167141"/>
                </a:lnTo>
                <a:lnTo>
                  <a:pt x="72843" y="167274"/>
                </a:lnTo>
                <a:lnTo>
                  <a:pt x="80317" y="164882"/>
                </a:lnTo>
                <a:lnTo>
                  <a:pt x="84978" y="162910"/>
                </a:lnTo>
                <a:lnTo>
                  <a:pt x="90942" y="161596"/>
                </a:lnTo>
                <a:lnTo>
                  <a:pt x="97776" y="160720"/>
                </a:lnTo>
                <a:lnTo>
                  <a:pt x="105189" y="160136"/>
                </a:lnTo>
                <a:lnTo>
                  <a:pt x="117751" y="159746"/>
                </a:lnTo>
                <a:lnTo>
                  <a:pt x="191413" y="159070"/>
                </a:lnTo>
                <a:lnTo>
                  <a:pt x="200952" y="159988"/>
                </a:lnTo>
                <a:lnTo>
                  <a:pt x="209215" y="161553"/>
                </a:lnTo>
                <a:lnTo>
                  <a:pt x="216630" y="163549"/>
                </a:lnTo>
                <a:lnTo>
                  <a:pt x="224430" y="164879"/>
                </a:lnTo>
                <a:lnTo>
                  <a:pt x="232488" y="165766"/>
                </a:lnTo>
                <a:lnTo>
                  <a:pt x="240717" y="166358"/>
                </a:lnTo>
                <a:lnTo>
                  <a:pt x="248108" y="167704"/>
                </a:lnTo>
                <a:lnTo>
                  <a:pt x="254940" y="169554"/>
                </a:lnTo>
                <a:lnTo>
                  <a:pt x="261400" y="171741"/>
                </a:lnTo>
                <a:lnTo>
                  <a:pt x="267612" y="174150"/>
                </a:lnTo>
                <a:lnTo>
                  <a:pt x="273658" y="176710"/>
                </a:lnTo>
                <a:lnTo>
                  <a:pt x="279594" y="179368"/>
                </a:lnTo>
                <a:lnTo>
                  <a:pt x="288729" y="184862"/>
                </a:lnTo>
                <a:lnTo>
                  <a:pt x="292499" y="187661"/>
                </a:lnTo>
                <a:lnTo>
                  <a:pt x="295012" y="191431"/>
                </a:lnTo>
                <a:lnTo>
                  <a:pt x="297804" y="200701"/>
                </a:lnTo>
                <a:lnTo>
                  <a:pt x="299501" y="206792"/>
                </a:lnTo>
                <a:lnTo>
                  <a:pt x="303927" y="221180"/>
                </a:lnTo>
                <a:lnTo>
                  <a:pt x="304536" y="228065"/>
                </a:lnTo>
                <a:lnTo>
                  <a:pt x="303989" y="234560"/>
                </a:lnTo>
                <a:lnTo>
                  <a:pt x="302672" y="240795"/>
                </a:lnTo>
                <a:lnTo>
                  <a:pt x="298669" y="250263"/>
                </a:lnTo>
                <a:lnTo>
                  <a:pt x="296268" y="254121"/>
                </a:lnTo>
                <a:lnTo>
                  <a:pt x="288520" y="260948"/>
                </a:lnTo>
                <a:lnTo>
                  <a:pt x="283787" y="264102"/>
                </a:lnTo>
                <a:lnTo>
                  <a:pt x="278726" y="268110"/>
                </a:lnTo>
                <a:lnTo>
                  <a:pt x="273448" y="272687"/>
                </a:lnTo>
                <a:lnTo>
                  <a:pt x="268024" y="277643"/>
                </a:lnTo>
                <a:lnTo>
                  <a:pt x="262503" y="281899"/>
                </a:lnTo>
                <a:lnTo>
                  <a:pt x="256917" y="285689"/>
                </a:lnTo>
                <a:lnTo>
                  <a:pt x="251288" y="289169"/>
                </a:lnTo>
                <a:lnTo>
                  <a:pt x="244678" y="292441"/>
                </a:lnTo>
                <a:lnTo>
                  <a:pt x="237414" y="295575"/>
                </a:lnTo>
                <a:lnTo>
                  <a:pt x="229713" y="298617"/>
                </a:lnTo>
                <a:lnTo>
                  <a:pt x="213538" y="304536"/>
                </a:lnTo>
                <a:lnTo>
                  <a:pt x="205223" y="307449"/>
                </a:lnTo>
                <a:lnTo>
                  <a:pt x="194918" y="310342"/>
                </a:lnTo>
                <a:lnTo>
                  <a:pt x="183286" y="313224"/>
                </a:lnTo>
                <a:lnTo>
                  <a:pt x="170768" y="316098"/>
                </a:lnTo>
                <a:lnTo>
                  <a:pt x="159566" y="318013"/>
                </a:lnTo>
                <a:lnTo>
                  <a:pt x="149240" y="319291"/>
                </a:lnTo>
                <a:lnTo>
                  <a:pt x="139498" y="320142"/>
                </a:lnTo>
                <a:lnTo>
                  <a:pt x="129194" y="320710"/>
                </a:lnTo>
                <a:lnTo>
                  <a:pt x="107585" y="321340"/>
                </a:lnTo>
                <a:lnTo>
                  <a:pt x="87651" y="321696"/>
                </a:lnTo>
                <a:lnTo>
                  <a:pt x="82247" y="320793"/>
                </a:lnTo>
                <a:lnTo>
                  <a:pt x="76739" y="319239"/>
                </a:lnTo>
                <a:lnTo>
                  <a:pt x="71162" y="317250"/>
                </a:lnTo>
                <a:lnTo>
                  <a:pt x="67444" y="314972"/>
                </a:lnTo>
                <a:lnTo>
                  <a:pt x="64965" y="312500"/>
                </a:lnTo>
                <a:lnTo>
                  <a:pt x="63313" y="309900"/>
                </a:lnTo>
                <a:lnTo>
                  <a:pt x="61259" y="308167"/>
                </a:lnTo>
                <a:lnTo>
                  <a:pt x="58937" y="307011"/>
                </a:lnTo>
                <a:lnTo>
                  <a:pt x="56436" y="306241"/>
                </a:lnTo>
                <a:lnTo>
                  <a:pt x="54769" y="304775"/>
                </a:lnTo>
                <a:lnTo>
                  <a:pt x="53658" y="302845"/>
                </a:lnTo>
                <a:lnTo>
                  <a:pt x="52917" y="300606"/>
                </a:lnTo>
                <a:lnTo>
                  <a:pt x="53376" y="298161"/>
                </a:lnTo>
                <a:lnTo>
                  <a:pt x="57620" y="290168"/>
                </a:lnTo>
                <a:lnTo>
                  <a:pt x="58416" y="287392"/>
                </a:lnTo>
                <a:lnTo>
                  <a:pt x="68580" y="2789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2634614" y="2323147"/>
            <a:ext cx="300039" cy="247963"/>
          </a:xfrm>
          <a:custGeom>
            <a:avLst/>
            <a:gdLst/>
            <a:ahLst/>
            <a:cxnLst/>
            <a:rect l="0" t="0" r="0" b="0"/>
            <a:pathLst>
              <a:path w="300039" h="247963">
                <a:moveTo>
                  <a:pt x="0" y="0"/>
                </a:moveTo>
                <a:lnTo>
                  <a:pt x="4551" y="9102"/>
                </a:lnTo>
                <a:lnTo>
                  <a:pt x="7797" y="13688"/>
                </a:lnTo>
                <a:lnTo>
                  <a:pt x="11866" y="18650"/>
                </a:lnTo>
                <a:lnTo>
                  <a:pt x="16483" y="23864"/>
                </a:lnTo>
                <a:lnTo>
                  <a:pt x="19561" y="29244"/>
                </a:lnTo>
                <a:lnTo>
                  <a:pt x="21613" y="34736"/>
                </a:lnTo>
                <a:lnTo>
                  <a:pt x="22982" y="40302"/>
                </a:lnTo>
                <a:lnTo>
                  <a:pt x="25799" y="44966"/>
                </a:lnTo>
                <a:lnTo>
                  <a:pt x="34009" y="52687"/>
                </a:lnTo>
                <a:lnTo>
                  <a:pt x="41468" y="59294"/>
                </a:lnTo>
                <a:lnTo>
                  <a:pt x="47958" y="66358"/>
                </a:lnTo>
                <a:lnTo>
                  <a:pt x="51022" y="70909"/>
                </a:lnTo>
                <a:lnTo>
                  <a:pt x="54018" y="75848"/>
                </a:lnTo>
                <a:lnTo>
                  <a:pt x="56967" y="81045"/>
                </a:lnTo>
                <a:lnTo>
                  <a:pt x="62784" y="91900"/>
                </a:lnTo>
                <a:lnTo>
                  <a:pt x="66621" y="96509"/>
                </a:lnTo>
                <a:lnTo>
                  <a:pt x="75965" y="104170"/>
                </a:lnTo>
                <a:lnTo>
                  <a:pt x="80171" y="108500"/>
                </a:lnTo>
                <a:lnTo>
                  <a:pt x="83927" y="113291"/>
                </a:lnTo>
                <a:lnTo>
                  <a:pt x="87384" y="118390"/>
                </a:lnTo>
                <a:lnTo>
                  <a:pt x="91594" y="122741"/>
                </a:lnTo>
                <a:lnTo>
                  <a:pt x="96305" y="126595"/>
                </a:lnTo>
                <a:lnTo>
                  <a:pt x="101351" y="130117"/>
                </a:lnTo>
                <a:lnTo>
                  <a:pt x="106620" y="134369"/>
                </a:lnTo>
                <a:lnTo>
                  <a:pt x="112038" y="139110"/>
                </a:lnTo>
                <a:lnTo>
                  <a:pt x="117555" y="144175"/>
                </a:lnTo>
                <a:lnTo>
                  <a:pt x="122185" y="149457"/>
                </a:lnTo>
                <a:lnTo>
                  <a:pt x="126224" y="154883"/>
                </a:lnTo>
                <a:lnTo>
                  <a:pt x="129870" y="160405"/>
                </a:lnTo>
                <a:lnTo>
                  <a:pt x="134205" y="165039"/>
                </a:lnTo>
                <a:lnTo>
                  <a:pt x="139000" y="169081"/>
                </a:lnTo>
                <a:lnTo>
                  <a:pt x="144102" y="172728"/>
                </a:lnTo>
                <a:lnTo>
                  <a:pt x="148456" y="177065"/>
                </a:lnTo>
                <a:lnTo>
                  <a:pt x="152311" y="181861"/>
                </a:lnTo>
                <a:lnTo>
                  <a:pt x="155833" y="186963"/>
                </a:lnTo>
                <a:lnTo>
                  <a:pt x="160086" y="191317"/>
                </a:lnTo>
                <a:lnTo>
                  <a:pt x="164827" y="195172"/>
                </a:lnTo>
                <a:lnTo>
                  <a:pt x="183141" y="207689"/>
                </a:lnTo>
                <a:lnTo>
                  <a:pt x="190674" y="212754"/>
                </a:lnTo>
                <a:lnTo>
                  <a:pt x="199506" y="218036"/>
                </a:lnTo>
                <a:lnTo>
                  <a:pt x="209204" y="223462"/>
                </a:lnTo>
                <a:lnTo>
                  <a:pt x="235977" y="237661"/>
                </a:lnTo>
                <a:lnTo>
                  <a:pt x="243043" y="241308"/>
                </a:lnTo>
                <a:lnTo>
                  <a:pt x="249659" y="243740"/>
                </a:lnTo>
                <a:lnTo>
                  <a:pt x="255974" y="245361"/>
                </a:lnTo>
                <a:lnTo>
                  <a:pt x="262090" y="246441"/>
                </a:lnTo>
                <a:lnTo>
                  <a:pt x="271425" y="247642"/>
                </a:lnTo>
                <a:lnTo>
                  <a:pt x="275247" y="247962"/>
                </a:lnTo>
                <a:lnTo>
                  <a:pt x="278749" y="247223"/>
                </a:lnTo>
                <a:lnTo>
                  <a:pt x="282035" y="245778"/>
                </a:lnTo>
                <a:lnTo>
                  <a:pt x="30003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2600325" y="2331720"/>
            <a:ext cx="300038" cy="265748"/>
          </a:xfrm>
          <a:custGeom>
            <a:avLst/>
            <a:gdLst/>
            <a:ahLst/>
            <a:cxnLst/>
            <a:rect l="0" t="0" r="0" b="0"/>
            <a:pathLst>
              <a:path w="300038" h="265748">
                <a:moveTo>
                  <a:pt x="300037" y="0"/>
                </a:moveTo>
                <a:lnTo>
                  <a:pt x="286385" y="9101"/>
                </a:lnTo>
                <a:lnTo>
                  <a:pt x="280458" y="12735"/>
                </a:lnTo>
                <a:lnTo>
                  <a:pt x="274602" y="16110"/>
                </a:lnTo>
                <a:lnTo>
                  <a:pt x="268793" y="19312"/>
                </a:lnTo>
                <a:lnTo>
                  <a:pt x="261110" y="26210"/>
                </a:lnTo>
                <a:lnTo>
                  <a:pt x="252178" y="35570"/>
                </a:lnTo>
                <a:lnTo>
                  <a:pt x="233999" y="55814"/>
                </a:lnTo>
                <a:lnTo>
                  <a:pt x="219569" y="71161"/>
                </a:lnTo>
                <a:lnTo>
                  <a:pt x="211149" y="78873"/>
                </a:lnTo>
                <a:lnTo>
                  <a:pt x="201726" y="86872"/>
                </a:lnTo>
                <a:lnTo>
                  <a:pt x="191634" y="95062"/>
                </a:lnTo>
                <a:lnTo>
                  <a:pt x="180143" y="106237"/>
                </a:lnTo>
                <a:lnTo>
                  <a:pt x="167720" y="119402"/>
                </a:lnTo>
                <a:lnTo>
                  <a:pt x="154676" y="133894"/>
                </a:lnTo>
                <a:lnTo>
                  <a:pt x="142170" y="146412"/>
                </a:lnTo>
                <a:lnTo>
                  <a:pt x="130022" y="157616"/>
                </a:lnTo>
                <a:lnTo>
                  <a:pt x="118114" y="167942"/>
                </a:lnTo>
                <a:lnTo>
                  <a:pt x="108270" y="177683"/>
                </a:lnTo>
                <a:lnTo>
                  <a:pt x="99802" y="187036"/>
                </a:lnTo>
                <a:lnTo>
                  <a:pt x="92252" y="196128"/>
                </a:lnTo>
                <a:lnTo>
                  <a:pt x="84361" y="204094"/>
                </a:lnTo>
                <a:lnTo>
                  <a:pt x="76243" y="211310"/>
                </a:lnTo>
                <a:lnTo>
                  <a:pt x="67973" y="218026"/>
                </a:lnTo>
                <a:lnTo>
                  <a:pt x="38132" y="241130"/>
                </a:lnTo>
                <a:lnTo>
                  <a:pt x="29231" y="247431"/>
                </a:lnTo>
                <a:lnTo>
                  <a:pt x="21392" y="252584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1711317" y="2978291"/>
            <a:ext cx="194636" cy="320155"/>
          </a:xfrm>
          <a:custGeom>
            <a:avLst/>
            <a:gdLst/>
            <a:ahLst/>
            <a:cxnLst/>
            <a:rect l="0" t="0" r="0" b="0"/>
            <a:pathLst>
              <a:path w="194636" h="320155">
                <a:moveTo>
                  <a:pt x="194635" y="4939"/>
                </a:moveTo>
                <a:lnTo>
                  <a:pt x="176431" y="388"/>
                </a:lnTo>
                <a:lnTo>
                  <a:pt x="170117" y="0"/>
                </a:lnTo>
                <a:lnTo>
                  <a:pt x="164955" y="693"/>
                </a:lnTo>
                <a:lnTo>
                  <a:pt x="160560" y="2108"/>
                </a:lnTo>
                <a:lnTo>
                  <a:pt x="156679" y="4004"/>
                </a:lnTo>
                <a:lnTo>
                  <a:pt x="153138" y="6221"/>
                </a:lnTo>
                <a:lnTo>
                  <a:pt x="149825" y="8651"/>
                </a:lnTo>
                <a:lnTo>
                  <a:pt x="144760" y="10271"/>
                </a:lnTo>
                <a:lnTo>
                  <a:pt x="138525" y="11351"/>
                </a:lnTo>
                <a:lnTo>
                  <a:pt x="131511" y="12071"/>
                </a:lnTo>
                <a:lnTo>
                  <a:pt x="123024" y="15409"/>
                </a:lnTo>
                <a:lnTo>
                  <a:pt x="113557" y="20491"/>
                </a:lnTo>
                <a:lnTo>
                  <a:pt x="93830" y="32806"/>
                </a:lnTo>
                <a:lnTo>
                  <a:pt x="75538" y="44629"/>
                </a:lnTo>
                <a:lnTo>
                  <a:pt x="68564" y="49496"/>
                </a:lnTo>
                <a:lnTo>
                  <a:pt x="62963" y="53694"/>
                </a:lnTo>
                <a:lnTo>
                  <a:pt x="58276" y="57445"/>
                </a:lnTo>
                <a:lnTo>
                  <a:pt x="53246" y="61850"/>
                </a:lnTo>
                <a:lnTo>
                  <a:pt x="47989" y="66692"/>
                </a:lnTo>
                <a:lnTo>
                  <a:pt x="42578" y="71825"/>
                </a:lnTo>
                <a:lnTo>
                  <a:pt x="36114" y="77152"/>
                </a:lnTo>
                <a:lnTo>
                  <a:pt x="28947" y="82608"/>
                </a:lnTo>
                <a:lnTo>
                  <a:pt x="21311" y="88151"/>
                </a:lnTo>
                <a:lnTo>
                  <a:pt x="15268" y="92799"/>
                </a:lnTo>
                <a:lnTo>
                  <a:pt x="10287" y="96849"/>
                </a:lnTo>
                <a:lnTo>
                  <a:pt x="6014" y="100503"/>
                </a:lnTo>
                <a:lnTo>
                  <a:pt x="3165" y="103890"/>
                </a:lnTo>
                <a:lnTo>
                  <a:pt x="0" y="110195"/>
                </a:lnTo>
                <a:lnTo>
                  <a:pt x="108" y="113209"/>
                </a:lnTo>
                <a:lnTo>
                  <a:pt x="1133" y="116172"/>
                </a:lnTo>
                <a:lnTo>
                  <a:pt x="2768" y="119099"/>
                </a:lnTo>
                <a:lnTo>
                  <a:pt x="4811" y="121051"/>
                </a:lnTo>
                <a:lnTo>
                  <a:pt x="7126" y="122352"/>
                </a:lnTo>
                <a:lnTo>
                  <a:pt x="9621" y="123219"/>
                </a:lnTo>
                <a:lnTo>
                  <a:pt x="13190" y="123797"/>
                </a:lnTo>
                <a:lnTo>
                  <a:pt x="17474" y="124183"/>
                </a:lnTo>
                <a:lnTo>
                  <a:pt x="22235" y="124440"/>
                </a:lnTo>
                <a:lnTo>
                  <a:pt x="26362" y="125563"/>
                </a:lnTo>
                <a:lnTo>
                  <a:pt x="30065" y="127265"/>
                </a:lnTo>
                <a:lnTo>
                  <a:pt x="33487" y="129352"/>
                </a:lnTo>
                <a:lnTo>
                  <a:pt x="39578" y="131696"/>
                </a:lnTo>
                <a:lnTo>
                  <a:pt x="47449" y="134211"/>
                </a:lnTo>
                <a:lnTo>
                  <a:pt x="65401" y="139546"/>
                </a:lnTo>
                <a:lnTo>
                  <a:pt x="82905" y="145091"/>
                </a:lnTo>
                <a:lnTo>
                  <a:pt x="90621" y="147904"/>
                </a:lnTo>
                <a:lnTo>
                  <a:pt x="97670" y="150731"/>
                </a:lnTo>
                <a:lnTo>
                  <a:pt x="104274" y="153569"/>
                </a:lnTo>
                <a:lnTo>
                  <a:pt x="110582" y="155460"/>
                </a:lnTo>
                <a:lnTo>
                  <a:pt x="116692" y="156721"/>
                </a:lnTo>
                <a:lnTo>
                  <a:pt x="122670" y="157562"/>
                </a:lnTo>
                <a:lnTo>
                  <a:pt x="129514" y="160028"/>
                </a:lnTo>
                <a:lnTo>
                  <a:pt x="136933" y="163576"/>
                </a:lnTo>
                <a:lnTo>
                  <a:pt x="151845" y="171647"/>
                </a:lnTo>
                <a:lnTo>
                  <a:pt x="164822" y="178409"/>
                </a:lnTo>
                <a:lnTo>
                  <a:pt x="169997" y="182498"/>
                </a:lnTo>
                <a:lnTo>
                  <a:pt x="174400" y="187129"/>
                </a:lnTo>
                <a:lnTo>
                  <a:pt x="178287" y="192121"/>
                </a:lnTo>
                <a:lnTo>
                  <a:pt x="181831" y="198307"/>
                </a:lnTo>
                <a:lnTo>
                  <a:pt x="185147" y="205288"/>
                </a:lnTo>
                <a:lnTo>
                  <a:pt x="188310" y="212800"/>
                </a:lnTo>
                <a:lnTo>
                  <a:pt x="189466" y="221618"/>
                </a:lnTo>
                <a:lnTo>
                  <a:pt x="189284" y="231306"/>
                </a:lnTo>
                <a:lnTo>
                  <a:pt x="188210" y="241576"/>
                </a:lnTo>
                <a:lnTo>
                  <a:pt x="186542" y="250327"/>
                </a:lnTo>
                <a:lnTo>
                  <a:pt x="184477" y="258066"/>
                </a:lnTo>
                <a:lnTo>
                  <a:pt x="182148" y="265130"/>
                </a:lnTo>
                <a:lnTo>
                  <a:pt x="176785" y="272697"/>
                </a:lnTo>
                <a:lnTo>
                  <a:pt x="169400" y="280600"/>
                </a:lnTo>
                <a:lnTo>
                  <a:pt x="148423" y="300293"/>
                </a:lnTo>
                <a:lnTo>
                  <a:pt x="143825" y="304712"/>
                </a:lnTo>
                <a:lnTo>
                  <a:pt x="136949" y="308610"/>
                </a:lnTo>
                <a:lnTo>
                  <a:pt x="128555" y="312161"/>
                </a:lnTo>
                <a:lnTo>
                  <a:pt x="119149" y="315481"/>
                </a:lnTo>
                <a:lnTo>
                  <a:pt x="111926" y="317695"/>
                </a:lnTo>
                <a:lnTo>
                  <a:pt x="106158" y="319170"/>
                </a:lnTo>
                <a:lnTo>
                  <a:pt x="101361" y="320154"/>
                </a:lnTo>
                <a:lnTo>
                  <a:pt x="96257" y="319857"/>
                </a:lnTo>
                <a:lnTo>
                  <a:pt x="90950" y="318707"/>
                </a:lnTo>
                <a:lnTo>
                  <a:pt x="85506" y="316987"/>
                </a:lnTo>
                <a:lnTo>
                  <a:pt x="79973" y="315841"/>
                </a:lnTo>
                <a:lnTo>
                  <a:pt x="74379" y="315077"/>
                </a:lnTo>
                <a:lnTo>
                  <a:pt x="68744" y="314568"/>
                </a:lnTo>
                <a:lnTo>
                  <a:pt x="64035" y="313275"/>
                </a:lnTo>
                <a:lnTo>
                  <a:pt x="59944" y="311462"/>
                </a:lnTo>
                <a:lnTo>
                  <a:pt x="56263" y="309300"/>
                </a:lnTo>
                <a:lnTo>
                  <a:pt x="51904" y="306906"/>
                </a:lnTo>
                <a:lnTo>
                  <a:pt x="41982" y="301706"/>
                </a:lnTo>
                <a:lnTo>
                  <a:pt x="38574" y="298986"/>
                </a:lnTo>
                <a:lnTo>
                  <a:pt x="36302" y="296220"/>
                </a:lnTo>
                <a:lnTo>
                  <a:pt x="34787" y="293424"/>
                </a:lnTo>
                <a:lnTo>
                  <a:pt x="33104" y="287777"/>
                </a:lnTo>
                <a:lnTo>
                  <a:pt x="32356" y="281139"/>
                </a:lnTo>
                <a:lnTo>
                  <a:pt x="32024" y="271840"/>
                </a:lnTo>
                <a:lnTo>
                  <a:pt x="31836" y="260445"/>
                </a:lnTo>
                <a:lnTo>
                  <a:pt x="32762" y="257191"/>
                </a:lnTo>
                <a:lnTo>
                  <a:pt x="36332" y="251036"/>
                </a:lnTo>
                <a:lnTo>
                  <a:pt x="41093" y="245125"/>
                </a:lnTo>
                <a:lnTo>
                  <a:pt x="46384" y="238371"/>
                </a:lnTo>
                <a:lnTo>
                  <a:pt x="51911" y="229019"/>
                </a:lnTo>
                <a:lnTo>
                  <a:pt x="55670" y="224810"/>
                </a:lnTo>
                <a:lnTo>
                  <a:pt x="60082" y="221052"/>
                </a:lnTo>
                <a:lnTo>
                  <a:pt x="64928" y="217594"/>
                </a:lnTo>
                <a:lnTo>
                  <a:pt x="70064" y="214337"/>
                </a:lnTo>
                <a:lnTo>
                  <a:pt x="75392" y="211212"/>
                </a:lnTo>
                <a:lnTo>
                  <a:pt x="80850" y="208177"/>
                </a:lnTo>
                <a:lnTo>
                  <a:pt x="86393" y="206153"/>
                </a:lnTo>
                <a:lnTo>
                  <a:pt x="91994" y="204804"/>
                </a:lnTo>
                <a:lnTo>
                  <a:pt x="97633" y="203905"/>
                </a:lnTo>
                <a:lnTo>
                  <a:pt x="103297" y="202353"/>
                </a:lnTo>
                <a:lnTo>
                  <a:pt x="108978" y="200366"/>
                </a:lnTo>
                <a:lnTo>
                  <a:pt x="114670" y="198088"/>
                </a:lnTo>
                <a:lnTo>
                  <a:pt x="128615" y="193018"/>
                </a:lnTo>
                <a:lnTo>
                  <a:pt x="136334" y="190332"/>
                </a:lnTo>
                <a:lnTo>
                  <a:pt x="146243" y="187589"/>
                </a:lnTo>
                <a:lnTo>
                  <a:pt x="157611" y="184808"/>
                </a:lnTo>
                <a:lnTo>
                  <a:pt x="194635" y="1763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2043112" y="2871787"/>
            <a:ext cx="85726" cy="337263"/>
          </a:xfrm>
          <a:custGeom>
            <a:avLst/>
            <a:gdLst/>
            <a:ahLst/>
            <a:cxnLst/>
            <a:rect l="0" t="0" r="0" b="0"/>
            <a:pathLst>
              <a:path w="85726" h="337263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3669" y="37022"/>
                </a:lnTo>
                <a:lnTo>
                  <a:pt x="14828" y="42779"/>
                </a:lnTo>
                <a:lnTo>
                  <a:pt x="15600" y="48522"/>
                </a:lnTo>
                <a:lnTo>
                  <a:pt x="30340" y="129418"/>
                </a:lnTo>
                <a:lnTo>
                  <a:pt x="34514" y="157716"/>
                </a:lnTo>
                <a:lnTo>
                  <a:pt x="37297" y="182296"/>
                </a:lnTo>
                <a:lnTo>
                  <a:pt x="39152" y="204399"/>
                </a:lnTo>
                <a:lnTo>
                  <a:pt x="41341" y="221991"/>
                </a:lnTo>
                <a:lnTo>
                  <a:pt x="43754" y="236576"/>
                </a:lnTo>
                <a:lnTo>
                  <a:pt x="46314" y="249158"/>
                </a:lnTo>
                <a:lnTo>
                  <a:pt x="48021" y="259450"/>
                </a:lnTo>
                <a:lnTo>
                  <a:pt x="49159" y="268217"/>
                </a:lnTo>
                <a:lnTo>
                  <a:pt x="49917" y="275966"/>
                </a:lnTo>
                <a:lnTo>
                  <a:pt x="51376" y="284942"/>
                </a:lnTo>
                <a:lnTo>
                  <a:pt x="53301" y="294737"/>
                </a:lnTo>
                <a:lnTo>
                  <a:pt x="55536" y="305076"/>
                </a:lnTo>
                <a:lnTo>
                  <a:pt x="57979" y="312922"/>
                </a:lnTo>
                <a:lnTo>
                  <a:pt x="60560" y="319104"/>
                </a:lnTo>
                <a:lnTo>
                  <a:pt x="63233" y="324179"/>
                </a:lnTo>
                <a:lnTo>
                  <a:pt x="65968" y="328514"/>
                </a:lnTo>
                <a:lnTo>
                  <a:pt x="68744" y="332357"/>
                </a:lnTo>
                <a:lnTo>
                  <a:pt x="71547" y="335871"/>
                </a:lnTo>
                <a:lnTo>
                  <a:pt x="74368" y="337262"/>
                </a:lnTo>
                <a:lnTo>
                  <a:pt x="77201" y="337236"/>
                </a:lnTo>
                <a:lnTo>
                  <a:pt x="8572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2188844" y="3051810"/>
            <a:ext cx="102723" cy="171206"/>
          </a:xfrm>
          <a:custGeom>
            <a:avLst/>
            <a:gdLst/>
            <a:ahLst/>
            <a:cxnLst/>
            <a:rect l="0" t="0" r="0" b="0"/>
            <a:pathLst>
              <a:path w="102723" h="171206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2"/>
                </a:lnTo>
                <a:lnTo>
                  <a:pt x="7779" y="29067"/>
                </a:lnTo>
                <a:lnTo>
                  <a:pt x="8220" y="60226"/>
                </a:lnTo>
                <a:lnTo>
                  <a:pt x="9290" y="77298"/>
                </a:lnTo>
                <a:lnTo>
                  <a:pt x="10956" y="94394"/>
                </a:lnTo>
                <a:lnTo>
                  <a:pt x="13019" y="111507"/>
                </a:lnTo>
                <a:lnTo>
                  <a:pt x="15347" y="124820"/>
                </a:lnTo>
                <a:lnTo>
                  <a:pt x="17851" y="135601"/>
                </a:lnTo>
                <a:lnTo>
                  <a:pt x="20474" y="144693"/>
                </a:lnTo>
                <a:lnTo>
                  <a:pt x="23174" y="151707"/>
                </a:lnTo>
                <a:lnTo>
                  <a:pt x="25927" y="157335"/>
                </a:lnTo>
                <a:lnTo>
                  <a:pt x="28715" y="162040"/>
                </a:lnTo>
                <a:lnTo>
                  <a:pt x="31526" y="165177"/>
                </a:lnTo>
                <a:lnTo>
                  <a:pt x="34352" y="167268"/>
                </a:lnTo>
                <a:lnTo>
                  <a:pt x="37189" y="168662"/>
                </a:lnTo>
                <a:lnTo>
                  <a:pt x="40986" y="169591"/>
                </a:lnTo>
                <a:lnTo>
                  <a:pt x="45421" y="170210"/>
                </a:lnTo>
                <a:lnTo>
                  <a:pt x="50284" y="170624"/>
                </a:lnTo>
                <a:lnTo>
                  <a:pt x="54477" y="170899"/>
                </a:lnTo>
                <a:lnTo>
                  <a:pt x="61678" y="171205"/>
                </a:lnTo>
                <a:lnTo>
                  <a:pt x="64931" y="170334"/>
                </a:lnTo>
                <a:lnTo>
                  <a:pt x="68052" y="168801"/>
                </a:lnTo>
                <a:lnTo>
                  <a:pt x="71086" y="166826"/>
                </a:lnTo>
                <a:lnTo>
                  <a:pt x="74061" y="164557"/>
                </a:lnTo>
                <a:lnTo>
                  <a:pt x="76996" y="162092"/>
                </a:lnTo>
                <a:lnTo>
                  <a:pt x="79906" y="159496"/>
                </a:lnTo>
                <a:lnTo>
                  <a:pt x="85679" y="154072"/>
                </a:lnTo>
                <a:lnTo>
                  <a:pt x="88552" y="151292"/>
                </a:lnTo>
                <a:lnTo>
                  <a:pt x="91420" y="147534"/>
                </a:lnTo>
                <a:lnTo>
                  <a:pt x="94284" y="143123"/>
                </a:lnTo>
                <a:lnTo>
                  <a:pt x="97146" y="138278"/>
                </a:lnTo>
                <a:lnTo>
                  <a:pt x="99054" y="134095"/>
                </a:lnTo>
                <a:lnTo>
                  <a:pt x="100326" y="130354"/>
                </a:lnTo>
                <a:lnTo>
                  <a:pt x="101174" y="126908"/>
                </a:lnTo>
                <a:lnTo>
                  <a:pt x="101740" y="122705"/>
                </a:lnTo>
                <a:lnTo>
                  <a:pt x="102117" y="117998"/>
                </a:lnTo>
                <a:lnTo>
                  <a:pt x="102368" y="112955"/>
                </a:lnTo>
                <a:lnTo>
                  <a:pt x="102647" y="102272"/>
                </a:lnTo>
                <a:lnTo>
                  <a:pt x="102722" y="96756"/>
                </a:lnTo>
                <a:lnTo>
                  <a:pt x="101819" y="92126"/>
                </a:lnTo>
                <a:lnTo>
                  <a:pt x="100264" y="88088"/>
                </a:lnTo>
                <a:lnTo>
                  <a:pt x="98275" y="84442"/>
                </a:lnTo>
                <a:lnTo>
                  <a:pt x="95997" y="81060"/>
                </a:lnTo>
                <a:lnTo>
                  <a:pt x="93526" y="77852"/>
                </a:lnTo>
                <a:lnTo>
                  <a:pt x="90926" y="74761"/>
                </a:lnTo>
                <a:lnTo>
                  <a:pt x="88240" y="70796"/>
                </a:lnTo>
                <a:lnTo>
                  <a:pt x="85497" y="66247"/>
                </a:lnTo>
                <a:lnTo>
                  <a:pt x="82715" y="61310"/>
                </a:lnTo>
                <a:lnTo>
                  <a:pt x="79909" y="57065"/>
                </a:lnTo>
                <a:lnTo>
                  <a:pt x="77085" y="53284"/>
                </a:lnTo>
                <a:lnTo>
                  <a:pt x="74250" y="49810"/>
                </a:lnTo>
                <a:lnTo>
                  <a:pt x="70455" y="46541"/>
                </a:lnTo>
                <a:lnTo>
                  <a:pt x="66021" y="43410"/>
                </a:lnTo>
                <a:lnTo>
                  <a:pt x="61159" y="40370"/>
                </a:lnTo>
                <a:lnTo>
                  <a:pt x="56013" y="36438"/>
                </a:lnTo>
                <a:lnTo>
                  <a:pt x="50677" y="31912"/>
                </a:lnTo>
                <a:lnTo>
                  <a:pt x="45215" y="26990"/>
                </a:lnTo>
                <a:lnTo>
                  <a:pt x="40621" y="23708"/>
                </a:lnTo>
                <a:lnTo>
                  <a:pt x="36606" y="21520"/>
                </a:lnTo>
                <a:lnTo>
                  <a:pt x="32976" y="20061"/>
                </a:lnTo>
                <a:lnTo>
                  <a:pt x="30557" y="18137"/>
                </a:lnTo>
                <a:lnTo>
                  <a:pt x="28944" y="15901"/>
                </a:lnTo>
                <a:lnTo>
                  <a:pt x="27152" y="10877"/>
                </a:lnTo>
                <a:lnTo>
                  <a:pt x="26674" y="8204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2366043" y="3000642"/>
            <a:ext cx="190865" cy="346017"/>
          </a:xfrm>
          <a:custGeom>
            <a:avLst/>
            <a:gdLst/>
            <a:ahLst/>
            <a:cxnLst/>
            <a:rect l="0" t="0" r="0" b="0"/>
            <a:pathLst>
              <a:path w="190865" h="346017">
                <a:moveTo>
                  <a:pt x="11396" y="34022"/>
                </a:moveTo>
                <a:lnTo>
                  <a:pt x="15947" y="52226"/>
                </a:lnTo>
                <a:lnTo>
                  <a:pt x="18240" y="59493"/>
                </a:lnTo>
                <a:lnTo>
                  <a:pt x="20722" y="66243"/>
                </a:lnTo>
                <a:lnTo>
                  <a:pt x="23328" y="72648"/>
                </a:lnTo>
                <a:lnTo>
                  <a:pt x="25066" y="79775"/>
                </a:lnTo>
                <a:lnTo>
                  <a:pt x="26225" y="87384"/>
                </a:lnTo>
                <a:lnTo>
                  <a:pt x="26997" y="95315"/>
                </a:lnTo>
                <a:lnTo>
                  <a:pt x="28464" y="103459"/>
                </a:lnTo>
                <a:lnTo>
                  <a:pt x="30395" y="111746"/>
                </a:lnTo>
                <a:lnTo>
                  <a:pt x="32635" y="120128"/>
                </a:lnTo>
                <a:lnTo>
                  <a:pt x="40203" y="154842"/>
                </a:lnTo>
                <a:lnTo>
                  <a:pt x="48965" y="198210"/>
                </a:lnTo>
                <a:lnTo>
                  <a:pt x="56033" y="236535"/>
                </a:lnTo>
                <a:lnTo>
                  <a:pt x="59252" y="251898"/>
                </a:lnTo>
                <a:lnTo>
                  <a:pt x="62350" y="264998"/>
                </a:lnTo>
                <a:lnTo>
                  <a:pt x="69285" y="290983"/>
                </a:lnTo>
                <a:lnTo>
                  <a:pt x="78717" y="324757"/>
                </a:lnTo>
                <a:lnTo>
                  <a:pt x="81994" y="335478"/>
                </a:lnTo>
                <a:lnTo>
                  <a:pt x="85636" y="344851"/>
                </a:lnTo>
                <a:lnTo>
                  <a:pt x="85655" y="346016"/>
                </a:lnTo>
                <a:lnTo>
                  <a:pt x="84714" y="345841"/>
                </a:lnTo>
                <a:lnTo>
                  <a:pt x="78840" y="341043"/>
                </a:lnTo>
                <a:lnTo>
                  <a:pt x="76361" y="338715"/>
                </a:lnTo>
                <a:lnTo>
                  <a:pt x="71067" y="331049"/>
                </a:lnTo>
                <a:lnTo>
                  <a:pt x="46255" y="287851"/>
                </a:lnTo>
                <a:lnTo>
                  <a:pt x="39398" y="274679"/>
                </a:lnTo>
                <a:lnTo>
                  <a:pt x="33874" y="263040"/>
                </a:lnTo>
                <a:lnTo>
                  <a:pt x="29239" y="252424"/>
                </a:lnTo>
                <a:lnTo>
                  <a:pt x="24244" y="239631"/>
                </a:lnTo>
                <a:lnTo>
                  <a:pt x="13614" y="210177"/>
                </a:lnTo>
                <a:lnTo>
                  <a:pt x="9065" y="194321"/>
                </a:lnTo>
                <a:lnTo>
                  <a:pt x="5080" y="178036"/>
                </a:lnTo>
                <a:lnTo>
                  <a:pt x="1470" y="161464"/>
                </a:lnTo>
                <a:lnTo>
                  <a:pt x="17" y="147559"/>
                </a:lnTo>
                <a:lnTo>
                  <a:pt x="0" y="135431"/>
                </a:lnTo>
                <a:lnTo>
                  <a:pt x="941" y="124488"/>
                </a:lnTo>
                <a:lnTo>
                  <a:pt x="2521" y="115288"/>
                </a:lnTo>
                <a:lnTo>
                  <a:pt x="4527" y="107249"/>
                </a:lnTo>
                <a:lnTo>
                  <a:pt x="14590" y="76110"/>
                </a:lnTo>
                <a:lnTo>
                  <a:pt x="18288" y="68748"/>
                </a:lnTo>
                <a:lnTo>
                  <a:pt x="22659" y="61935"/>
                </a:lnTo>
                <a:lnTo>
                  <a:pt x="27477" y="55489"/>
                </a:lnTo>
                <a:lnTo>
                  <a:pt x="32594" y="49286"/>
                </a:lnTo>
                <a:lnTo>
                  <a:pt x="37911" y="43246"/>
                </a:lnTo>
                <a:lnTo>
                  <a:pt x="43360" y="37314"/>
                </a:lnTo>
                <a:lnTo>
                  <a:pt x="48898" y="32407"/>
                </a:lnTo>
                <a:lnTo>
                  <a:pt x="54495" y="28183"/>
                </a:lnTo>
                <a:lnTo>
                  <a:pt x="81716" y="10009"/>
                </a:lnTo>
                <a:lnTo>
                  <a:pt x="88756" y="6584"/>
                </a:lnTo>
                <a:lnTo>
                  <a:pt x="95355" y="4300"/>
                </a:lnTo>
                <a:lnTo>
                  <a:pt x="101659" y="2777"/>
                </a:lnTo>
                <a:lnTo>
                  <a:pt x="107766" y="1762"/>
                </a:lnTo>
                <a:lnTo>
                  <a:pt x="113743" y="1086"/>
                </a:lnTo>
                <a:lnTo>
                  <a:pt x="119633" y="635"/>
                </a:lnTo>
                <a:lnTo>
                  <a:pt x="126416" y="334"/>
                </a:lnTo>
                <a:lnTo>
                  <a:pt x="141574" y="0"/>
                </a:lnTo>
                <a:lnTo>
                  <a:pt x="148664" y="863"/>
                </a:lnTo>
                <a:lnTo>
                  <a:pt x="155296" y="2392"/>
                </a:lnTo>
                <a:lnTo>
                  <a:pt x="161622" y="4363"/>
                </a:lnTo>
                <a:lnTo>
                  <a:pt x="166792" y="6629"/>
                </a:lnTo>
                <a:lnTo>
                  <a:pt x="171191" y="9093"/>
                </a:lnTo>
                <a:lnTo>
                  <a:pt x="175076" y="11688"/>
                </a:lnTo>
                <a:lnTo>
                  <a:pt x="178619" y="15323"/>
                </a:lnTo>
                <a:lnTo>
                  <a:pt x="181933" y="19651"/>
                </a:lnTo>
                <a:lnTo>
                  <a:pt x="185095" y="24441"/>
                </a:lnTo>
                <a:lnTo>
                  <a:pt x="188609" y="34844"/>
                </a:lnTo>
                <a:lnTo>
                  <a:pt x="189545" y="40285"/>
                </a:lnTo>
                <a:lnTo>
                  <a:pt x="190170" y="45818"/>
                </a:lnTo>
                <a:lnTo>
                  <a:pt x="190586" y="51411"/>
                </a:lnTo>
                <a:lnTo>
                  <a:pt x="190864" y="57045"/>
                </a:lnTo>
                <a:lnTo>
                  <a:pt x="190096" y="64611"/>
                </a:lnTo>
                <a:lnTo>
                  <a:pt x="188632" y="73465"/>
                </a:lnTo>
                <a:lnTo>
                  <a:pt x="186704" y="83177"/>
                </a:lnTo>
                <a:lnTo>
                  <a:pt x="183513" y="91558"/>
                </a:lnTo>
                <a:lnTo>
                  <a:pt x="179481" y="99049"/>
                </a:lnTo>
                <a:lnTo>
                  <a:pt x="174888" y="105949"/>
                </a:lnTo>
                <a:lnTo>
                  <a:pt x="169921" y="111501"/>
                </a:lnTo>
                <a:lnTo>
                  <a:pt x="164704" y="116155"/>
                </a:lnTo>
                <a:lnTo>
                  <a:pt x="159322" y="120210"/>
                </a:lnTo>
                <a:lnTo>
                  <a:pt x="154781" y="123866"/>
                </a:lnTo>
                <a:lnTo>
                  <a:pt x="150801" y="127256"/>
                </a:lnTo>
                <a:lnTo>
                  <a:pt x="147195" y="130468"/>
                </a:lnTo>
                <a:lnTo>
                  <a:pt x="138109" y="139117"/>
                </a:lnTo>
                <a:lnTo>
                  <a:pt x="133019" y="144091"/>
                </a:lnTo>
                <a:lnTo>
                  <a:pt x="125816" y="148359"/>
                </a:lnTo>
                <a:lnTo>
                  <a:pt x="117204" y="152157"/>
                </a:lnTo>
                <a:lnTo>
                  <a:pt x="107652" y="155641"/>
                </a:lnTo>
                <a:lnTo>
                  <a:pt x="99379" y="158917"/>
                </a:lnTo>
                <a:lnTo>
                  <a:pt x="91959" y="162053"/>
                </a:lnTo>
                <a:lnTo>
                  <a:pt x="85107" y="165096"/>
                </a:lnTo>
                <a:lnTo>
                  <a:pt x="79587" y="167125"/>
                </a:lnTo>
                <a:lnTo>
                  <a:pt x="74955" y="168477"/>
                </a:lnTo>
                <a:lnTo>
                  <a:pt x="54259" y="171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2531744" y="2983662"/>
            <a:ext cx="274321" cy="222301"/>
          </a:xfrm>
          <a:custGeom>
            <a:avLst/>
            <a:gdLst/>
            <a:ahLst/>
            <a:cxnLst/>
            <a:rect l="0" t="0" r="0" b="0"/>
            <a:pathLst>
              <a:path w="274321" h="222301">
                <a:moveTo>
                  <a:pt x="0" y="145300"/>
                </a:moveTo>
                <a:lnTo>
                  <a:pt x="38626" y="145300"/>
                </a:lnTo>
                <a:lnTo>
                  <a:pt x="44801" y="144348"/>
                </a:lnTo>
                <a:lnTo>
                  <a:pt x="50822" y="142760"/>
                </a:lnTo>
                <a:lnTo>
                  <a:pt x="56742" y="140749"/>
                </a:lnTo>
                <a:lnTo>
                  <a:pt x="62593" y="139408"/>
                </a:lnTo>
                <a:lnTo>
                  <a:pt x="68399" y="138515"/>
                </a:lnTo>
                <a:lnTo>
                  <a:pt x="74175" y="137919"/>
                </a:lnTo>
                <a:lnTo>
                  <a:pt x="80882" y="136570"/>
                </a:lnTo>
                <a:lnTo>
                  <a:pt x="88212" y="134717"/>
                </a:lnTo>
                <a:lnTo>
                  <a:pt x="95956" y="132530"/>
                </a:lnTo>
                <a:lnTo>
                  <a:pt x="103023" y="130119"/>
                </a:lnTo>
                <a:lnTo>
                  <a:pt x="109640" y="127559"/>
                </a:lnTo>
                <a:lnTo>
                  <a:pt x="115956" y="124901"/>
                </a:lnTo>
                <a:lnTo>
                  <a:pt x="122071" y="121223"/>
                </a:lnTo>
                <a:lnTo>
                  <a:pt x="128054" y="116866"/>
                </a:lnTo>
                <a:lnTo>
                  <a:pt x="133947" y="112057"/>
                </a:lnTo>
                <a:lnTo>
                  <a:pt x="139780" y="107898"/>
                </a:lnTo>
                <a:lnTo>
                  <a:pt x="145575" y="104173"/>
                </a:lnTo>
                <a:lnTo>
                  <a:pt x="151343" y="100737"/>
                </a:lnTo>
                <a:lnTo>
                  <a:pt x="157093" y="96541"/>
                </a:lnTo>
                <a:lnTo>
                  <a:pt x="162831" y="91839"/>
                </a:lnTo>
                <a:lnTo>
                  <a:pt x="168562" y="86800"/>
                </a:lnTo>
                <a:lnTo>
                  <a:pt x="175240" y="80582"/>
                </a:lnTo>
                <a:lnTo>
                  <a:pt x="190279" y="66054"/>
                </a:lnTo>
                <a:lnTo>
                  <a:pt x="196386" y="59132"/>
                </a:lnTo>
                <a:lnTo>
                  <a:pt x="201409" y="52612"/>
                </a:lnTo>
                <a:lnTo>
                  <a:pt x="205710" y="46361"/>
                </a:lnTo>
                <a:lnTo>
                  <a:pt x="208578" y="41240"/>
                </a:lnTo>
                <a:lnTo>
                  <a:pt x="210489" y="36874"/>
                </a:lnTo>
                <a:lnTo>
                  <a:pt x="211764" y="33012"/>
                </a:lnTo>
                <a:lnTo>
                  <a:pt x="212614" y="28531"/>
                </a:lnTo>
                <a:lnTo>
                  <a:pt x="213180" y="23639"/>
                </a:lnTo>
                <a:lnTo>
                  <a:pt x="213558" y="18473"/>
                </a:lnTo>
                <a:lnTo>
                  <a:pt x="212857" y="15028"/>
                </a:lnTo>
                <a:lnTo>
                  <a:pt x="211437" y="12732"/>
                </a:lnTo>
                <a:lnTo>
                  <a:pt x="204888" y="6961"/>
                </a:lnTo>
                <a:lnTo>
                  <a:pt x="202315" y="4496"/>
                </a:lnTo>
                <a:lnTo>
                  <a:pt x="199647" y="2853"/>
                </a:lnTo>
                <a:lnTo>
                  <a:pt x="194142" y="1028"/>
                </a:lnTo>
                <a:lnTo>
                  <a:pt x="185981" y="217"/>
                </a:lnTo>
                <a:lnTo>
                  <a:pt x="181137" y="0"/>
                </a:lnTo>
                <a:lnTo>
                  <a:pt x="176003" y="809"/>
                </a:lnTo>
                <a:lnTo>
                  <a:pt x="170676" y="2300"/>
                </a:lnTo>
                <a:lnTo>
                  <a:pt x="165219" y="4247"/>
                </a:lnTo>
                <a:lnTo>
                  <a:pt x="157771" y="9354"/>
                </a:lnTo>
                <a:lnTo>
                  <a:pt x="148996" y="16570"/>
                </a:lnTo>
                <a:lnTo>
                  <a:pt x="139336" y="25190"/>
                </a:lnTo>
                <a:lnTo>
                  <a:pt x="118442" y="44928"/>
                </a:lnTo>
                <a:lnTo>
                  <a:pt x="107537" y="55525"/>
                </a:lnTo>
                <a:lnTo>
                  <a:pt x="98361" y="65448"/>
                </a:lnTo>
                <a:lnTo>
                  <a:pt x="90339" y="74920"/>
                </a:lnTo>
                <a:lnTo>
                  <a:pt x="83086" y="84092"/>
                </a:lnTo>
                <a:lnTo>
                  <a:pt x="78251" y="92113"/>
                </a:lnTo>
                <a:lnTo>
                  <a:pt x="75028" y="99364"/>
                </a:lnTo>
                <a:lnTo>
                  <a:pt x="72878" y="106104"/>
                </a:lnTo>
                <a:lnTo>
                  <a:pt x="71446" y="113454"/>
                </a:lnTo>
                <a:lnTo>
                  <a:pt x="70491" y="121212"/>
                </a:lnTo>
                <a:lnTo>
                  <a:pt x="69854" y="129241"/>
                </a:lnTo>
                <a:lnTo>
                  <a:pt x="69430" y="136499"/>
                </a:lnTo>
                <a:lnTo>
                  <a:pt x="68958" y="149644"/>
                </a:lnTo>
                <a:lnTo>
                  <a:pt x="69785" y="155816"/>
                </a:lnTo>
                <a:lnTo>
                  <a:pt x="71288" y="161835"/>
                </a:lnTo>
                <a:lnTo>
                  <a:pt x="73243" y="167754"/>
                </a:lnTo>
                <a:lnTo>
                  <a:pt x="75499" y="173604"/>
                </a:lnTo>
                <a:lnTo>
                  <a:pt x="77955" y="179410"/>
                </a:lnTo>
                <a:lnTo>
                  <a:pt x="80545" y="185185"/>
                </a:lnTo>
                <a:lnTo>
                  <a:pt x="83224" y="189987"/>
                </a:lnTo>
                <a:lnTo>
                  <a:pt x="85963" y="194142"/>
                </a:lnTo>
                <a:lnTo>
                  <a:pt x="88741" y="197864"/>
                </a:lnTo>
                <a:lnTo>
                  <a:pt x="96908" y="204539"/>
                </a:lnTo>
                <a:lnTo>
                  <a:pt x="101753" y="207653"/>
                </a:lnTo>
                <a:lnTo>
                  <a:pt x="106888" y="210681"/>
                </a:lnTo>
                <a:lnTo>
                  <a:pt x="112217" y="213652"/>
                </a:lnTo>
                <a:lnTo>
                  <a:pt x="117673" y="216586"/>
                </a:lnTo>
                <a:lnTo>
                  <a:pt x="123217" y="218541"/>
                </a:lnTo>
                <a:lnTo>
                  <a:pt x="128817" y="219845"/>
                </a:lnTo>
                <a:lnTo>
                  <a:pt x="134456" y="220714"/>
                </a:lnTo>
                <a:lnTo>
                  <a:pt x="140120" y="221294"/>
                </a:lnTo>
                <a:lnTo>
                  <a:pt x="145801" y="221680"/>
                </a:lnTo>
                <a:lnTo>
                  <a:pt x="151493" y="221937"/>
                </a:lnTo>
                <a:lnTo>
                  <a:pt x="165438" y="222224"/>
                </a:lnTo>
                <a:lnTo>
                  <a:pt x="173157" y="222300"/>
                </a:lnTo>
                <a:lnTo>
                  <a:pt x="184018" y="221398"/>
                </a:lnTo>
                <a:lnTo>
                  <a:pt x="196974" y="219845"/>
                </a:lnTo>
                <a:lnTo>
                  <a:pt x="211326" y="217857"/>
                </a:lnTo>
                <a:lnTo>
                  <a:pt x="224704" y="214626"/>
                </a:lnTo>
                <a:lnTo>
                  <a:pt x="237433" y="210568"/>
                </a:lnTo>
                <a:lnTo>
                  <a:pt x="274320" y="1967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3080385" y="2839042"/>
            <a:ext cx="303648" cy="272762"/>
          </a:xfrm>
          <a:custGeom>
            <a:avLst/>
            <a:gdLst/>
            <a:ahLst/>
            <a:cxnLst/>
            <a:rect l="0" t="0" r="0" b="0"/>
            <a:pathLst>
              <a:path w="303648" h="272762">
                <a:moveTo>
                  <a:pt x="51434" y="15600"/>
                </a:moveTo>
                <a:lnTo>
                  <a:pt x="65087" y="11049"/>
                </a:lnTo>
                <a:lnTo>
                  <a:pt x="72919" y="8756"/>
                </a:lnTo>
                <a:lnTo>
                  <a:pt x="91781" y="3668"/>
                </a:lnTo>
                <a:lnTo>
                  <a:pt x="105954" y="1931"/>
                </a:lnTo>
                <a:lnTo>
                  <a:pt x="123023" y="772"/>
                </a:lnTo>
                <a:lnTo>
                  <a:pt x="142023" y="0"/>
                </a:lnTo>
                <a:lnTo>
                  <a:pt x="157547" y="437"/>
                </a:lnTo>
                <a:lnTo>
                  <a:pt x="170754" y="1682"/>
                </a:lnTo>
                <a:lnTo>
                  <a:pt x="182416" y="3464"/>
                </a:lnTo>
                <a:lnTo>
                  <a:pt x="192095" y="5604"/>
                </a:lnTo>
                <a:lnTo>
                  <a:pt x="200453" y="7984"/>
                </a:lnTo>
                <a:lnTo>
                  <a:pt x="207930" y="10523"/>
                </a:lnTo>
                <a:lnTo>
                  <a:pt x="212915" y="13168"/>
                </a:lnTo>
                <a:lnTo>
                  <a:pt x="216238" y="15883"/>
                </a:lnTo>
                <a:lnTo>
                  <a:pt x="218454" y="18646"/>
                </a:lnTo>
                <a:lnTo>
                  <a:pt x="219930" y="21441"/>
                </a:lnTo>
                <a:lnTo>
                  <a:pt x="221572" y="27086"/>
                </a:lnTo>
                <a:lnTo>
                  <a:pt x="222301" y="32770"/>
                </a:lnTo>
                <a:lnTo>
                  <a:pt x="222496" y="35619"/>
                </a:lnTo>
                <a:lnTo>
                  <a:pt x="220720" y="39424"/>
                </a:lnTo>
                <a:lnTo>
                  <a:pt x="217632" y="43865"/>
                </a:lnTo>
                <a:lnTo>
                  <a:pt x="213668" y="48731"/>
                </a:lnTo>
                <a:lnTo>
                  <a:pt x="204183" y="56677"/>
                </a:lnTo>
                <a:lnTo>
                  <a:pt x="198987" y="60130"/>
                </a:lnTo>
                <a:lnTo>
                  <a:pt x="193618" y="64336"/>
                </a:lnTo>
                <a:lnTo>
                  <a:pt x="188134" y="69046"/>
                </a:lnTo>
                <a:lnTo>
                  <a:pt x="182572" y="74091"/>
                </a:lnTo>
                <a:lnTo>
                  <a:pt x="174102" y="80311"/>
                </a:lnTo>
                <a:lnTo>
                  <a:pt x="163693" y="87316"/>
                </a:lnTo>
                <a:lnTo>
                  <a:pt x="139427" y="102719"/>
                </a:lnTo>
                <a:lnTo>
                  <a:pt x="112767" y="119090"/>
                </a:lnTo>
                <a:lnTo>
                  <a:pt x="102800" y="124598"/>
                </a:lnTo>
                <a:lnTo>
                  <a:pt x="95203" y="128271"/>
                </a:lnTo>
                <a:lnTo>
                  <a:pt x="89186" y="130719"/>
                </a:lnTo>
                <a:lnTo>
                  <a:pt x="82317" y="133303"/>
                </a:lnTo>
                <a:lnTo>
                  <a:pt x="67065" y="138715"/>
                </a:lnTo>
                <a:lnTo>
                  <a:pt x="62808" y="139587"/>
                </a:lnTo>
                <a:lnTo>
                  <a:pt x="60922" y="139215"/>
                </a:lnTo>
                <a:lnTo>
                  <a:pt x="60617" y="138015"/>
                </a:lnTo>
                <a:lnTo>
                  <a:pt x="61366" y="137215"/>
                </a:lnTo>
                <a:lnTo>
                  <a:pt x="62818" y="136682"/>
                </a:lnTo>
                <a:lnTo>
                  <a:pt x="64738" y="136326"/>
                </a:lnTo>
                <a:lnTo>
                  <a:pt x="71952" y="133391"/>
                </a:lnTo>
                <a:lnTo>
                  <a:pt x="81509" y="128912"/>
                </a:lnTo>
                <a:lnTo>
                  <a:pt x="92106" y="123746"/>
                </a:lnTo>
                <a:lnTo>
                  <a:pt x="98551" y="121035"/>
                </a:lnTo>
                <a:lnTo>
                  <a:pt x="105705" y="118275"/>
                </a:lnTo>
                <a:lnTo>
                  <a:pt x="113333" y="115482"/>
                </a:lnTo>
                <a:lnTo>
                  <a:pt x="124132" y="112668"/>
                </a:lnTo>
                <a:lnTo>
                  <a:pt x="137047" y="109840"/>
                </a:lnTo>
                <a:lnTo>
                  <a:pt x="151372" y="107002"/>
                </a:lnTo>
                <a:lnTo>
                  <a:pt x="163780" y="105110"/>
                </a:lnTo>
                <a:lnTo>
                  <a:pt x="174909" y="103848"/>
                </a:lnTo>
                <a:lnTo>
                  <a:pt x="185186" y="103007"/>
                </a:lnTo>
                <a:lnTo>
                  <a:pt x="194894" y="103399"/>
                </a:lnTo>
                <a:lnTo>
                  <a:pt x="204224" y="104613"/>
                </a:lnTo>
                <a:lnTo>
                  <a:pt x="213302" y="106374"/>
                </a:lnTo>
                <a:lnTo>
                  <a:pt x="222211" y="107549"/>
                </a:lnTo>
                <a:lnTo>
                  <a:pt x="231008" y="108331"/>
                </a:lnTo>
                <a:lnTo>
                  <a:pt x="239730" y="108854"/>
                </a:lnTo>
                <a:lnTo>
                  <a:pt x="248403" y="110154"/>
                </a:lnTo>
                <a:lnTo>
                  <a:pt x="257041" y="111974"/>
                </a:lnTo>
                <a:lnTo>
                  <a:pt x="265658" y="114139"/>
                </a:lnTo>
                <a:lnTo>
                  <a:pt x="272355" y="116535"/>
                </a:lnTo>
                <a:lnTo>
                  <a:pt x="277773" y="119085"/>
                </a:lnTo>
                <a:lnTo>
                  <a:pt x="286332" y="124458"/>
                </a:lnTo>
                <a:lnTo>
                  <a:pt x="293311" y="130022"/>
                </a:lnTo>
                <a:lnTo>
                  <a:pt x="299588" y="138209"/>
                </a:lnTo>
                <a:lnTo>
                  <a:pt x="302595" y="143059"/>
                </a:lnTo>
                <a:lnTo>
                  <a:pt x="303647" y="149151"/>
                </a:lnTo>
                <a:lnTo>
                  <a:pt x="303396" y="156069"/>
                </a:lnTo>
                <a:lnTo>
                  <a:pt x="302277" y="163538"/>
                </a:lnTo>
                <a:lnTo>
                  <a:pt x="300578" y="170423"/>
                </a:lnTo>
                <a:lnTo>
                  <a:pt x="298492" y="176918"/>
                </a:lnTo>
                <a:lnTo>
                  <a:pt x="296149" y="183153"/>
                </a:lnTo>
                <a:lnTo>
                  <a:pt x="290778" y="191119"/>
                </a:lnTo>
                <a:lnTo>
                  <a:pt x="283387" y="200241"/>
                </a:lnTo>
                <a:lnTo>
                  <a:pt x="274649" y="210131"/>
                </a:lnTo>
                <a:lnTo>
                  <a:pt x="266919" y="217678"/>
                </a:lnTo>
                <a:lnTo>
                  <a:pt x="259861" y="223661"/>
                </a:lnTo>
                <a:lnTo>
                  <a:pt x="253251" y="228602"/>
                </a:lnTo>
                <a:lnTo>
                  <a:pt x="238286" y="239173"/>
                </a:lnTo>
                <a:lnTo>
                  <a:pt x="230294" y="244659"/>
                </a:lnTo>
                <a:lnTo>
                  <a:pt x="222109" y="249268"/>
                </a:lnTo>
                <a:lnTo>
                  <a:pt x="213795" y="253294"/>
                </a:lnTo>
                <a:lnTo>
                  <a:pt x="205395" y="256930"/>
                </a:lnTo>
                <a:lnTo>
                  <a:pt x="196937" y="260307"/>
                </a:lnTo>
                <a:lnTo>
                  <a:pt x="179920" y="266599"/>
                </a:lnTo>
                <a:lnTo>
                  <a:pt x="170429" y="268658"/>
                </a:lnTo>
                <a:lnTo>
                  <a:pt x="160292" y="270030"/>
                </a:lnTo>
                <a:lnTo>
                  <a:pt x="149723" y="270945"/>
                </a:lnTo>
                <a:lnTo>
                  <a:pt x="140773" y="271555"/>
                </a:lnTo>
                <a:lnTo>
                  <a:pt x="125748" y="272233"/>
                </a:lnTo>
                <a:lnTo>
                  <a:pt x="97478" y="272614"/>
                </a:lnTo>
                <a:lnTo>
                  <a:pt x="50522" y="272761"/>
                </a:lnTo>
                <a:lnTo>
                  <a:pt x="44159" y="271813"/>
                </a:lnTo>
                <a:lnTo>
                  <a:pt x="38964" y="270229"/>
                </a:lnTo>
                <a:lnTo>
                  <a:pt x="30652" y="265928"/>
                </a:lnTo>
                <a:lnTo>
                  <a:pt x="23783" y="260842"/>
                </a:lnTo>
                <a:lnTo>
                  <a:pt x="15015" y="255407"/>
                </a:lnTo>
                <a:lnTo>
                  <a:pt x="10010" y="252624"/>
                </a:lnTo>
                <a:lnTo>
                  <a:pt x="6673" y="249816"/>
                </a:lnTo>
                <a:lnTo>
                  <a:pt x="4448" y="246991"/>
                </a:lnTo>
                <a:lnTo>
                  <a:pt x="0" y="2384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3011804" y="3231832"/>
            <a:ext cx="600076" cy="34291"/>
          </a:xfrm>
          <a:custGeom>
            <a:avLst/>
            <a:gdLst/>
            <a:ahLst/>
            <a:cxnLst/>
            <a:rect l="0" t="0" r="0" b="0"/>
            <a:pathLst>
              <a:path w="600076" h="3429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6844" y="7778"/>
                </a:lnTo>
                <a:lnTo>
                  <a:pt x="19385" y="8337"/>
                </a:lnTo>
                <a:lnTo>
                  <a:pt x="42906" y="8468"/>
                </a:lnTo>
                <a:lnTo>
                  <a:pt x="55274" y="9455"/>
                </a:lnTo>
                <a:lnTo>
                  <a:pt x="67329" y="11066"/>
                </a:lnTo>
                <a:lnTo>
                  <a:pt x="79177" y="13092"/>
                </a:lnTo>
                <a:lnTo>
                  <a:pt x="88979" y="14443"/>
                </a:lnTo>
                <a:lnTo>
                  <a:pt x="97420" y="15344"/>
                </a:lnTo>
                <a:lnTo>
                  <a:pt x="114735" y="16344"/>
                </a:lnTo>
                <a:lnTo>
                  <a:pt x="149354" y="16908"/>
                </a:lnTo>
                <a:lnTo>
                  <a:pt x="169250" y="17040"/>
                </a:lnTo>
                <a:lnTo>
                  <a:pt x="213017" y="19638"/>
                </a:lnTo>
                <a:lnTo>
                  <a:pt x="242024" y="21665"/>
                </a:lnTo>
                <a:lnTo>
                  <a:pt x="268030" y="23016"/>
                </a:lnTo>
                <a:lnTo>
                  <a:pt x="314705" y="24517"/>
                </a:lnTo>
                <a:lnTo>
                  <a:pt x="378465" y="25480"/>
                </a:lnTo>
                <a:lnTo>
                  <a:pt x="453123" y="25686"/>
                </a:lnTo>
                <a:lnTo>
                  <a:pt x="467818" y="26649"/>
                </a:lnTo>
                <a:lnTo>
                  <a:pt x="480471" y="28244"/>
                </a:lnTo>
                <a:lnTo>
                  <a:pt x="491764" y="30259"/>
                </a:lnTo>
                <a:lnTo>
                  <a:pt x="501198" y="31603"/>
                </a:lnTo>
                <a:lnTo>
                  <a:pt x="509392" y="32498"/>
                </a:lnTo>
                <a:lnTo>
                  <a:pt x="526434" y="33494"/>
                </a:lnTo>
                <a:lnTo>
                  <a:pt x="559947" y="34054"/>
                </a:lnTo>
                <a:lnTo>
                  <a:pt x="60007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3217544" y="3386137"/>
            <a:ext cx="8574" cy="325756"/>
          </a:xfrm>
          <a:custGeom>
            <a:avLst/>
            <a:gdLst/>
            <a:ahLst/>
            <a:cxnLst/>
            <a:rect l="0" t="0" r="0" b="0"/>
            <a:pathLst>
              <a:path w="8574" h="325756">
                <a:moveTo>
                  <a:pt x="8573" y="0"/>
                </a:moveTo>
                <a:lnTo>
                  <a:pt x="4022" y="4551"/>
                </a:lnTo>
                <a:lnTo>
                  <a:pt x="2682" y="6844"/>
                </a:lnTo>
                <a:lnTo>
                  <a:pt x="1788" y="9325"/>
                </a:lnTo>
                <a:lnTo>
                  <a:pt x="1192" y="11932"/>
                </a:lnTo>
                <a:lnTo>
                  <a:pt x="1747" y="18432"/>
                </a:lnTo>
                <a:lnTo>
                  <a:pt x="3070" y="27528"/>
                </a:lnTo>
                <a:lnTo>
                  <a:pt x="4904" y="38355"/>
                </a:lnTo>
                <a:lnTo>
                  <a:pt x="6127" y="47477"/>
                </a:lnTo>
                <a:lnTo>
                  <a:pt x="6943" y="55464"/>
                </a:lnTo>
                <a:lnTo>
                  <a:pt x="7486" y="62693"/>
                </a:lnTo>
                <a:lnTo>
                  <a:pt x="7848" y="71323"/>
                </a:lnTo>
                <a:lnTo>
                  <a:pt x="8358" y="99767"/>
                </a:lnTo>
                <a:lnTo>
                  <a:pt x="8573" y="266203"/>
                </a:lnTo>
                <a:lnTo>
                  <a:pt x="7620" y="273671"/>
                </a:lnTo>
                <a:lnTo>
                  <a:pt x="6033" y="283413"/>
                </a:lnTo>
                <a:lnTo>
                  <a:pt x="1788" y="307177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1614487" y="4102989"/>
            <a:ext cx="360046" cy="603201"/>
          </a:xfrm>
          <a:custGeom>
            <a:avLst/>
            <a:gdLst/>
            <a:ahLst/>
            <a:cxnLst/>
            <a:rect l="0" t="0" r="0" b="0"/>
            <a:pathLst>
              <a:path w="360046" h="603201">
                <a:moveTo>
                  <a:pt x="0" y="37528"/>
                </a:moveTo>
                <a:lnTo>
                  <a:pt x="0" y="61392"/>
                </a:lnTo>
                <a:lnTo>
                  <a:pt x="2540" y="79884"/>
                </a:lnTo>
                <a:lnTo>
                  <a:pt x="4551" y="91483"/>
                </a:lnTo>
                <a:lnTo>
                  <a:pt x="19561" y="170917"/>
                </a:lnTo>
                <a:lnTo>
                  <a:pt x="21613" y="184557"/>
                </a:lnTo>
                <a:lnTo>
                  <a:pt x="22981" y="195555"/>
                </a:lnTo>
                <a:lnTo>
                  <a:pt x="27041" y="212855"/>
                </a:lnTo>
                <a:lnTo>
                  <a:pt x="32021" y="225941"/>
                </a:lnTo>
                <a:lnTo>
                  <a:pt x="40179" y="238663"/>
                </a:lnTo>
                <a:lnTo>
                  <a:pt x="47677" y="248465"/>
                </a:lnTo>
                <a:lnTo>
                  <a:pt x="51274" y="257402"/>
                </a:lnTo>
                <a:lnTo>
                  <a:pt x="55491" y="263203"/>
                </a:lnTo>
                <a:lnTo>
                  <a:pt x="58901" y="265130"/>
                </a:lnTo>
                <a:lnTo>
                  <a:pt x="67771" y="267272"/>
                </a:lnTo>
                <a:lnTo>
                  <a:pt x="78923" y="268478"/>
                </a:lnTo>
                <a:lnTo>
                  <a:pt x="87782" y="266220"/>
                </a:lnTo>
                <a:lnTo>
                  <a:pt x="98069" y="262994"/>
                </a:lnTo>
                <a:lnTo>
                  <a:pt x="108991" y="261560"/>
                </a:lnTo>
                <a:lnTo>
                  <a:pt x="113618" y="260226"/>
                </a:lnTo>
                <a:lnTo>
                  <a:pt x="121299" y="256202"/>
                </a:lnTo>
                <a:lnTo>
                  <a:pt x="127888" y="248699"/>
                </a:lnTo>
                <a:lnTo>
                  <a:pt x="134944" y="239014"/>
                </a:lnTo>
                <a:lnTo>
                  <a:pt x="144430" y="228360"/>
                </a:lnTo>
                <a:lnTo>
                  <a:pt x="150579" y="220947"/>
                </a:lnTo>
                <a:lnTo>
                  <a:pt x="165032" y="202550"/>
                </a:lnTo>
                <a:lnTo>
                  <a:pt x="172886" y="190405"/>
                </a:lnTo>
                <a:lnTo>
                  <a:pt x="180980" y="176594"/>
                </a:lnTo>
                <a:lnTo>
                  <a:pt x="200944" y="140010"/>
                </a:lnTo>
                <a:lnTo>
                  <a:pt x="209323" y="123081"/>
                </a:lnTo>
                <a:lnTo>
                  <a:pt x="216222" y="106031"/>
                </a:lnTo>
                <a:lnTo>
                  <a:pt x="225004" y="91469"/>
                </a:lnTo>
                <a:lnTo>
                  <a:pt x="234304" y="78647"/>
                </a:lnTo>
                <a:lnTo>
                  <a:pt x="241613" y="66598"/>
                </a:lnTo>
                <a:lnTo>
                  <a:pt x="245496" y="54893"/>
                </a:lnTo>
                <a:lnTo>
                  <a:pt x="248174" y="42388"/>
                </a:lnTo>
                <a:lnTo>
                  <a:pt x="252540" y="27306"/>
                </a:lnTo>
                <a:lnTo>
                  <a:pt x="255801" y="11851"/>
                </a:lnTo>
                <a:lnTo>
                  <a:pt x="259105" y="4526"/>
                </a:lnTo>
                <a:lnTo>
                  <a:pt x="261319" y="1239"/>
                </a:lnTo>
                <a:lnTo>
                  <a:pt x="262795" y="0"/>
                </a:lnTo>
                <a:lnTo>
                  <a:pt x="263779" y="127"/>
                </a:lnTo>
                <a:lnTo>
                  <a:pt x="270244" y="12476"/>
                </a:lnTo>
                <a:lnTo>
                  <a:pt x="284945" y="41682"/>
                </a:lnTo>
                <a:lnTo>
                  <a:pt x="288071" y="51727"/>
                </a:lnTo>
                <a:lnTo>
                  <a:pt x="291107" y="64139"/>
                </a:lnTo>
                <a:lnTo>
                  <a:pt x="294084" y="78129"/>
                </a:lnTo>
                <a:lnTo>
                  <a:pt x="299931" y="108913"/>
                </a:lnTo>
                <a:lnTo>
                  <a:pt x="302824" y="125123"/>
                </a:lnTo>
                <a:lnTo>
                  <a:pt x="305705" y="139740"/>
                </a:lnTo>
                <a:lnTo>
                  <a:pt x="311446" y="166141"/>
                </a:lnTo>
                <a:lnTo>
                  <a:pt x="314311" y="181372"/>
                </a:lnTo>
                <a:lnTo>
                  <a:pt x="320034" y="216076"/>
                </a:lnTo>
                <a:lnTo>
                  <a:pt x="321941" y="235618"/>
                </a:lnTo>
                <a:lnTo>
                  <a:pt x="323212" y="256265"/>
                </a:lnTo>
                <a:lnTo>
                  <a:pt x="324625" y="298575"/>
                </a:lnTo>
                <a:lnTo>
                  <a:pt x="325606" y="386535"/>
                </a:lnTo>
                <a:lnTo>
                  <a:pt x="326608" y="398787"/>
                </a:lnTo>
                <a:lnTo>
                  <a:pt x="328229" y="409812"/>
                </a:lnTo>
                <a:lnTo>
                  <a:pt x="330262" y="420020"/>
                </a:lnTo>
                <a:lnTo>
                  <a:pt x="330664" y="430635"/>
                </a:lnTo>
                <a:lnTo>
                  <a:pt x="329980" y="441522"/>
                </a:lnTo>
                <a:lnTo>
                  <a:pt x="328572" y="452590"/>
                </a:lnTo>
                <a:lnTo>
                  <a:pt x="327633" y="462826"/>
                </a:lnTo>
                <a:lnTo>
                  <a:pt x="327007" y="472508"/>
                </a:lnTo>
                <a:lnTo>
                  <a:pt x="326590" y="481819"/>
                </a:lnTo>
                <a:lnTo>
                  <a:pt x="321046" y="499786"/>
                </a:lnTo>
                <a:lnTo>
                  <a:pt x="314137" y="516343"/>
                </a:lnTo>
                <a:lnTo>
                  <a:pt x="311066" y="530053"/>
                </a:lnTo>
                <a:lnTo>
                  <a:pt x="307162" y="545035"/>
                </a:lnTo>
                <a:lnTo>
                  <a:pt x="304787" y="553031"/>
                </a:lnTo>
                <a:lnTo>
                  <a:pt x="301299" y="559314"/>
                </a:lnTo>
                <a:lnTo>
                  <a:pt x="292343" y="568836"/>
                </a:lnTo>
                <a:lnTo>
                  <a:pt x="282013" y="581323"/>
                </a:lnTo>
                <a:lnTo>
                  <a:pt x="276591" y="588653"/>
                </a:lnTo>
                <a:lnTo>
                  <a:pt x="271071" y="593539"/>
                </a:lnTo>
                <a:lnTo>
                  <a:pt x="265487" y="596797"/>
                </a:lnTo>
                <a:lnTo>
                  <a:pt x="255154" y="600417"/>
                </a:lnTo>
                <a:lnTo>
                  <a:pt x="247387" y="602026"/>
                </a:lnTo>
                <a:lnTo>
                  <a:pt x="238220" y="602741"/>
                </a:lnTo>
                <a:lnTo>
                  <a:pt x="228748" y="603059"/>
                </a:lnTo>
                <a:lnTo>
                  <a:pt x="221363" y="603200"/>
                </a:lnTo>
                <a:lnTo>
                  <a:pt x="218061" y="602285"/>
                </a:lnTo>
                <a:lnTo>
                  <a:pt x="207909" y="596447"/>
                </a:lnTo>
                <a:lnTo>
                  <a:pt x="198449" y="591372"/>
                </a:lnTo>
                <a:lnTo>
                  <a:pt x="192307" y="585827"/>
                </a:lnTo>
                <a:lnTo>
                  <a:pt x="185355" y="578321"/>
                </a:lnTo>
                <a:lnTo>
                  <a:pt x="177862" y="569507"/>
                </a:lnTo>
                <a:lnTo>
                  <a:pt x="166997" y="554633"/>
                </a:lnTo>
                <a:lnTo>
                  <a:pt x="162766" y="547999"/>
                </a:lnTo>
                <a:lnTo>
                  <a:pt x="158994" y="537862"/>
                </a:lnTo>
                <a:lnTo>
                  <a:pt x="155526" y="525389"/>
                </a:lnTo>
                <a:lnTo>
                  <a:pt x="152261" y="511359"/>
                </a:lnTo>
                <a:lnTo>
                  <a:pt x="151038" y="496290"/>
                </a:lnTo>
                <a:lnTo>
                  <a:pt x="151174" y="480530"/>
                </a:lnTo>
                <a:lnTo>
                  <a:pt x="152218" y="464307"/>
                </a:lnTo>
                <a:lnTo>
                  <a:pt x="153866" y="448730"/>
                </a:lnTo>
                <a:lnTo>
                  <a:pt x="155917" y="433583"/>
                </a:lnTo>
                <a:lnTo>
                  <a:pt x="158237" y="418722"/>
                </a:lnTo>
                <a:lnTo>
                  <a:pt x="162642" y="403100"/>
                </a:lnTo>
                <a:lnTo>
                  <a:pt x="168435" y="386971"/>
                </a:lnTo>
                <a:lnTo>
                  <a:pt x="180587" y="357618"/>
                </a:lnTo>
                <a:lnTo>
                  <a:pt x="189164" y="338223"/>
                </a:lnTo>
                <a:lnTo>
                  <a:pt x="198690" y="323253"/>
                </a:lnTo>
                <a:lnTo>
                  <a:pt x="209274" y="311202"/>
                </a:lnTo>
                <a:lnTo>
                  <a:pt x="220328" y="302671"/>
                </a:lnTo>
                <a:lnTo>
                  <a:pt x="225943" y="299063"/>
                </a:lnTo>
                <a:lnTo>
                  <a:pt x="231591" y="295704"/>
                </a:lnTo>
                <a:lnTo>
                  <a:pt x="237261" y="292514"/>
                </a:lnTo>
                <a:lnTo>
                  <a:pt x="242947" y="290385"/>
                </a:lnTo>
                <a:lnTo>
                  <a:pt x="248642" y="288968"/>
                </a:lnTo>
                <a:lnTo>
                  <a:pt x="254344" y="288022"/>
                </a:lnTo>
                <a:lnTo>
                  <a:pt x="260050" y="286439"/>
                </a:lnTo>
                <a:lnTo>
                  <a:pt x="265759" y="284431"/>
                </a:lnTo>
                <a:lnTo>
                  <a:pt x="271470" y="282140"/>
                </a:lnTo>
                <a:lnTo>
                  <a:pt x="280040" y="280613"/>
                </a:lnTo>
                <a:lnTo>
                  <a:pt x="290516" y="279595"/>
                </a:lnTo>
                <a:lnTo>
                  <a:pt x="311998" y="278463"/>
                </a:lnTo>
                <a:lnTo>
                  <a:pt x="333850" y="277826"/>
                </a:lnTo>
                <a:lnTo>
                  <a:pt x="360045" y="277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2188844" y="4140517"/>
            <a:ext cx="25719" cy="237750"/>
          </a:xfrm>
          <a:custGeom>
            <a:avLst/>
            <a:gdLst/>
            <a:ahLst/>
            <a:cxnLst/>
            <a:rect l="0" t="0" r="0" b="0"/>
            <a:pathLst>
              <a:path w="25719" h="237750">
                <a:moveTo>
                  <a:pt x="0" y="0"/>
                </a:moveTo>
                <a:lnTo>
                  <a:pt x="4551" y="22754"/>
                </a:lnTo>
                <a:lnTo>
                  <a:pt x="11932" y="64210"/>
                </a:lnTo>
                <a:lnTo>
                  <a:pt x="13670" y="76144"/>
                </a:lnTo>
                <a:lnTo>
                  <a:pt x="14829" y="86005"/>
                </a:lnTo>
                <a:lnTo>
                  <a:pt x="17068" y="108710"/>
                </a:lnTo>
                <a:lnTo>
                  <a:pt x="21239" y="147375"/>
                </a:lnTo>
                <a:lnTo>
                  <a:pt x="22732" y="164925"/>
                </a:lnTo>
                <a:lnTo>
                  <a:pt x="23727" y="180435"/>
                </a:lnTo>
                <a:lnTo>
                  <a:pt x="25128" y="212847"/>
                </a:lnTo>
                <a:lnTo>
                  <a:pt x="25543" y="228484"/>
                </a:lnTo>
                <a:lnTo>
                  <a:pt x="25684" y="237749"/>
                </a:lnTo>
                <a:lnTo>
                  <a:pt x="2571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2291714" y="4089628"/>
            <a:ext cx="274321" cy="316480"/>
          </a:xfrm>
          <a:custGeom>
            <a:avLst/>
            <a:gdLst/>
            <a:ahLst/>
            <a:cxnLst/>
            <a:rect l="0" t="0" r="0" b="0"/>
            <a:pathLst>
              <a:path w="274321" h="316480">
                <a:moveTo>
                  <a:pt x="0" y="59462"/>
                </a:moveTo>
                <a:lnTo>
                  <a:pt x="0" y="90706"/>
                </a:lnTo>
                <a:lnTo>
                  <a:pt x="953" y="96483"/>
                </a:lnTo>
                <a:lnTo>
                  <a:pt x="2540" y="102240"/>
                </a:lnTo>
                <a:lnTo>
                  <a:pt x="4551" y="107983"/>
                </a:lnTo>
                <a:lnTo>
                  <a:pt x="5892" y="116574"/>
                </a:lnTo>
                <a:lnTo>
                  <a:pt x="6786" y="127065"/>
                </a:lnTo>
                <a:lnTo>
                  <a:pt x="7779" y="148562"/>
                </a:lnTo>
                <a:lnTo>
                  <a:pt x="8220" y="164467"/>
                </a:lnTo>
                <a:lnTo>
                  <a:pt x="9290" y="171375"/>
                </a:lnTo>
                <a:lnTo>
                  <a:pt x="10956" y="177886"/>
                </a:lnTo>
                <a:lnTo>
                  <a:pt x="13019" y="184131"/>
                </a:lnTo>
                <a:lnTo>
                  <a:pt x="15347" y="192105"/>
                </a:lnTo>
                <a:lnTo>
                  <a:pt x="20474" y="211124"/>
                </a:lnTo>
                <a:lnTo>
                  <a:pt x="22222" y="218672"/>
                </a:lnTo>
                <a:lnTo>
                  <a:pt x="23387" y="224657"/>
                </a:lnTo>
                <a:lnTo>
                  <a:pt x="24164" y="229599"/>
                </a:lnTo>
                <a:lnTo>
                  <a:pt x="25635" y="234799"/>
                </a:lnTo>
                <a:lnTo>
                  <a:pt x="27567" y="240171"/>
                </a:lnTo>
                <a:lnTo>
                  <a:pt x="29809" y="245657"/>
                </a:lnTo>
                <a:lnTo>
                  <a:pt x="32298" y="254293"/>
                </a:lnTo>
                <a:lnTo>
                  <a:pt x="33405" y="259401"/>
                </a:lnTo>
                <a:lnTo>
                  <a:pt x="33700" y="259429"/>
                </a:lnTo>
                <a:lnTo>
                  <a:pt x="33897" y="258496"/>
                </a:lnTo>
                <a:lnTo>
                  <a:pt x="34116" y="252379"/>
                </a:lnTo>
                <a:lnTo>
                  <a:pt x="34174" y="248080"/>
                </a:lnTo>
                <a:lnTo>
                  <a:pt x="35165" y="241405"/>
                </a:lnTo>
                <a:lnTo>
                  <a:pt x="36779" y="233145"/>
                </a:lnTo>
                <a:lnTo>
                  <a:pt x="46212" y="187961"/>
                </a:lnTo>
                <a:lnTo>
                  <a:pt x="49858" y="173703"/>
                </a:lnTo>
                <a:lnTo>
                  <a:pt x="54194" y="158482"/>
                </a:lnTo>
                <a:lnTo>
                  <a:pt x="66858" y="117376"/>
                </a:lnTo>
                <a:lnTo>
                  <a:pt x="70290" y="106644"/>
                </a:lnTo>
                <a:lnTo>
                  <a:pt x="74482" y="97584"/>
                </a:lnTo>
                <a:lnTo>
                  <a:pt x="79182" y="89639"/>
                </a:lnTo>
                <a:lnTo>
                  <a:pt x="84221" y="82437"/>
                </a:lnTo>
                <a:lnTo>
                  <a:pt x="88532" y="75731"/>
                </a:lnTo>
                <a:lnTo>
                  <a:pt x="92359" y="69356"/>
                </a:lnTo>
                <a:lnTo>
                  <a:pt x="95863" y="63200"/>
                </a:lnTo>
                <a:lnTo>
                  <a:pt x="102296" y="51281"/>
                </a:lnTo>
                <a:lnTo>
                  <a:pt x="105345" y="45435"/>
                </a:lnTo>
                <a:lnTo>
                  <a:pt x="109283" y="39633"/>
                </a:lnTo>
                <a:lnTo>
                  <a:pt x="113813" y="33860"/>
                </a:lnTo>
                <a:lnTo>
                  <a:pt x="118738" y="28107"/>
                </a:lnTo>
                <a:lnTo>
                  <a:pt x="126750" y="19173"/>
                </a:lnTo>
                <a:lnTo>
                  <a:pt x="134439" y="12028"/>
                </a:lnTo>
                <a:lnTo>
                  <a:pt x="139156" y="8790"/>
                </a:lnTo>
                <a:lnTo>
                  <a:pt x="144206" y="5678"/>
                </a:lnTo>
                <a:lnTo>
                  <a:pt x="152357" y="2220"/>
                </a:lnTo>
                <a:lnTo>
                  <a:pt x="160107" y="683"/>
                </a:lnTo>
                <a:lnTo>
                  <a:pt x="164841" y="274"/>
                </a:lnTo>
                <a:lnTo>
                  <a:pt x="169902" y="0"/>
                </a:lnTo>
                <a:lnTo>
                  <a:pt x="174228" y="771"/>
                </a:lnTo>
                <a:lnTo>
                  <a:pt x="181575" y="4167"/>
                </a:lnTo>
                <a:lnTo>
                  <a:pt x="188015" y="8851"/>
                </a:lnTo>
                <a:lnTo>
                  <a:pt x="191066" y="11434"/>
                </a:lnTo>
                <a:lnTo>
                  <a:pt x="193100" y="15060"/>
                </a:lnTo>
                <a:lnTo>
                  <a:pt x="196915" y="29267"/>
                </a:lnTo>
                <a:lnTo>
                  <a:pt x="198905" y="34569"/>
                </a:lnTo>
                <a:lnTo>
                  <a:pt x="201183" y="40009"/>
                </a:lnTo>
                <a:lnTo>
                  <a:pt x="202702" y="46493"/>
                </a:lnTo>
                <a:lnTo>
                  <a:pt x="203715" y="53674"/>
                </a:lnTo>
                <a:lnTo>
                  <a:pt x="204390" y="61318"/>
                </a:lnTo>
                <a:lnTo>
                  <a:pt x="203888" y="69272"/>
                </a:lnTo>
                <a:lnTo>
                  <a:pt x="202600" y="77432"/>
                </a:lnTo>
                <a:lnTo>
                  <a:pt x="200790" y="85729"/>
                </a:lnTo>
                <a:lnTo>
                  <a:pt x="198630" y="93166"/>
                </a:lnTo>
                <a:lnTo>
                  <a:pt x="196238" y="100029"/>
                </a:lnTo>
                <a:lnTo>
                  <a:pt x="193690" y="106508"/>
                </a:lnTo>
                <a:lnTo>
                  <a:pt x="191992" y="113686"/>
                </a:lnTo>
                <a:lnTo>
                  <a:pt x="190860" y="121329"/>
                </a:lnTo>
                <a:lnTo>
                  <a:pt x="190105" y="129281"/>
                </a:lnTo>
                <a:lnTo>
                  <a:pt x="183002" y="191081"/>
                </a:lnTo>
                <a:lnTo>
                  <a:pt x="182009" y="202453"/>
                </a:lnTo>
                <a:lnTo>
                  <a:pt x="181347" y="211939"/>
                </a:lnTo>
                <a:lnTo>
                  <a:pt x="180612" y="227560"/>
                </a:lnTo>
                <a:lnTo>
                  <a:pt x="180285" y="240852"/>
                </a:lnTo>
                <a:lnTo>
                  <a:pt x="180139" y="253110"/>
                </a:lnTo>
                <a:lnTo>
                  <a:pt x="181053" y="258093"/>
                </a:lnTo>
                <a:lnTo>
                  <a:pt x="185937" y="269657"/>
                </a:lnTo>
                <a:lnTo>
                  <a:pt x="187414" y="276072"/>
                </a:lnTo>
                <a:lnTo>
                  <a:pt x="190610" y="284638"/>
                </a:lnTo>
                <a:lnTo>
                  <a:pt x="192796" y="289589"/>
                </a:lnTo>
                <a:lnTo>
                  <a:pt x="196159" y="293842"/>
                </a:lnTo>
                <a:lnTo>
                  <a:pt x="200305" y="297630"/>
                </a:lnTo>
                <a:lnTo>
                  <a:pt x="204974" y="301109"/>
                </a:lnTo>
                <a:lnTo>
                  <a:pt x="208087" y="304380"/>
                </a:lnTo>
                <a:lnTo>
                  <a:pt x="210162" y="307513"/>
                </a:lnTo>
                <a:lnTo>
                  <a:pt x="211546" y="310554"/>
                </a:lnTo>
                <a:lnTo>
                  <a:pt x="213421" y="312581"/>
                </a:lnTo>
                <a:lnTo>
                  <a:pt x="215623" y="313933"/>
                </a:lnTo>
                <a:lnTo>
                  <a:pt x="218044" y="314834"/>
                </a:lnTo>
                <a:lnTo>
                  <a:pt x="225814" y="315836"/>
                </a:lnTo>
                <a:lnTo>
                  <a:pt x="234664" y="316281"/>
                </a:lnTo>
                <a:lnTo>
                  <a:pt x="241773" y="316479"/>
                </a:lnTo>
                <a:lnTo>
                  <a:pt x="245002" y="315579"/>
                </a:lnTo>
                <a:lnTo>
                  <a:pt x="251130" y="312039"/>
                </a:lnTo>
                <a:lnTo>
                  <a:pt x="253145" y="309761"/>
                </a:lnTo>
                <a:lnTo>
                  <a:pt x="254489" y="307291"/>
                </a:lnTo>
                <a:lnTo>
                  <a:pt x="256934" y="301053"/>
                </a:lnTo>
                <a:lnTo>
                  <a:pt x="261196" y="291930"/>
                </a:lnTo>
                <a:lnTo>
                  <a:pt x="266265" y="284066"/>
                </a:lnTo>
                <a:lnTo>
                  <a:pt x="274320" y="2652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"/>
          <p:cNvSpPr/>
          <p:nvPr/>
        </p:nvSpPr>
        <p:spPr>
          <a:xfrm>
            <a:off x="2670096" y="3909060"/>
            <a:ext cx="204549" cy="469260"/>
          </a:xfrm>
          <a:custGeom>
            <a:avLst/>
            <a:gdLst/>
            <a:ahLst/>
            <a:cxnLst/>
            <a:rect l="0" t="0" r="0" b="0"/>
            <a:pathLst>
              <a:path w="204549" h="469260">
                <a:moveTo>
                  <a:pt x="7381" y="0"/>
                </a:moveTo>
                <a:lnTo>
                  <a:pt x="0" y="14762"/>
                </a:lnTo>
                <a:lnTo>
                  <a:pt x="1878" y="21165"/>
                </a:lnTo>
                <a:lnTo>
                  <a:pt x="3712" y="25540"/>
                </a:lnTo>
                <a:lnTo>
                  <a:pt x="5751" y="35481"/>
                </a:lnTo>
                <a:lnTo>
                  <a:pt x="6656" y="48154"/>
                </a:lnTo>
                <a:lnTo>
                  <a:pt x="7059" y="66487"/>
                </a:lnTo>
                <a:lnTo>
                  <a:pt x="7353" y="112450"/>
                </a:lnTo>
                <a:lnTo>
                  <a:pt x="9908" y="154435"/>
                </a:lnTo>
                <a:lnTo>
                  <a:pt x="11924" y="182967"/>
                </a:lnTo>
                <a:lnTo>
                  <a:pt x="14219" y="205798"/>
                </a:lnTo>
                <a:lnTo>
                  <a:pt x="16702" y="224828"/>
                </a:lnTo>
                <a:lnTo>
                  <a:pt x="19310" y="241325"/>
                </a:lnTo>
                <a:lnTo>
                  <a:pt x="21049" y="255181"/>
                </a:lnTo>
                <a:lnTo>
                  <a:pt x="22208" y="267275"/>
                </a:lnTo>
                <a:lnTo>
                  <a:pt x="22981" y="278196"/>
                </a:lnTo>
                <a:lnTo>
                  <a:pt x="23839" y="295410"/>
                </a:lnTo>
                <a:lnTo>
                  <a:pt x="24068" y="302667"/>
                </a:lnTo>
                <a:lnTo>
                  <a:pt x="26126" y="317031"/>
                </a:lnTo>
                <a:lnTo>
                  <a:pt x="33492" y="358390"/>
                </a:lnTo>
                <a:lnTo>
                  <a:pt x="38123" y="377039"/>
                </a:lnTo>
                <a:lnTo>
                  <a:pt x="43116" y="393282"/>
                </a:lnTo>
                <a:lnTo>
                  <a:pt x="48349" y="407920"/>
                </a:lnTo>
                <a:lnTo>
                  <a:pt x="52790" y="418632"/>
                </a:lnTo>
                <a:lnTo>
                  <a:pt x="56704" y="426725"/>
                </a:lnTo>
                <a:lnTo>
                  <a:pt x="60266" y="433073"/>
                </a:lnTo>
                <a:lnTo>
                  <a:pt x="66763" y="445207"/>
                </a:lnTo>
                <a:lnTo>
                  <a:pt x="69829" y="451109"/>
                </a:lnTo>
                <a:lnTo>
                  <a:pt x="74730" y="455997"/>
                </a:lnTo>
                <a:lnTo>
                  <a:pt x="80856" y="460208"/>
                </a:lnTo>
                <a:lnTo>
                  <a:pt x="87797" y="463968"/>
                </a:lnTo>
                <a:lnTo>
                  <a:pt x="93376" y="466474"/>
                </a:lnTo>
                <a:lnTo>
                  <a:pt x="98049" y="468145"/>
                </a:lnTo>
                <a:lnTo>
                  <a:pt x="102116" y="469259"/>
                </a:lnTo>
                <a:lnTo>
                  <a:pt x="107685" y="469049"/>
                </a:lnTo>
                <a:lnTo>
                  <a:pt x="114255" y="467957"/>
                </a:lnTo>
                <a:lnTo>
                  <a:pt x="121493" y="466276"/>
                </a:lnTo>
                <a:lnTo>
                  <a:pt x="127271" y="465156"/>
                </a:lnTo>
                <a:lnTo>
                  <a:pt x="132075" y="464409"/>
                </a:lnTo>
                <a:lnTo>
                  <a:pt x="136230" y="463911"/>
                </a:lnTo>
                <a:lnTo>
                  <a:pt x="139953" y="462626"/>
                </a:lnTo>
                <a:lnTo>
                  <a:pt x="143388" y="460817"/>
                </a:lnTo>
                <a:lnTo>
                  <a:pt x="146629" y="458659"/>
                </a:lnTo>
                <a:lnTo>
                  <a:pt x="152772" y="451181"/>
                </a:lnTo>
                <a:lnTo>
                  <a:pt x="155743" y="446520"/>
                </a:lnTo>
                <a:lnTo>
                  <a:pt x="159629" y="442460"/>
                </a:lnTo>
                <a:lnTo>
                  <a:pt x="164125" y="438800"/>
                </a:lnTo>
                <a:lnTo>
                  <a:pt x="169027" y="435408"/>
                </a:lnTo>
                <a:lnTo>
                  <a:pt x="173247" y="432195"/>
                </a:lnTo>
                <a:lnTo>
                  <a:pt x="177013" y="429100"/>
                </a:lnTo>
                <a:lnTo>
                  <a:pt x="180477" y="426084"/>
                </a:lnTo>
                <a:lnTo>
                  <a:pt x="186865" y="417653"/>
                </a:lnTo>
                <a:lnTo>
                  <a:pt x="192879" y="407555"/>
                </a:lnTo>
                <a:lnTo>
                  <a:pt x="198727" y="396718"/>
                </a:lnTo>
                <a:lnTo>
                  <a:pt x="201961" y="388092"/>
                </a:lnTo>
                <a:lnTo>
                  <a:pt x="204548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"/>
          <p:cNvSpPr/>
          <p:nvPr/>
        </p:nvSpPr>
        <p:spPr>
          <a:xfrm>
            <a:off x="2600325" y="4046220"/>
            <a:ext cx="274320" cy="82092"/>
          </a:xfrm>
          <a:custGeom>
            <a:avLst/>
            <a:gdLst/>
            <a:ahLst/>
            <a:cxnLst/>
            <a:rect l="0" t="0" r="0" b="0"/>
            <a:pathLst>
              <a:path w="274320" h="82092">
                <a:moveTo>
                  <a:pt x="0" y="77152"/>
                </a:moveTo>
                <a:lnTo>
                  <a:pt x="9101" y="81703"/>
                </a:lnTo>
                <a:lnTo>
                  <a:pt x="13687" y="82091"/>
                </a:lnTo>
                <a:lnTo>
                  <a:pt x="18650" y="81397"/>
                </a:lnTo>
                <a:lnTo>
                  <a:pt x="23863" y="79982"/>
                </a:lnTo>
                <a:lnTo>
                  <a:pt x="32195" y="78410"/>
                </a:lnTo>
                <a:lnTo>
                  <a:pt x="35751" y="77991"/>
                </a:lnTo>
                <a:lnTo>
                  <a:pt x="40026" y="76758"/>
                </a:lnTo>
                <a:lnTo>
                  <a:pt x="44782" y="74985"/>
                </a:lnTo>
                <a:lnTo>
                  <a:pt x="49857" y="72850"/>
                </a:lnTo>
                <a:lnTo>
                  <a:pt x="58003" y="70474"/>
                </a:lnTo>
                <a:lnTo>
                  <a:pt x="68196" y="67938"/>
                </a:lnTo>
                <a:lnTo>
                  <a:pt x="79754" y="65294"/>
                </a:lnTo>
                <a:lnTo>
                  <a:pt x="89364" y="62579"/>
                </a:lnTo>
                <a:lnTo>
                  <a:pt x="97676" y="59817"/>
                </a:lnTo>
                <a:lnTo>
                  <a:pt x="105122" y="57023"/>
                </a:lnTo>
                <a:lnTo>
                  <a:pt x="179084" y="30981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"/>
          <p:cNvSpPr/>
          <p:nvPr/>
        </p:nvSpPr>
        <p:spPr>
          <a:xfrm>
            <a:off x="3312656" y="3977640"/>
            <a:ext cx="315941" cy="315717"/>
          </a:xfrm>
          <a:custGeom>
            <a:avLst/>
            <a:gdLst/>
            <a:ahLst/>
            <a:cxnLst/>
            <a:rect l="0" t="0" r="0" b="0"/>
            <a:pathLst>
              <a:path w="315941" h="315717">
                <a:moveTo>
                  <a:pt x="247789" y="8572"/>
                </a:moveTo>
                <a:lnTo>
                  <a:pt x="229585" y="4022"/>
                </a:lnTo>
                <a:lnTo>
                  <a:pt x="222318" y="2681"/>
                </a:lnTo>
                <a:lnTo>
                  <a:pt x="215568" y="1787"/>
                </a:lnTo>
                <a:lnTo>
                  <a:pt x="209163" y="1191"/>
                </a:lnTo>
                <a:lnTo>
                  <a:pt x="202036" y="794"/>
                </a:lnTo>
                <a:lnTo>
                  <a:pt x="186497" y="353"/>
                </a:lnTo>
                <a:lnTo>
                  <a:pt x="177400" y="1188"/>
                </a:lnTo>
                <a:lnTo>
                  <a:pt x="167525" y="2696"/>
                </a:lnTo>
                <a:lnTo>
                  <a:pt x="157132" y="4655"/>
                </a:lnTo>
                <a:lnTo>
                  <a:pt x="148298" y="6913"/>
                </a:lnTo>
                <a:lnTo>
                  <a:pt x="140504" y="9371"/>
                </a:lnTo>
                <a:lnTo>
                  <a:pt x="133403" y="11962"/>
                </a:lnTo>
                <a:lnTo>
                  <a:pt x="126764" y="13690"/>
                </a:lnTo>
                <a:lnTo>
                  <a:pt x="120433" y="14841"/>
                </a:lnTo>
                <a:lnTo>
                  <a:pt x="114307" y="15609"/>
                </a:lnTo>
                <a:lnTo>
                  <a:pt x="105461" y="18978"/>
                </a:lnTo>
                <a:lnTo>
                  <a:pt x="94801" y="24082"/>
                </a:lnTo>
                <a:lnTo>
                  <a:pt x="82932" y="30342"/>
                </a:lnTo>
                <a:lnTo>
                  <a:pt x="72162" y="39278"/>
                </a:lnTo>
                <a:lnTo>
                  <a:pt x="62124" y="49998"/>
                </a:lnTo>
                <a:lnTo>
                  <a:pt x="43351" y="73656"/>
                </a:lnTo>
                <a:lnTo>
                  <a:pt x="25482" y="96871"/>
                </a:lnTo>
                <a:lnTo>
                  <a:pt x="18622" y="108395"/>
                </a:lnTo>
                <a:lnTo>
                  <a:pt x="13096" y="119888"/>
                </a:lnTo>
                <a:lnTo>
                  <a:pt x="8459" y="131361"/>
                </a:lnTo>
                <a:lnTo>
                  <a:pt x="5368" y="139961"/>
                </a:lnTo>
                <a:lnTo>
                  <a:pt x="3307" y="146647"/>
                </a:lnTo>
                <a:lnTo>
                  <a:pt x="1934" y="152057"/>
                </a:lnTo>
                <a:lnTo>
                  <a:pt x="1018" y="159474"/>
                </a:lnTo>
                <a:lnTo>
                  <a:pt x="407" y="168229"/>
                </a:lnTo>
                <a:lnTo>
                  <a:pt x="0" y="177875"/>
                </a:lnTo>
                <a:lnTo>
                  <a:pt x="681" y="187163"/>
                </a:lnTo>
                <a:lnTo>
                  <a:pt x="2088" y="196213"/>
                </a:lnTo>
                <a:lnTo>
                  <a:pt x="3978" y="205103"/>
                </a:lnTo>
                <a:lnTo>
                  <a:pt x="7143" y="213888"/>
                </a:lnTo>
                <a:lnTo>
                  <a:pt x="11158" y="222602"/>
                </a:lnTo>
                <a:lnTo>
                  <a:pt x="15740" y="231269"/>
                </a:lnTo>
                <a:lnTo>
                  <a:pt x="19747" y="237999"/>
                </a:lnTo>
                <a:lnTo>
                  <a:pt x="23371" y="243438"/>
                </a:lnTo>
                <a:lnTo>
                  <a:pt x="26739" y="248017"/>
                </a:lnTo>
                <a:lnTo>
                  <a:pt x="31842" y="253927"/>
                </a:lnTo>
                <a:lnTo>
                  <a:pt x="38102" y="260725"/>
                </a:lnTo>
                <a:lnTo>
                  <a:pt x="59578" y="283064"/>
                </a:lnTo>
                <a:lnTo>
                  <a:pt x="65165" y="287769"/>
                </a:lnTo>
                <a:lnTo>
                  <a:pt x="71747" y="292811"/>
                </a:lnTo>
                <a:lnTo>
                  <a:pt x="78992" y="298077"/>
                </a:lnTo>
                <a:lnTo>
                  <a:pt x="84775" y="301588"/>
                </a:lnTo>
                <a:lnTo>
                  <a:pt x="93741" y="305489"/>
                </a:lnTo>
                <a:lnTo>
                  <a:pt x="103440" y="309763"/>
                </a:lnTo>
                <a:lnTo>
                  <a:pt x="108694" y="312236"/>
                </a:lnTo>
                <a:lnTo>
                  <a:pt x="114101" y="313884"/>
                </a:lnTo>
                <a:lnTo>
                  <a:pt x="119611" y="314984"/>
                </a:lnTo>
                <a:lnTo>
                  <a:pt x="125189" y="315716"/>
                </a:lnTo>
                <a:lnTo>
                  <a:pt x="132718" y="315253"/>
                </a:lnTo>
                <a:lnTo>
                  <a:pt x="141548" y="313991"/>
                </a:lnTo>
                <a:lnTo>
                  <a:pt x="151244" y="312197"/>
                </a:lnTo>
                <a:lnTo>
                  <a:pt x="159613" y="311001"/>
                </a:lnTo>
                <a:lnTo>
                  <a:pt x="167097" y="310204"/>
                </a:lnTo>
                <a:lnTo>
                  <a:pt x="173992" y="309673"/>
                </a:lnTo>
                <a:lnTo>
                  <a:pt x="180493" y="308366"/>
                </a:lnTo>
                <a:lnTo>
                  <a:pt x="186732" y="306542"/>
                </a:lnTo>
                <a:lnTo>
                  <a:pt x="192797" y="304374"/>
                </a:lnTo>
                <a:lnTo>
                  <a:pt x="198745" y="301976"/>
                </a:lnTo>
                <a:lnTo>
                  <a:pt x="204615" y="299424"/>
                </a:lnTo>
                <a:lnTo>
                  <a:pt x="210434" y="296771"/>
                </a:lnTo>
                <a:lnTo>
                  <a:pt x="219439" y="291283"/>
                </a:lnTo>
                <a:lnTo>
                  <a:pt x="227569" y="285669"/>
                </a:lnTo>
                <a:lnTo>
                  <a:pt x="232403" y="282839"/>
                </a:lnTo>
                <a:lnTo>
                  <a:pt x="237532" y="279999"/>
                </a:lnTo>
                <a:lnTo>
                  <a:pt x="242856" y="276201"/>
                </a:lnTo>
                <a:lnTo>
                  <a:pt x="248310" y="271764"/>
                </a:lnTo>
                <a:lnTo>
                  <a:pt x="253851" y="266901"/>
                </a:lnTo>
                <a:lnTo>
                  <a:pt x="258498" y="261754"/>
                </a:lnTo>
                <a:lnTo>
                  <a:pt x="262548" y="256417"/>
                </a:lnTo>
                <a:lnTo>
                  <a:pt x="266201" y="250955"/>
                </a:lnTo>
                <a:lnTo>
                  <a:pt x="269588" y="245408"/>
                </a:lnTo>
                <a:lnTo>
                  <a:pt x="272799" y="239806"/>
                </a:lnTo>
                <a:lnTo>
                  <a:pt x="278907" y="228500"/>
                </a:lnTo>
                <a:lnTo>
                  <a:pt x="284797" y="217125"/>
                </a:lnTo>
                <a:lnTo>
                  <a:pt x="288653" y="210472"/>
                </a:lnTo>
                <a:lnTo>
                  <a:pt x="298018" y="195461"/>
                </a:lnTo>
                <a:lnTo>
                  <a:pt x="301277" y="188409"/>
                </a:lnTo>
                <a:lnTo>
                  <a:pt x="303450" y="181804"/>
                </a:lnTo>
                <a:lnTo>
                  <a:pt x="304899" y="175495"/>
                </a:lnTo>
                <a:lnTo>
                  <a:pt x="306817" y="169384"/>
                </a:lnTo>
                <a:lnTo>
                  <a:pt x="309048" y="163405"/>
                </a:lnTo>
                <a:lnTo>
                  <a:pt x="311488" y="157514"/>
                </a:lnTo>
                <a:lnTo>
                  <a:pt x="313115" y="151681"/>
                </a:lnTo>
                <a:lnTo>
                  <a:pt x="314200" y="145888"/>
                </a:lnTo>
                <a:lnTo>
                  <a:pt x="314923" y="140121"/>
                </a:lnTo>
                <a:lnTo>
                  <a:pt x="315405" y="133419"/>
                </a:lnTo>
                <a:lnTo>
                  <a:pt x="315726" y="126094"/>
                </a:lnTo>
                <a:lnTo>
                  <a:pt x="315940" y="118352"/>
                </a:lnTo>
                <a:lnTo>
                  <a:pt x="315131" y="111286"/>
                </a:lnTo>
                <a:lnTo>
                  <a:pt x="313638" y="104671"/>
                </a:lnTo>
                <a:lnTo>
                  <a:pt x="311691" y="98355"/>
                </a:lnTo>
                <a:lnTo>
                  <a:pt x="308488" y="91288"/>
                </a:lnTo>
                <a:lnTo>
                  <a:pt x="304447" y="83718"/>
                </a:lnTo>
                <a:lnTo>
                  <a:pt x="299848" y="75814"/>
                </a:lnTo>
                <a:lnTo>
                  <a:pt x="294878" y="69593"/>
                </a:lnTo>
                <a:lnTo>
                  <a:pt x="289659" y="64493"/>
                </a:lnTo>
                <a:lnTo>
                  <a:pt x="284274" y="60140"/>
                </a:lnTo>
                <a:lnTo>
                  <a:pt x="277827" y="55333"/>
                </a:lnTo>
                <a:lnTo>
                  <a:pt x="263044" y="44912"/>
                </a:lnTo>
                <a:lnTo>
                  <a:pt x="256054" y="40419"/>
                </a:lnTo>
                <a:lnTo>
                  <a:pt x="249489" y="36471"/>
                </a:lnTo>
                <a:lnTo>
                  <a:pt x="243207" y="32886"/>
                </a:lnTo>
                <a:lnTo>
                  <a:pt x="237114" y="30497"/>
                </a:lnTo>
                <a:lnTo>
                  <a:pt x="231147" y="28903"/>
                </a:lnTo>
                <a:lnTo>
                  <a:pt x="225264" y="27841"/>
                </a:lnTo>
                <a:lnTo>
                  <a:pt x="217533" y="26181"/>
                </a:lnTo>
                <a:lnTo>
                  <a:pt x="198781" y="21796"/>
                </a:lnTo>
                <a:lnTo>
                  <a:pt x="188447" y="20245"/>
                </a:lnTo>
                <a:lnTo>
                  <a:pt x="177748" y="19212"/>
                </a:lnTo>
                <a:lnTo>
                  <a:pt x="166804" y="18523"/>
                </a:lnTo>
                <a:lnTo>
                  <a:pt x="158557" y="17111"/>
                </a:lnTo>
                <a:lnTo>
                  <a:pt x="152106" y="15217"/>
                </a:lnTo>
                <a:lnTo>
                  <a:pt x="139459" y="9885"/>
                </a:lnTo>
                <a:lnTo>
                  <a:pt x="135190" y="6616"/>
                </a:lnTo>
                <a:lnTo>
                  <a:pt x="1277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"/>
          <p:cNvSpPr/>
          <p:nvPr/>
        </p:nvSpPr>
        <p:spPr>
          <a:xfrm>
            <a:off x="3080385" y="2117760"/>
            <a:ext cx="1375401" cy="573892"/>
          </a:xfrm>
          <a:custGeom>
            <a:avLst/>
            <a:gdLst/>
            <a:ahLst/>
            <a:cxnLst/>
            <a:rect l="0" t="0" r="0" b="0"/>
            <a:pathLst>
              <a:path w="1375401" h="573892">
                <a:moveTo>
                  <a:pt x="0" y="505425"/>
                </a:moveTo>
                <a:lnTo>
                  <a:pt x="9101" y="514526"/>
                </a:lnTo>
                <a:lnTo>
                  <a:pt x="12735" y="517207"/>
                </a:lnTo>
                <a:lnTo>
                  <a:pt x="19312" y="520186"/>
                </a:lnTo>
                <a:lnTo>
                  <a:pt x="55675" y="526414"/>
                </a:lnTo>
                <a:lnTo>
                  <a:pt x="93477" y="531161"/>
                </a:lnTo>
                <a:lnTo>
                  <a:pt x="121828" y="537743"/>
                </a:lnTo>
                <a:lnTo>
                  <a:pt x="153889" y="541670"/>
                </a:lnTo>
                <a:lnTo>
                  <a:pt x="189424" y="546326"/>
                </a:lnTo>
                <a:lnTo>
                  <a:pt x="240315" y="548981"/>
                </a:lnTo>
                <a:lnTo>
                  <a:pt x="269684" y="552723"/>
                </a:lnTo>
                <a:lnTo>
                  <a:pt x="309247" y="555634"/>
                </a:lnTo>
                <a:lnTo>
                  <a:pt x="381506" y="556496"/>
                </a:lnTo>
                <a:lnTo>
                  <a:pt x="461653" y="556752"/>
                </a:lnTo>
                <a:lnTo>
                  <a:pt x="536649" y="559352"/>
                </a:lnTo>
                <a:lnTo>
                  <a:pt x="580651" y="561379"/>
                </a:lnTo>
                <a:lnTo>
                  <a:pt x="665102" y="563631"/>
                </a:lnTo>
                <a:lnTo>
                  <a:pt x="706291" y="564231"/>
                </a:lnTo>
                <a:lnTo>
                  <a:pt x="787617" y="567438"/>
                </a:lnTo>
                <a:lnTo>
                  <a:pt x="858687" y="571086"/>
                </a:lnTo>
                <a:lnTo>
                  <a:pt x="902973" y="572707"/>
                </a:lnTo>
                <a:lnTo>
                  <a:pt x="953876" y="573620"/>
                </a:lnTo>
                <a:lnTo>
                  <a:pt x="1081036" y="573891"/>
                </a:lnTo>
                <a:lnTo>
                  <a:pt x="1118836" y="572976"/>
                </a:lnTo>
                <a:lnTo>
                  <a:pt x="1147846" y="571414"/>
                </a:lnTo>
                <a:lnTo>
                  <a:pt x="1170995" y="569420"/>
                </a:lnTo>
                <a:lnTo>
                  <a:pt x="1214497" y="564665"/>
                </a:lnTo>
                <a:lnTo>
                  <a:pt x="1251294" y="560329"/>
                </a:lnTo>
                <a:lnTo>
                  <a:pt x="1285577" y="557887"/>
                </a:lnTo>
                <a:lnTo>
                  <a:pt x="1322722" y="556212"/>
                </a:lnTo>
                <a:lnTo>
                  <a:pt x="1357155" y="549519"/>
                </a:lnTo>
                <a:lnTo>
                  <a:pt x="1362957" y="546295"/>
                </a:lnTo>
                <a:lnTo>
                  <a:pt x="1374443" y="536464"/>
                </a:lnTo>
                <a:lnTo>
                  <a:pt x="1375400" y="534690"/>
                </a:lnTo>
                <a:lnTo>
                  <a:pt x="1375086" y="533507"/>
                </a:lnTo>
                <a:lnTo>
                  <a:pt x="1373924" y="532719"/>
                </a:lnTo>
                <a:lnTo>
                  <a:pt x="1373149" y="531241"/>
                </a:lnTo>
                <a:lnTo>
                  <a:pt x="1369366" y="519485"/>
                </a:lnTo>
                <a:lnTo>
                  <a:pt x="1359825" y="501970"/>
                </a:lnTo>
                <a:lnTo>
                  <a:pt x="1351127" y="488649"/>
                </a:lnTo>
                <a:lnTo>
                  <a:pt x="1340874" y="474843"/>
                </a:lnTo>
                <a:lnTo>
                  <a:pt x="1334767" y="464528"/>
                </a:lnTo>
                <a:lnTo>
                  <a:pt x="1331417" y="453593"/>
                </a:lnTo>
                <a:lnTo>
                  <a:pt x="1328023" y="439526"/>
                </a:lnTo>
                <a:lnTo>
                  <a:pt x="1324451" y="429107"/>
                </a:lnTo>
                <a:lnTo>
                  <a:pt x="1320165" y="417399"/>
                </a:lnTo>
                <a:lnTo>
                  <a:pt x="1316355" y="407688"/>
                </a:lnTo>
                <a:lnTo>
                  <a:pt x="1309581" y="391818"/>
                </a:lnTo>
                <a:lnTo>
                  <a:pt x="1305936" y="375876"/>
                </a:lnTo>
                <a:lnTo>
                  <a:pt x="1303363" y="359265"/>
                </a:lnTo>
                <a:lnTo>
                  <a:pt x="1299045" y="342357"/>
                </a:lnTo>
                <a:lnTo>
                  <a:pt x="1296491" y="327858"/>
                </a:lnTo>
                <a:lnTo>
                  <a:pt x="1295355" y="314111"/>
                </a:lnTo>
                <a:lnTo>
                  <a:pt x="1294851" y="298476"/>
                </a:lnTo>
                <a:lnTo>
                  <a:pt x="1293764" y="287449"/>
                </a:lnTo>
                <a:lnTo>
                  <a:pt x="1292087" y="274382"/>
                </a:lnTo>
                <a:lnTo>
                  <a:pt x="1290016" y="259957"/>
                </a:lnTo>
                <a:lnTo>
                  <a:pt x="1289588" y="242719"/>
                </a:lnTo>
                <a:lnTo>
                  <a:pt x="1290255" y="223608"/>
                </a:lnTo>
                <a:lnTo>
                  <a:pt x="1291652" y="203247"/>
                </a:lnTo>
                <a:lnTo>
                  <a:pt x="1291631" y="187768"/>
                </a:lnTo>
                <a:lnTo>
                  <a:pt x="1290665" y="175543"/>
                </a:lnTo>
                <a:lnTo>
                  <a:pt x="1289068" y="165489"/>
                </a:lnTo>
                <a:lnTo>
                  <a:pt x="1287294" y="149237"/>
                </a:lnTo>
                <a:lnTo>
                  <a:pt x="1286505" y="135664"/>
                </a:lnTo>
                <a:lnTo>
                  <a:pt x="1286155" y="123281"/>
                </a:lnTo>
                <a:lnTo>
                  <a:pt x="1285109" y="113503"/>
                </a:lnTo>
                <a:lnTo>
                  <a:pt x="1281407" y="87397"/>
                </a:lnTo>
                <a:lnTo>
                  <a:pt x="1278133" y="77197"/>
                </a:lnTo>
                <a:lnTo>
                  <a:pt x="1274046" y="69445"/>
                </a:lnTo>
                <a:lnTo>
                  <a:pt x="1261732" y="53983"/>
                </a:lnTo>
                <a:lnTo>
                  <a:pt x="1254189" y="46656"/>
                </a:lnTo>
                <a:lnTo>
                  <a:pt x="1228315" y="31249"/>
                </a:lnTo>
                <a:lnTo>
                  <a:pt x="1214572" y="27980"/>
                </a:lnTo>
                <a:lnTo>
                  <a:pt x="1199892" y="25575"/>
                </a:lnTo>
                <a:lnTo>
                  <a:pt x="1164508" y="13586"/>
                </a:lnTo>
                <a:lnTo>
                  <a:pt x="1124459" y="9280"/>
                </a:lnTo>
                <a:lnTo>
                  <a:pt x="1087341" y="7581"/>
                </a:lnTo>
                <a:lnTo>
                  <a:pt x="1050317" y="3808"/>
                </a:lnTo>
                <a:lnTo>
                  <a:pt x="1016082" y="4037"/>
                </a:lnTo>
                <a:lnTo>
                  <a:pt x="975467" y="6360"/>
                </a:lnTo>
                <a:lnTo>
                  <a:pt x="837998" y="7975"/>
                </a:lnTo>
                <a:lnTo>
                  <a:pt x="524842" y="8213"/>
                </a:lnTo>
                <a:lnTo>
                  <a:pt x="430748" y="5677"/>
                </a:lnTo>
                <a:lnTo>
                  <a:pt x="339081" y="2327"/>
                </a:lnTo>
                <a:lnTo>
                  <a:pt x="166149" y="0"/>
                </a:lnTo>
                <a:lnTo>
                  <a:pt x="124582" y="4302"/>
                </a:lnTo>
                <a:lnTo>
                  <a:pt x="109979" y="9019"/>
                </a:lnTo>
                <a:lnTo>
                  <a:pt x="100315" y="14290"/>
                </a:lnTo>
                <a:lnTo>
                  <a:pt x="83283" y="28269"/>
                </a:lnTo>
                <a:lnTo>
                  <a:pt x="81239" y="31111"/>
                </a:lnTo>
                <a:lnTo>
                  <a:pt x="73140" y="49922"/>
                </a:lnTo>
                <a:lnTo>
                  <a:pt x="70606" y="60409"/>
                </a:lnTo>
                <a:lnTo>
                  <a:pt x="69180" y="77023"/>
                </a:lnTo>
                <a:lnTo>
                  <a:pt x="68846" y="91186"/>
                </a:lnTo>
                <a:lnTo>
                  <a:pt x="68698" y="113356"/>
                </a:lnTo>
                <a:lnTo>
                  <a:pt x="69611" y="127841"/>
                </a:lnTo>
                <a:lnTo>
                  <a:pt x="71172" y="144165"/>
                </a:lnTo>
                <a:lnTo>
                  <a:pt x="73165" y="161715"/>
                </a:lnTo>
                <a:lnTo>
                  <a:pt x="75447" y="176272"/>
                </a:lnTo>
                <a:lnTo>
                  <a:pt x="77920" y="188835"/>
                </a:lnTo>
                <a:lnTo>
                  <a:pt x="80522" y="200067"/>
                </a:lnTo>
                <a:lnTo>
                  <a:pt x="97432" y="279866"/>
                </a:lnTo>
                <a:lnTo>
                  <a:pt x="101150" y="295045"/>
                </a:lnTo>
                <a:lnTo>
                  <a:pt x="104580" y="308021"/>
                </a:lnTo>
                <a:lnTo>
                  <a:pt x="106868" y="319530"/>
                </a:lnTo>
                <a:lnTo>
                  <a:pt x="108392" y="330060"/>
                </a:lnTo>
                <a:lnTo>
                  <a:pt x="109409" y="339937"/>
                </a:lnTo>
                <a:lnTo>
                  <a:pt x="115390" y="385695"/>
                </a:lnTo>
                <a:lnTo>
                  <a:pt x="116932" y="400840"/>
                </a:lnTo>
                <a:lnTo>
                  <a:pt x="117959" y="414746"/>
                </a:lnTo>
                <a:lnTo>
                  <a:pt x="118644" y="427828"/>
                </a:lnTo>
                <a:lnTo>
                  <a:pt x="117196" y="441310"/>
                </a:lnTo>
                <a:lnTo>
                  <a:pt x="114326" y="455062"/>
                </a:lnTo>
                <a:lnTo>
                  <a:pt x="110507" y="468992"/>
                </a:lnTo>
                <a:lnTo>
                  <a:pt x="107961" y="479231"/>
                </a:lnTo>
                <a:lnTo>
                  <a:pt x="105132" y="493148"/>
                </a:lnTo>
                <a:lnTo>
                  <a:pt x="103875" y="502508"/>
                </a:lnTo>
                <a:lnTo>
                  <a:pt x="102869" y="5139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"/>
          <p:cNvSpPr/>
          <p:nvPr/>
        </p:nvSpPr>
        <p:spPr>
          <a:xfrm>
            <a:off x="6847665" y="3774140"/>
            <a:ext cx="73053" cy="83472"/>
          </a:xfrm>
          <a:custGeom>
            <a:avLst/>
            <a:gdLst/>
            <a:ahLst/>
            <a:cxnLst/>
            <a:rect l="0" t="0" r="0" b="0"/>
            <a:pathLst>
              <a:path w="73053" h="83472">
                <a:moveTo>
                  <a:pt x="38910" y="23477"/>
                </a:moveTo>
                <a:lnTo>
                  <a:pt x="52562" y="28028"/>
                </a:lnTo>
                <a:lnTo>
                  <a:pt x="57536" y="30321"/>
                </a:lnTo>
                <a:lnTo>
                  <a:pt x="61805" y="32802"/>
                </a:lnTo>
                <a:lnTo>
                  <a:pt x="65603" y="35409"/>
                </a:lnTo>
                <a:lnTo>
                  <a:pt x="68135" y="39052"/>
                </a:lnTo>
                <a:lnTo>
                  <a:pt x="69824" y="43385"/>
                </a:lnTo>
                <a:lnTo>
                  <a:pt x="70949" y="48179"/>
                </a:lnTo>
                <a:lnTo>
                  <a:pt x="71699" y="52327"/>
                </a:lnTo>
                <a:lnTo>
                  <a:pt x="72199" y="56046"/>
                </a:lnTo>
                <a:lnTo>
                  <a:pt x="72533" y="59477"/>
                </a:lnTo>
                <a:lnTo>
                  <a:pt x="71803" y="63669"/>
                </a:lnTo>
                <a:lnTo>
                  <a:pt x="70363" y="68370"/>
                </a:lnTo>
                <a:lnTo>
                  <a:pt x="68451" y="73408"/>
                </a:lnTo>
                <a:lnTo>
                  <a:pt x="66224" y="76767"/>
                </a:lnTo>
                <a:lnTo>
                  <a:pt x="63787" y="79006"/>
                </a:lnTo>
                <a:lnTo>
                  <a:pt x="61210" y="80499"/>
                </a:lnTo>
                <a:lnTo>
                  <a:pt x="58539" y="81494"/>
                </a:lnTo>
                <a:lnTo>
                  <a:pt x="55806" y="82158"/>
                </a:lnTo>
                <a:lnTo>
                  <a:pt x="53031" y="82600"/>
                </a:lnTo>
                <a:lnTo>
                  <a:pt x="50229" y="82895"/>
                </a:lnTo>
                <a:lnTo>
                  <a:pt x="47409" y="83092"/>
                </a:lnTo>
                <a:lnTo>
                  <a:pt x="40588" y="83407"/>
                </a:lnTo>
                <a:lnTo>
                  <a:pt x="39076" y="82480"/>
                </a:lnTo>
                <a:lnTo>
                  <a:pt x="37116" y="80910"/>
                </a:lnTo>
                <a:lnTo>
                  <a:pt x="34856" y="78911"/>
                </a:lnTo>
                <a:lnTo>
                  <a:pt x="33349" y="76625"/>
                </a:lnTo>
                <a:lnTo>
                  <a:pt x="32346" y="74149"/>
                </a:lnTo>
                <a:lnTo>
                  <a:pt x="31677" y="71546"/>
                </a:lnTo>
                <a:lnTo>
                  <a:pt x="30277" y="67906"/>
                </a:lnTo>
                <a:lnTo>
                  <a:pt x="28392" y="63574"/>
                </a:lnTo>
                <a:lnTo>
                  <a:pt x="26183" y="58781"/>
                </a:lnTo>
                <a:lnTo>
                  <a:pt x="25662" y="53681"/>
                </a:lnTo>
                <a:lnTo>
                  <a:pt x="26268" y="48375"/>
                </a:lnTo>
                <a:lnTo>
                  <a:pt x="27625" y="42933"/>
                </a:lnTo>
                <a:lnTo>
                  <a:pt x="29481" y="37400"/>
                </a:lnTo>
                <a:lnTo>
                  <a:pt x="31672" y="31807"/>
                </a:lnTo>
                <a:lnTo>
                  <a:pt x="34084" y="26173"/>
                </a:lnTo>
                <a:lnTo>
                  <a:pt x="36645" y="22417"/>
                </a:lnTo>
                <a:lnTo>
                  <a:pt x="39305" y="19912"/>
                </a:lnTo>
                <a:lnTo>
                  <a:pt x="42030" y="18243"/>
                </a:lnTo>
                <a:lnTo>
                  <a:pt x="44801" y="17130"/>
                </a:lnTo>
                <a:lnTo>
                  <a:pt x="47599" y="16389"/>
                </a:lnTo>
                <a:lnTo>
                  <a:pt x="50418" y="15894"/>
                </a:lnTo>
                <a:lnTo>
                  <a:pt x="53249" y="15564"/>
                </a:lnTo>
                <a:lnTo>
                  <a:pt x="56090" y="15344"/>
                </a:lnTo>
                <a:lnTo>
                  <a:pt x="58935" y="15198"/>
                </a:lnTo>
                <a:lnTo>
                  <a:pt x="61785" y="16053"/>
                </a:lnTo>
                <a:lnTo>
                  <a:pt x="64637" y="17575"/>
                </a:lnTo>
                <a:lnTo>
                  <a:pt x="67491" y="19542"/>
                </a:lnTo>
                <a:lnTo>
                  <a:pt x="69394" y="21806"/>
                </a:lnTo>
                <a:lnTo>
                  <a:pt x="70663" y="24268"/>
                </a:lnTo>
                <a:lnTo>
                  <a:pt x="71508" y="26862"/>
                </a:lnTo>
                <a:lnTo>
                  <a:pt x="72072" y="29544"/>
                </a:lnTo>
                <a:lnTo>
                  <a:pt x="72449" y="32284"/>
                </a:lnTo>
                <a:lnTo>
                  <a:pt x="72698" y="35063"/>
                </a:lnTo>
                <a:lnTo>
                  <a:pt x="72866" y="39774"/>
                </a:lnTo>
                <a:lnTo>
                  <a:pt x="73052" y="52627"/>
                </a:lnTo>
                <a:lnTo>
                  <a:pt x="72149" y="58151"/>
                </a:lnTo>
                <a:lnTo>
                  <a:pt x="70594" y="62785"/>
                </a:lnTo>
                <a:lnTo>
                  <a:pt x="68605" y="66828"/>
                </a:lnTo>
                <a:lnTo>
                  <a:pt x="66326" y="70475"/>
                </a:lnTo>
                <a:lnTo>
                  <a:pt x="63855" y="73859"/>
                </a:lnTo>
                <a:lnTo>
                  <a:pt x="57595" y="81583"/>
                </a:lnTo>
                <a:lnTo>
                  <a:pt x="55177" y="82217"/>
                </a:lnTo>
                <a:lnTo>
                  <a:pt x="51659" y="82640"/>
                </a:lnTo>
                <a:lnTo>
                  <a:pt x="41428" y="83318"/>
                </a:lnTo>
                <a:lnTo>
                  <a:pt x="37489" y="83410"/>
                </a:lnTo>
                <a:lnTo>
                  <a:pt x="35104" y="83435"/>
                </a:lnTo>
                <a:lnTo>
                  <a:pt x="33515" y="82499"/>
                </a:lnTo>
                <a:lnTo>
                  <a:pt x="32456" y="80923"/>
                </a:lnTo>
                <a:lnTo>
                  <a:pt x="31749" y="78919"/>
                </a:lnTo>
                <a:lnTo>
                  <a:pt x="30326" y="76631"/>
                </a:lnTo>
                <a:lnTo>
                  <a:pt x="28425" y="74153"/>
                </a:lnTo>
                <a:lnTo>
                  <a:pt x="23080" y="67883"/>
                </a:lnTo>
                <a:lnTo>
                  <a:pt x="22642" y="66416"/>
                </a:lnTo>
                <a:lnTo>
                  <a:pt x="22349" y="64486"/>
                </a:lnTo>
                <a:lnTo>
                  <a:pt x="22154" y="62246"/>
                </a:lnTo>
                <a:lnTo>
                  <a:pt x="22024" y="58848"/>
                </a:lnTo>
                <a:lnTo>
                  <a:pt x="21880" y="49992"/>
                </a:lnTo>
                <a:lnTo>
                  <a:pt x="22794" y="45917"/>
                </a:lnTo>
                <a:lnTo>
                  <a:pt x="24356" y="42247"/>
                </a:lnTo>
                <a:lnTo>
                  <a:pt x="29156" y="34064"/>
                </a:lnTo>
                <a:lnTo>
                  <a:pt x="31455" y="33393"/>
                </a:lnTo>
                <a:lnTo>
                  <a:pt x="34892" y="32945"/>
                </a:lnTo>
                <a:lnTo>
                  <a:pt x="39089" y="32647"/>
                </a:lnTo>
                <a:lnTo>
                  <a:pt x="42839" y="32447"/>
                </a:lnTo>
                <a:lnTo>
                  <a:pt x="49545" y="32226"/>
                </a:lnTo>
                <a:lnTo>
                  <a:pt x="52668" y="33120"/>
                </a:lnTo>
                <a:lnTo>
                  <a:pt x="55701" y="34668"/>
                </a:lnTo>
                <a:lnTo>
                  <a:pt x="58677" y="36653"/>
                </a:lnTo>
                <a:lnTo>
                  <a:pt x="60660" y="38928"/>
                </a:lnTo>
                <a:lnTo>
                  <a:pt x="61983" y="41398"/>
                </a:lnTo>
                <a:lnTo>
                  <a:pt x="62865" y="43997"/>
                </a:lnTo>
                <a:lnTo>
                  <a:pt x="63452" y="47635"/>
                </a:lnTo>
                <a:lnTo>
                  <a:pt x="63844" y="51964"/>
                </a:lnTo>
                <a:lnTo>
                  <a:pt x="64105" y="56756"/>
                </a:lnTo>
                <a:lnTo>
                  <a:pt x="63327" y="60903"/>
                </a:lnTo>
                <a:lnTo>
                  <a:pt x="61855" y="64620"/>
                </a:lnTo>
                <a:lnTo>
                  <a:pt x="59921" y="68051"/>
                </a:lnTo>
                <a:lnTo>
                  <a:pt x="58632" y="71291"/>
                </a:lnTo>
                <a:lnTo>
                  <a:pt x="57773" y="74403"/>
                </a:lnTo>
                <a:lnTo>
                  <a:pt x="57201" y="77430"/>
                </a:lnTo>
                <a:lnTo>
                  <a:pt x="55866" y="79448"/>
                </a:lnTo>
                <a:lnTo>
                  <a:pt x="54024" y="80794"/>
                </a:lnTo>
                <a:lnTo>
                  <a:pt x="51844" y="81691"/>
                </a:lnTo>
                <a:lnTo>
                  <a:pt x="49438" y="82289"/>
                </a:lnTo>
                <a:lnTo>
                  <a:pt x="46880" y="82687"/>
                </a:lnTo>
                <a:lnTo>
                  <a:pt x="44223" y="82953"/>
                </a:lnTo>
                <a:lnTo>
                  <a:pt x="40547" y="83130"/>
                </a:lnTo>
                <a:lnTo>
                  <a:pt x="24614" y="83438"/>
                </a:lnTo>
                <a:lnTo>
                  <a:pt x="18058" y="83471"/>
                </a:lnTo>
                <a:lnTo>
                  <a:pt x="15484" y="82523"/>
                </a:lnTo>
                <a:lnTo>
                  <a:pt x="12815" y="80939"/>
                </a:lnTo>
                <a:lnTo>
                  <a:pt x="10083" y="78930"/>
                </a:lnTo>
                <a:lnTo>
                  <a:pt x="8262" y="76638"/>
                </a:lnTo>
                <a:lnTo>
                  <a:pt x="7048" y="74158"/>
                </a:lnTo>
                <a:lnTo>
                  <a:pt x="4746" y="66957"/>
                </a:lnTo>
                <a:lnTo>
                  <a:pt x="548" y="54231"/>
                </a:lnTo>
                <a:lnTo>
                  <a:pt x="0" y="47790"/>
                </a:lnTo>
                <a:lnTo>
                  <a:pt x="588" y="41591"/>
                </a:lnTo>
                <a:lnTo>
                  <a:pt x="1932" y="35553"/>
                </a:lnTo>
                <a:lnTo>
                  <a:pt x="3781" y="29623"/>
                </a:lnTo>
                <a:lnTo>
                  <a:pt x="5965" y="23764"/>
                </a:lnTo>
                <a:lnTo>
                  <a:pt x="8374" y="17953"/>
                </a:lnTo>
                <a:lnTo>
                  <a:pt x="10933" y="14080"/>
                </a:lnTo>
                <a:lnTo>
                  <a:pt x="13591" y="11497"/>
                </a:lnTo>
                <a:lnTo>
                  <a:pt x="16315" y="9775"/>
                </a:lnTo>
                <a:lnTo>
                  <a:pt x="19084" y="7675"/>
                </a:lnTo>
                <a:lnTo>
                  <a:pt x="21883" y="5323"/>
                </a:lnTo>
                <a:lnTo>
                  <a:pt x="24701" y="2801"/>
                </a:lnTo>
                <a:lnTo>
                  <a:pt x="27532" y="1121"/>
                </a:lnTo>
                <a:lnTo>
                  <a:pt x="30372" y="0"/>
                </a:lnTo>
                <a:lnTo>
                  <a:pt x="38910" y="6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"/>
          <p:cNvSpPr/>
          <p:nvPr/>
        </p:nvSpPr>
        <p:spPr>
          <a:xfrm>
            <a:off x="3680459" y="2940367"/>
            <a:ext cx="197169" cy="200976"/>
          </a:xfrm>
          <a:custGeom>
            <a:avLst/>
            <a:gdLst/>
            <a:ahLst/>
            <a:cxnLst/>
            <a:rect l="0" t="0" r="0" b="0"/>
            <a:pathLst>
              <a:path w="197169" h="200976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5601" y="11932"/>
                </a:lnTo>
                <a:lnTo>
                  <a:pt x="17068" y="13670"/>
                </a:lnTo>
                <a:lnTo>
                  <a:pt x="18999" y="14828"/>
                </a:lnTo>
                <a:lnTo>
                  <a:pt x="21239" y="15601"/>
                </a:lnTo>
                <a:lnTo>
                  <a:pt x="23684" y="18020"/>
                </a:lnTo>
                <a:lnTo>
                  <a:pt x="26267" y="21539"/>
                </a:lnTo>
                <a:lnTo>
                  <a:pt x="28942" y="25789"/>
                </a:lnTo>
                <a:lnTo>
                  <a:pt x="31677" y="29575"/>
                </a:lnTo>
                <a:lnTo>
                  <a:pt x="34453" y="33052"/>
                </a:lnTo>
                <a:lnTo>
                  <a:pt x="37257" y="36322"/>
                </a:lnTo>
                <a:lnTo>
                  <a:pt x="39125" y="40407"/>
                </a:lnTo>
                <a:lnTo>
                  <a:pt x="40372" y="45036"/>
                </a:lnTo>
                <a:lnTo>
                  <a:pt x="41202" y="50026"/>
                </a:lnTo>
                <a:lnTo>
                  <a:pt x="42708" y="56211"/>
                </a:lnTo>
                <a:lnTo>
                  <a:pt x="44664" y="63191"/>
                </a:lnTo>
                <a:lnTo>
                  <a:pt x="46922" y="70703"/>
                </a:lnTo>
                <a:lnTo>
                  <a:pt x="48426" y="77615"/>
                </a:lnTo>
                <a:lnTo>
                  <a:pt x="49429" y="84129"/>
                </a:lnTo>
                <a:lnTo>
                  <a:pt x="50098" y="90376"/>
                </a:lnTo>
                <a:lnTo>
                  <a:pt x="50544" y="95493"/>
                </a:lnTo>
                <a:lnTo>
                  <a:pt x="50841" y="99857"/>
                </a:lnTo>
                <a:lnTo>
                  <a:pt x="51039" y="103719"/>
                </a:lnTo>
                <a:lnTo>
                  <a:pt x="52124" y="110103"/>
                </a:lnTo>
                <a:lnTo>
                  <a:pt x="53799" y="118170"/>
                </a:lnTo>
                <a:lnTo>
                  <a:pt x="55869" y="127357"/>
                </a:lnTo>
                <a:lnTo>
                  <a:pt x="57248" y="134435"/>
                </a:lnTo>
                <a:lnTo>
                  <a:pt x="58168" y="140106"/>
                </a:lnTo>
                <a:lnTo>
                  <a:pt x="58782" y="144839"/>
                </a:lnTo>
                <a:lnTo>
                  <a:pt x="59191" y="149899"/>
                </a:lnTo>
                <a:lnTo>
                  <a:pt x="59463" y="155178"/>
                </a:lnTo>
                <a:lnTo>
                  <a:pt x="59645" y="160602"/>
                </a:lnTo>
                <a:lnTo>
                  <a:pt x="59987" y="200975"/>
                </a:lnTo>
                <a:lnTo>
                  <a:pt x="59999" y="199495"/>
                </a:lnTo>
                <a:lnTo>
                  <a:pt x="59049" y="198719"/>
                </a:lnTo>
                <a:lnTo>
                  <a:pt x="55454" y="197857"/>
                </a:lnTo>
                <a:lnTo>
                  <a:pt x="53162" y="193817"/>
                </a:lnTo>
                <a:lnTo>
                  <a:pt x="50681" y="187314"/>
                </a:lnTo>
                <a:lnTo>
                  <a:pt x="48075" y="179168"/>
                </a:lnTo>
                <a:lnTo>
                  <a:pt x="45386" y="169928"/>
                </a:lnTo>
                <a:lnTo>
                  <a:pt x="39856" y="149501"/>
                </a:lnTo>
                <a:lnTo>
                  <a:pt x="38001" y="140625"/>
                </a:lnTo>
                <a:lnTo>
                  <a:pt x="36764" y="132803"/>
                </a:lnTo>
                <a:lnTo>
                  <a:pt x="35940" y="125682"/>
                </a:lnTo>
                <a:lnTo>
                  <a:pt x="37295" y="117126"/>
                </a:lnTo>
                <a:lnTo>
                  <a:pt x="40103" y="107612"/>
                </a:lnTo>
                <a:lnTo>
                  <a:pt x="43881" y="97458"/>
                </a:lnTo>
                <a:lnTo>
                  <a:pt x="48304" y="87832"/>
                </a:lnTo>
                <a:lnTo>
                  <a:pt x="53158" y="78557"/>
                </a:lnTo>
                <a:lnTo>
                  <a:pt x="58299" y="69517"/>
                </a:lnTo>
                <a:lnTo>
                  <a:pt x="63631" y="61585"/>
                </a:lnTo>
                <a:lnTo>
                  <a:pt x="69091" y="54391"/>
                </a:lnTo>
                <a:lnTo>
                  <a:pt x="74636" y="47691"/>
                </a:lnTo>
                <a:lnTo>
                  <a:pt x="80237" y="41319"/>
                </a:lnTo>
                <a:lnTo>
                  <a:pt x="85876" y="35166"/>
                </a:lnTo>
                <a:lnTo>
                  <a:pt x="91541" y="29159"/>
                </a:lnTo>
                <a:lnTo>
                  <a:pt x="97223" y="25154"/>
                </a:lnTo>
                <a:lnTo>
                  <a:pt x="102915" y="22485"/>
                </a:lnTo>
                <a:lnTo>
                  <a:pt x="108615" y="20705"/>
                </a:lnTo>
                <a:lnTo>
                  <a:pt x="114320" y="18566"/>
                </a:lnTo>
                <a:lnTo>
                  <a:pt x="120029" y="16187"/>
                </a:lnTo>
                <a:lnTo>
                  <a:pt x="125740" y="13649"/>
                </a:lnTo>
                <a:lnTo>
                  <a:pt x="131452" y="11957"/>
                </a:lnTo>
                <a:lnTo>
                  <a:pt x="137164" y="10829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"/>
          <p:cNvSpPr/>
          <p:nvPr/>
        </p:nvSpPr>
        <p:spPr>
          <a:xfrm>
            <a:off x="3954779" y="2957512"/>
            <a:ext cx="41671" cy="208239"/>
          </a:xfrm>
          <a:custGeom>
            <a:avLst/>
            <a:gdLst/>
            <a:ahLst/>
            <a:cxnLst/>
            <a:rect l="0" t="0" r="0" b="0"/>
            <a:pathLst>
              <a:path w="41671" h="208239">
                <a:moveTo>
                  <a:pt x="0" y="0"/>
                </a:moveTo>
                <a:lnTo>
                  <a:pt x="9103" y="13652"/>
                </a:lnTo>
                <a:lnTo>
                  <a:pt x="11783" y="18627"/>
                </a:lnTo>
                <a:lnTo>
                  <a:pt x="13571" y="22895"/>
                </a:lnTo>
                <a:lnTo>
                  <a:pt x="14762" y="26694"/>
                </a:lnTo>
                <a:lnTo>
                  <a:pt x="15557" y="30178"/>
                </a:lnTo>
                <a:lnTo>
                  <a:pt x="16440" y="36590"/>
                </a:lnTo>
                <a:lnTo>
                  <a:pt x="17627" y="42491"/>
                </a:lnTo>
                <a:lnTo>
                  <a:pt x="21487" y="59208"/>
                </a:lnTo>
                <a:lnTo>
                  <a:pt x="23850" y="67094"/>
                </a:lnTo>
                <a:lnTo>
                  <a:pt x="26378" y="74257"/>
                </a:lnTo>
                <a:lnTo>
                  <a:pt x="29015" y="80937"/>
                </a:lnTo>
                <a:lnTo>
                  <a:pt x="30773" y="87295"/>
                </a:lnTo>
                <a:lnTo>
                  <a:pt x="31946" y="93440"/>
                </a:lnTo>
                <a:lnTo>
                  <a:pt x="32727" y="99441"/>
                </a:lnTo>
                <a:lnTo>
                  <a:pt x="33249" y="104394"/>
                </a:lnTo>
                <a:lnTo>
                  <a:pt x="33596" y="108649"/>
                </a:lnTo>
                <a:lnTo>
                  <a:pt x="33827" y="112437"/>
                </a:lnTo>
                <a:lnTo>
                  <a:pt x="34085" y="121727"/>
                </a:lnTo>
                <a:lnTo>
                  <a:pt x="34279" y="192474"/>
                </a:lnTo>
                <a:lnTo>
                  <a:pt x="35235" y="197849"/>
                </a:lnTo>
                <a:lnTo>
                  <a:pt x="36825" y="202384"/>
                </a:lnTo>
                <a:lnTo>
                  <a:pt x="38838" y="206360"/>
                </a:lnTo>
                <a:lnTo>
                  <a:pt x="40179" y="208058"/>
                </a:lnTo>
                <a:lnTo>
                  <a:pt x="41074" y="208238"/>
                </a:lnTo>
                <a:lnTo>
                  <a:pt x="41670" y="207406"/>
                </a:lnTo>
                <a:lnTo>
                  <a:pt x="41115" y="206850"/>
                </a:lnTo>
                <a:lnTo>
                  <a:pt x="39793" y="206480"/>
                </a:lnTo>
                <a:lnTo>
                  <a:pt x="37959" y="206234"/>
                </a:lnTo>
                <a:lnTo>
                  <a:pt x="36736" y="205117"/>
                </a:lnTo>
                <a:lnTo>
                  <a:pt x="35921" y="203419"/>
                </a:lnTo>
                <a:lnTo>
                  <a:pt x="34291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"/>
          <p:cNvSpPr/>
          <p:nvPr/>
        </p:nvSpPr>
        <p:spPr>
          <a:xfrm>
            <a:off x="3929062" y="291465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"/>
          <p:cNvSpPr/>
          <p:nvPr/>
        </p:nvSpPr>
        <p:spPr>
          <a:xfrm>
            <a:off x="4109084" y="2906077"/>
            <a:ext cx="145227" cy="248485"/>
          </a:xfrm>
          <a:custGeom>
            <a:avLst/>
            <a:gdLst/>
            <a:ahLst/>
            <a:cxnLst/>
            <a:rect l="0" t="0" r="0" b="0"/>
            <a:pathLst>
              <a:path w="145227" h="248485">
                <a:moveTo>
                  <a:pt x="85725" y="0"/>
                </a:moveTo>
                <a:lnTo>
                  <a:pt x="81175" y="9102"/>
                </a:lnTo>
                <a:lnTo>
                  <a:pt x="78940" y="16110"/>
                </a:lnTo>
                <a:lnTo>
                  <a:pt x="78344" y="19313"/>
                </a:lnTo>
                <a:lnTo>
                  <a:pt x="75143" y="25411"/>
                </a:lnTo>
                <a:lnTo>
                  <a:pt x="72955" y="28371"/>
                </a:lnTo>
                <a:lnTo>
                  <a:pt x="68640" y="33201"/>
                </a:lnTo>
                <a:lnTo>
                  <a:pt x="56224" y="46189"/>
                </a:lnTo>
                <a:lnTo>
                  <a:pt x="8298" y="94561"/>
                </a:lnTo>
                <a:lnTo>
                  <a:pt x="5532" y="98283"/>
                </a:lnTo>
                <a:lnTo>
                  <a:pt x="2459" y="104959"/>
                </a:lnTo>
                <a:lnTo>
                  <a:pt x="1093" y="111101"/>
                </a:lnTo>
                <a:lnTo>
                  <a:pt x="729" y="114072"/>
                </a:lnTo>
                <a:lnTo>
                  <a:pt x="1439" y="116053"/>
                </a:lnTo>
                <a:lnTo>
                  <a:pt x="2864" y="117374"/>
                </a:lnTo>
                <a:lnTo>
                  <a:pt x="4767" y="118254"/>
                </a:lnTo>
                <a:lnTo>
                  <a:pt x="6988" y="119794"/>
                </a:lnTo>
                <a:lnTo>
                  <a:pt x="9421" y="121773"/>
                </a:lnTo>
                <a:lnTo>
                  <a:pt x="11996" y="124044"/>
                </a:lnTo>
                <a:lnTo>
                  <a:pt x="15618" y="125559"/>
                </a:lnTo>
                <a:lnTo>
                  <a:pt x="19937" y="126568"/>
                </a:lnTo>
                <a:lnTo>
                  <a:pt x="24721" y="127242"/>
                </a:lnTo>
                <a:lnTo>
                  <a:pt x="28864" y="127690"/>
                </a:lnTo>
                <a:lnTo>
                  <a:pt x="32577" y="127989"/>
                </a:lnTo>
                <a:lnTo>
                  <a:pt x="36006" y="128189"/>
                </a:lnTo>
                <a:lnTo>
                  <a:pt x="44896" y="128411"/>
                </a:lnTo>
                <a:lnTo>
                  <a:pt x="49933" y="128470"/>
                </a:lnTo>
                <a:lnTo>
                  <a:pt x="57102" y="129461"/>
                </a:lnTo>
                <a:lnTo>
                  <a:pt x="65690" y="131075"/>
                </a:lnTo>
                <a:lnTo>
                  <a:pt x="75226" y="133103"/>
                </a:lnTo>
                <a:lnTo>
                  <a:pt x="83489" y="135408"/>
                </a:lnTo>
                <a:lnTo>
                  <a:pt x="90902" y="137897"/>
                </a:lnTo>
                <a:lnTo>
                  <a:pt x="97749" y="140509"/>
                </a:lnTo>
                <a:lnTo>
                  <a:pt x="103266" y="142250"/>
                </a:lnTo>
                <a:lnTo>
                  <a:pt x="107896" y="143411"/>
                </a:lnTo>
                <a:lnTo>
                  <a:pt x="111937" y="144185"/>
                </a:lnTo>
                <a:lnTo>
                  <a:pt x="115582" y="145653"/>
                </a:lnTo>
                <a:lnTo>
                  <a:pt x="118965" y="147585"/>
                </a:lnTo>
                <a:lnTo>
                  <a:pt x="122173" y="149825"/>
                </a:lnTo>
                <a:lnTo>
                  <a:pt x="125263" y="152271"/>
                </a:lnTo>
                <a:lnTo>
                  <a:pt x="128277" y="154854"/>
                </a:lnTo>
                <a:lnTo>
                  <a:pt x="131238" y="157528"/>
                </a:lnTo>
                <a:lnTo>
                  <a:pt x="134165" y="161217"/>
                </a:lnTo>
                <a:lnTo>
                  <a:pt x="137068" y="165580"/>
                </a:lnTo>
                <a:lnTo>
                  <a:pt x="139957" y="170394"/>
                </a:lnTo>
                <a:lnTo>
                  <a:pt x="141882" y="174556"/>
                </a:lnTo>
                <a:lnTo>
                  <a:pt x="144021" y="181721"/>
                </a:lnTo>
                <a:lnTo>
                  <a:pt x="145226" y="186558"/>
                </a:lnTo>
                <a:lnTo>
                  <a:pt x="144443" y="188190"/>
                </a:lnTo>
                <a:lnTo>
                  <a:pt x="141032" y="192542"/>
                </a:lnTo>
                <a:lnTo>
                  <a:pt x="138789" y="195037"/>
                </a:lnTo>
                <a:lnTo>
                  <a:pt x="133757" y="200348"/>
                </a:lnTo>
                <a:lnTo>
                  <a:pt x="131081" y="204050"/>
                </a:lnTo>
                <a:lnTo>
                  <a:pt x="128345" y="208424"/>
                </a:lnTo>
                <a:lnTo>
                  <a:pt x="125568" y="213244"/>
                </a:lnTo>
                <a:lnTo>
                  <a:pt x="119908" y="217410"/>
                </a:lnTo>
                <a:lnTo>
                  <a:pt x="112324" y="221140"/>
                </a:lnTo>
                <a:lnTo>
                  <a:pt x="103458" y="224579"/>
                </a:lnTo>
                <a:lnTo>
                  <a:pt x="96594" y="227825"/>
                </a:lnTo>
                <a:lnTo>
                  <a:pt x="91066" y="230941"/>
                </a:lnTo>
                <a:lnTo>
                  <a:pt x="86429" y="233970"/>
                </a:lnTo>
                <a:lnTo>
                  <a:pt x="81432" y="235990"/>
                </a:lnTo>
                <a:lnTo>
                  <a:pt x="76195" y="237337"/>
                </a:lnTo>
                <a:lnTo>
                  <a:pt x="70800" y="238235"/>
                </a:lnTo>
                <a:lnTo>
                  <a:pt x="65297" y="239786"/>
                </a:lnTo>
                <a:lnTo>
                  <a:pt x="59724" y="241772"/>
                </a:lnTo>
                <a:lnTo>
                  <a:pt x="54104" y="244049"/>
                </a:lnTo>
                <a:lnTo>
                  <a:pt x="47499" y="245567"/>
                </a:lnTo>
                <a:lnTo>
                  <a:pt x="40239" y="246579"/>
                </a:lnTo>
                <a:lnTo>
                  <a:pt x="26457" y="247703"/>
                </a:lnTo>
                <a:lnTo>
                  <a:pt x="17156" y="248203"/>
                </a:lnTo>
                <a:lnTo>
                  <a:pt x="9848" y="248425"/>
                </a:lnTo>
                <a:lnTo>
                  <a:pt x="6565" y="248484"/>
                </a:lnTo>
                <a:lnTo>
                  <a:pt x="3425" y="247571"/>
                </a:lnTo>
                <a:lnTo>
                  <a:pt x="378" y="24601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"/>
          <p:cNvSpPr/>
          <p:nvPr/>
        </p:nvSpPr>
        <p:spPr>
          <a:xfrm>
            <a:off x="4271962" y="2966546"/>
            <a:ext cx="265748" cy="184400"/>
          </a:xfrm>
          <a:custGeom>
            <a:avLst/>
            <a:gdLst/>
            <a:ahLst/>
            <a:cxnLst/>
            <a:rect l="0" t="0" r="0" b="0"/>
            <a:pathLst>
              <a:path w="265748" h="184400">
                <a:moveTo>
                  <a:pt x="0" y="128126"/>
                </a:moveTo>
                <a:lnTo>
                  <a:pt x="9102" y="132677"/>
                </a:lnTo>
                <a:lnTo>
                  <a:pt x="14640" y="133065"/>
                </a:lnTo>
                <a:lnTo>
                  <a:pt x="21191" y="132371"/>
                </a:lnTo>
                <a:lnTo>
                  <a:pt x="28414" y="130956"/>
                </a:lnTo>
                <a:lnTo>
                  <a:pt x="34183" y="130013"/>
                </a:lnTo>
                <a:lnTo>
                  <a:pt x="38981" y="129384"/>
                </a:lnTo>
                <a:lnTo>
                  <a:pt x="43133" y="128965"/>
                </a:lnTo>
                <a:lnTo>
                  <a:pt x="46853" y="127733"/>
                </a:lnTo>
                <a:lnTo>
                  <a:pt x="53526" y="123824"/>
                </a:lnTo>
                <a:lnTo>
                  <a:pt x="59667" y="118911"/>
                </a:lnTo>
                <a:lnTo>
                  <a:pt x="62638" y="116268"/>
                </a:lnTo>
                <a:lnTo>
                  <a:pt x="66524" y="114506"/>
                </a:lnTo>
                <a:lnTo>
                  <a:pt x="71019" y="113331"/>
                </a:lnTo>
                <a:lnTo>
                  <a:pt x="75921" y="112548"/>
                </a:lnTo>
                <a:lnTo>
                  <a:pt x="82047" y="110120"/>
                </a:lnTo>
                <a:lnTo>
                  <a:pt x="88988" y="106598"/>
                </a:lnTo>
                <a:lnTo>
                  <a:pt x="96472" y="102344"/>
                </a:lnTo>
                <a:lnTo>
                  <a:pt x="102415" y="98555"/>
                </a:lnTo>
                <a:lnTo>
                  <a:pt x="107329" y="95077"/>
                </a:lnTo>
                <a:lnTo>
                  <a:pt x="111558" y="91806"/>
                </a:lnTo>
                <a:lnTo>
                  <a:pt x="116282" y="85815"/>
                </a:lnTo>
                <a:lnTo>
                  <a:pt x="121336" y="78011"/>
                </a:lnTo>
                <a:lnTo>
                  <a:pt x="126611" y="68999"/>
                </a:lnTo>
                <a:lnTo>
                  <a:pt x="131080" y="62038"/>
                </a:lnTo>
                <a:lnTo>
                  <a:pt x="135012" y="56445"/>
                </a:lnTo>
                <a:lnTo>
                  <a:pt x="138585" y="51764"/>
                </a:lnTo>
                <a:lnTo>
                  <a:pt x="140968" y="47690"/>
                </a:lnTo>
                <a:lnTo>
                  <a:pt x="142556" y="44022"/>
                </a:lnTo>
                <a:lnTo>
                  <a:pt x="143615" y="40624"/>
                </a:lnTo>
                <a:lnTo>
                  <a:pt x="142416" y="35502"/>
                </a:lnTo>
                <a:lnTo>
                  <a:pt x="139711" y="29229"/>
                </a:lnTo>
                <a:lnTo>
                  <a:pt x="130785" y="12283"/>
                </a:lnTo>
                <a:lnTo>
                  <a:pt x="127024" y="7425"/>
                </a:lnTo>
                <a:lnTo>
                  <a:pt x="121400" y="1096"/>
                </a:lnTo>
                <a:lnTo>
                  <a:pt x="115550" y="231"/>
                </a:lnTo>
                <a:lnTo>
                  <a:pt x="111324" y="0"/>
                </a:lnTo>
                <a:lnTo>
                  <a:pt x="107554" y="799"/>
                </a:lnTo>
                <a:lnTo>
                  <a:pt x="97696" y="5521"/>
                </a:lnTo>
                <a:lnTo>
                  <a:pt x="91680" y="6960"/>
                </a:lnTo>
                <a:lnTo>
                  <a:pt x="86838" y="10201"/>
                </a:lnTo>
                <a:lnTo>
                  <a:pt x="80752" y="15220"/>
                </a:lnTo>
                <a:lnTo>
                  <a:pt x="73837" y="21422"/>
                </a:lnTo>
                <a:lnTo>
                  <a:pt x="68275" y="28415"/>
                </a:lnTo>
                <a:lnTo>
                  <a:pt x="63614" y="35935"/>
                </a:lnTo>
                <a:lnTo>
                  <a:pt x="59555" y="43805"/>
                </a:lnTo>
                <a:lnTo>
                  <a:pt x="56848" y="50957"/>
                </a:lnTo>
                <a:lnTo>
                  <a:pt x="55044" y="57630"/>
                </a:lnTo>
                <a:lnTo>
                  <a:pt x="53841" y="63984"/>
                </a:lnTo>
                <a:lnTo>
                  <a:pt x="52086" y="71077"/>
                </a:lnTo>
                <a:lnTo>
                  <a:pt x="49964" y="78663"/>
                </a:lnTo>
                <a:lnTo>
                  <a:pt x="47597" y="86578"/>
                </a:lnTo>
                <a:lnTo>
                  <a:pt x="46971" y="92808"/>
                </a:lnTo>
                <a:lnTo>
                  <a:pt x="47507" y="97913"/>
                </a:lnTo>
                <a:lnTo>
                  <a:pt x="48816" y="102269"/>
                </a:lnTo>
                <a:lnTo>
                  <a:pt x="55210" y="126603"/>
                </a:lnTo>
                <a:lnTo>
                  <a:pt x="57762" y="133778"/>
                </a:lnTo>
                <a:lnTo>
                  <a:pt x="60415" y="139514"/>
                </a:lnTo>
                <a:lnTo>
                  <a:pt x="63137" y="144291"/>
                </a:lnTo>
                <a:lnTo>
                  <a:pt x="65904" y="148427"/>
                </a:lnTo>
                <a:lnTo>
                  <a:pt x="68701" y="152138"/>
                </a:lnTo>
                <a:lnTo>
                  <a:pt x="71518" y="155564"/>
                </a:lnTo>
                <a:lnTo>
                  <a:pt x="74349" y="158801"/>
                </a:lnTo>
                <a:lnTo>
                  <a:pt x="77189" y="161911"/>
                </a:lnTo>
                <a:lnTo>
                  <a:pt x="82883" y="167907"/>
                </a:lnTo>
                <a:lnTo>
                  <a:pt x="88590" y="173746"/>
                </a:lnTo>
                <a:lnTo>
                  <a:pt x="92397" y="175685"/>
                </a:lnTo>
                <a:lnTo>
                  <a:pt x="96841" y="176977"/>
                </a:lnTo>
                <a:lnTo>
                  <a:pt x="101708" y="177838"/>
                </a:lnTo>
                <a:lnTo>
                  <a:pt x="106858" y="178413"/>
                </a:lnTo>
                <a:lnTo>
                  <a:pt x="112196" y="178795"/>
                </a:lnTo>
                <a:lnTo>
                  <a:pt x="117660" y="179051"/>
                </a:lnTo>
                <a:lnTo>
                  <a:pt x="124160" y="180173"/>
                </a:lnTo>
                <a:lnTo>
                  <a:pt x="131351" y="181874"/>
                </a:lnTo>
                <a:lnTo>
                  <a:pt x="139002" y="183961"/>
                </a:lnTo>
                <a:lnTo>
                  <a:pt x="146008" y="184399"/>
                </a:lnTo>
                <a:lnTo>
                  <a:pt x="152584" y="183739"/>
                </a:lnTo>
                <a:lnTo>
                  <a:pt x="158873" y="182346"/>
                </a:lnTo>
                <a:lnTo>
                  <a:pt x="165923" y="181418"/>
                </a:lnTo>
                <a:lnTo>
                  <a:pt x="173480" y="180799"/>
                </a:lnTo>
                <a:lnTo>
                  <a:pt x="181376" y="180386"/>
                </a:lnTo>
                <a:lnTo>
                  <a:pt x="188545" y="179159"/>
                </a:lnTo>
                <a:lnTo>
                  <a:pt x="195229" y="177388"/>
                </a:lnTo>
                <a:lnTo>
                  <a:pt x="201590" y="175255"/>
                </a:lnTo>
                <a:lnTo>
                  <a:pt x="207736" y="171928"/>
                </a:lnTo>
                <a:lnTo>
                  <a:pt x="213738" y="167805"/>
                </a:lnTo>
                <a:lnTo>
                  <a:pt x="219645" y="163151"/>
                </a:lnTo>
                <a:lnTo>
                  <a:pt x="226440" y="157191"/>
                </a:lnTo>
                <a:lnTo>
                  <a:pt x="233827" y="150360"/>
                </a:lnTo>
                <a:lnTo>
                  <a:pt x="241610" y="142949"/>
                </a:lnTo>
                <a:lnTo>
                  <a:pt x="246799" y="137055"/>
                </a:lnTo>
                <a:lnTo>
                  <a:pt x="250257" y="132174"/>
                </a:lnTo>
                <a:lnTo>
                  <a:pt x="252563" y="127967"/>
                </a:lnTo>
                <a:lnTo>
                  <a:pt x="255053" y="124210"/>
                </a:lnTo>
                <a:lnTo>
                  <a:pt x="257665" y="120753"/>
                </a:lnTo>
                <a:lnTo>
                  <a:pt x="265747" y="1024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3"/>
          <p:cNvSpPr/>
          <p:nvPr/>
        </p:nvSpPr>
        <p:spPr>
          <a:xfrm>
            <a:off x="3740467" y="3454717"/>
            <a:ext cx="188596" cy="261751"/>
          </a:xfrm>
          <a:custGeom>
            <a:avLst/>
            <a:gdLst/>
            <a:ahLst/>
            <a:cxnLst/>
            <a:rect l="0" t="0" r="0" b="0"/>
            <a:pathLst>
              <a:path w="188596" h="261751">
                <a:moveTo>
                  <a:pt x="0" y="34290"/>
                </a:moveTo>
                <a:lnTo>
                  <a:pt x="9102" y="43392"/>
                </a:lnTo>
                <a:lnTo>
                  <a:pt x="11783" y="47025"/>
                </a:lnTo>
                <a:lnTo>
                  <a:pt x="14762" y="53603"/>
                </a:lnTo>
                <a:lnTo>
                  <a:pt x="16086" y="59701"/>
                </a:lnTo>
                <a:lnTo>
                  <a:pt x="16439" y="62661"/>
                </a:lnTo>
                <a:lnTo>
                  <a:pt x="18579" y="69396"/>
                </a:lnTo>
                <a:lnTo>
                  <a:pt x="21911" y="78649"/>
                </a:lnTo>
                <a:lnTo>
                  <a:pt x="26037" y="89581"/>
                </a:lnTo>
                <a:lnTo>
                  <a:pt x="28788" y="98773"/>
                </a:lnTo>
                <a:lnTo>
                  <a:pt x="30622" y="106806"/>
                </a:lnTo>
                <a:lnTo>
                  <a:pt x="31845" y="114067"/>
                </a:lnTo>
                <a:lnTo>
                  <a:pt x="32660" y="121765"/>
                </a:lnTo>
                <a:lnTo>
                  <a:pt x="33203" y="129754"/>
                </a:lnTo>
                <a:lnTo>
                  <a:pt x="33807" y="145298"/>
                </a:lnTo>
                <a:lnTo>
                  <a:pt x="34075" y="158557"/>
                </a:lnTo>
                <a:lnTo>
                  <a:pt x="33194" y="164760"/>
                </a:lnTo>
                <a:lnTo>
                  <a:pt x="31655" y="170800"/>
                </a:lnTo>
                <a:lnTo>
                  <a:pt x="29676" y="176732"/>
                </a:lnTo>
                <a:lnTo>
                  <a:pt x="28356" y="182591"/>
                </a:lnTo>
                <a:lnTo>
                  <a:pt x="27477" y="188402"/>
                </a:lnTo>
                <a:lnTo>
                  <a:pt x="26891" y="194182"/>
                </a:lnTo>
                <a:lnTo>
                  <a:pt x="26500" y="199940"/>
                </a:lnTo>
                <a:lnTo>
                  <a:pt x="26239" y="205683"/>
                </a:lnTo>
                <a:lnTo>
                  <a:pt x="25949" y="217145"/>
                </a:lnTo>
                <a:lnTo>
                  <a:pt x="25748" y="241191"/>
                </a:lnTo>
                <a:lnTo>
                  <a:pt x="24785" y="244614"/>
                </a:lnTo>
                <a:lnTo>
                  <a:pt x="21176" y="250957"/>
                </a:lnTo>
                <a:lnTo>
                  <a:pt x="18340" y="255333"/>
                </a:lnTo>
                <a:lnTo>
                  <a:pt x="17676" y="258897"/>
                </a:lnTo>
                <a:lnTo>
                  <a:pt x="17381" y="261750"/>
                </a:lnTo>
                <a:lnTo>
                  <a:pt x="17250" y="259843"/>
                </a:lnTo>
                <a:lnTo>
                  <a:pt x="16262" y="258954"/>
                </a:lnTo>
                <a:lnTo>
                  <a:pt x="14652" y="258361"/>
                </a:lnTo>
                <a:lnTo>
                  <a:pt x="12626" y="257966"/>
                </a:lnTo>
                <a:lnTo>
                  <a:pt x="11274" y="255797"/>
                </a:lnTo>
                <a:lnTo>
                  <a:pt x="9773" y="248308"/>
                </a:lnTo>
                <a:lnTo>
                  <a:pt x="10326" y="238881"/>
                </a:lnTo>
                <a:lnTo>
                  <a:pt x="11646" y="225929"/>
                </a:lnTo>
                <a:lnTo>
                  <a:pt x="13479" y="210627"/>
                </a:lnTo>
                <a:lnTo>
                  <a:pt x="14701" y="197568"/>
                </a:lnTo>
                <a:lnTo>
                  <a:pt x="15516" y="186004"/>
                </a:lnTo>
                <a:lnTo>
                  <a:pt x="16059" y="175438"/>
                </a:lnTo>
                <a:lnTo>
                  <a:pt x="17374" y="166489"/>
                </a:lnTo>
                <a:lnTo>
                  <a:pt x="19202" y="158617"/>
                </a:lnTo>
                <a:lnTo>
                  <a:pt x="21374" y="151465"/>
                </a:lnTo>
                <a:lnTo>
                  <a:pt x="26632" y="140029"/>
                </a:lnTo>
                <a:lnTo>
                  <a:pt x="33947" y="125738"/>
                </a:lnTo>
                <a:lnTo>
                  <a:pt x="59411" y="77648"/>
                </a:lnTo>
                <a:lnTo>
                  <a:pt x="64372" y="69863"/>
                </a:lnTo>
                <a:lnTo>
                  <a:pt x="69584" y="62768"/>
                </a:lnTo>
                <a:lnTo>
                  <a:pt x="74965" y="56133"/>
                </a:lnTo>
                <a:lnTo>
                  <a:pt x="81409" y="49804"/>
                </a:lnTo>
                <a:lnTo>
                  <a:pt x="88563" y="43680"/>
                </a:lnTo>
                <a:lnTo>
                  <a:pt x="96189" y="37693"/>
                </a:lnTo>
                <a:lnTo>
                  <a:pt x="103179" y="32749"/>
                </a:lnTo>
                <a:lnTo>
                  <a:pt x="109743" y="28500"/>
                </a:lnTo>
                <a:lnTo>
                  <a:pt x="116024" y="24715"/>
                </a:lnTo>
                <a:lnTo>
                  <a:pt x="122117" y="21239"/>
                </a:lnTo>
                <a:lnTo>
                  <a:pt x="133967" y="14837"/>
                </a:lnTo>
                <a:lnTo>
                  <a:pt x="138841" y="11796"/>
                </a:lnTo>
                <a:lnTo>
                  <a:pt x="143043" y="8817"/>
                </a:lnTo>
                <a:lnTo>
                  <a:pt x="146797" y="5878"/>
                </a:lnTo>
                <a:lnTo>
                  <a:pt x="151205" y="3919"/>
                </a:lnTo>
                <a:lnTo>
                  <a:pt x="156048" y="2613"/>
                </a:lnTo>
                <a:lnTo>
                  <a:pt x="161182" y="1742"/>
                </a:lnTo>
                <a:lnTo>
                  <a:pt x="166510" y="1161"/>
                </a:lnTo>
                <a:lnTo>
                  <a:pt x="171967" y="77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"/>
          <p:cNvSpPr/>
          <p:nvPr/>
        </p:nvSpPr>
        <p:spPr>
          <a:xfrm>
            <a:off x="3997642" y="3470933"/>
            <a:ext cx="282893" cy="189471"/>
          </a:xfrm>
          <a:custGeom>
            <a:avLst/>
            <a:gdLst/>
            <a:ahLst/>
            <a:cxnLst/>
            <a:rect l="0" t="0" r="0" b="0"/>
            <a:pathLst>
              <a:path w="282893" h="189471">
                <a:moveTo>
                  <a:pt x="0" y="18074"/>
                </a:moveTo>
                <a:lnTo>
                  <a:pt x="0" y="75708"/>
                </a:lnTo>
                <a:lnTo>
                  <a:pt x="953" y="80309"/>
                </a:lnTo>
                <a:lnTo>
                  <a:pt x="2540" y="84329"/>
                </a:lnTo>
                <a:lnTo>
                  <a:pt x="4551" y="87962"/>
                </a:lnTo>
                <a:lnTo>
                  <a:pt x="5891" y="92288"/>
                </a:lnTo>
                <a:lnTo>
                  <a:pt x="6785" y="97078"/>
                </a:lnTo>
                <a:lnTo>
                  <a:pt x="7381" y="102176"/>
                </a:lnTo>
                <a:lnTo>
                  <a:pt x="7778" y="107479"/>
                </a:lnTo>
                <a:lnTo>
                  <a:pt x="8043" y="112920"/>
                </a:lnTo>
                <a:lnTo>
                  <a:pt x="8416" y="127139"/>
                </a:lnTo>
                <a:lnTo>
                  <a:pt x="8542" y="145028"/>
                </a:lnTo>
                <a:lnTo>
                  <a:pt x="9504" y="149382"/>
                </a:lnTo>
                <a:lnTo>
                  <a:pt x="11098" y="153238"/>
                </a:lnTo>
                <a:lnTo>
                  <a:pt x="13114" y="156761"/>
                </a:lnTo>
                <a:lnTo>
                  <a:pt x="17894" y="165755"/>
                </a:lnTo>
                <a:lnTo>
                  <a:pt x="20501" y="170821"/>
                </a:lnTo>
                <a:lnTo>
                  <a:pt x="24145" y="175150"/>
                </a:lnTo>
                <a:lnTo>
                  <a:pt x="28480" y="178989"/>
                </a:lnTo>
                <a:lnTo>
                  <a:pt x="33274" y="182500"/>
                </a:lnTo>
                <a:lnTo>
                  <a:pt x="41141" y="186403"/>
                </a:lnTo>
                <a:lnTo>
                  <a:pt x="47812" y="188137"/>
                </a:lnTo>
                <a:lnTo>
                  <a:pt x="53952" y="188907"/>
                </a:lnTo>
                <a:lnTo>
                  <a:pt x="62764" y="189342"/>
                </a:lnTo>
                <a:lnTo>
                  <a:pt x="66856" y="189470"/>
                </a:lnTo>
                <a:lnTo>
                  <a:pt x="70354" y="186960"/>
                </a:lnTo>
                <a:lnTo>
                  <a:pt x="75084" y="182669"/>
                </a:lnTo>
                <a:lnTo>
                  <a:pt x="80361" y="177588"/>
                </a:lnTo>
                <a:lnTo>
                  <a:pt x="83101" y="172041"/>
                </a:lnTo>
                <a:lnTo>
                  <a:pt x="85881" y="164534"/>
                </a:lnTo>
                <a:lnTo>
                  <a:pt x="88686" y="155719"/>
                </a:lnTo>
                <a:lnTo>
                  <a:pt x="93414" y="143175"/>
                </a:lnTo>
                <a:lnTo>
                  <a:pt x="112768" y="94617"/>
                </a:lnTo>
                <a:lnTo>
                  <a:pt x="125049" y="60666"/>
                </a:lnTo>
                <a:lnTo>
                  <a:pt x="129086" y="48373"/>
                </a:lnTo>
                <a:lnTo>
                  <a:pt x="131778" y="39226"/>
                </a:lnTo>
                <a:lnTo>
                  <a:pt x="133572" y="32176"/>
                </a:lnTo>
                <a:lnTo>
                  <a:pt x="135720" y="25570"/>
                </a:lnTo>
                <a:lnTo>
                  <a:pt x="138105" y="19262"/>
                </a:lnTo>
                <a:lnTo>
                  <a:pt x="140648" y="13151"/>
                </a:lnTo>
                <a:lnTo>
                  <a:pt x="142342" y="8124"/>
                </a:lnTo>
                <a:lnTo>
                  <a:pt x="143473" y="3821"/>
                </a:lnTo>
                <a:lnTo>
                  <a:pt x="144226" y="0"/>
                </a:lnTo>
                <a:lnTo>
                  <a:pt x="144728" y="5072"/>
                </a:lnTo>
                <a:lnTo>
                  <a:pt x="145063" y="16073"/>
                </a:lnTo>
                <a:lnTo>
                  <a:pt x="145721" y="93080"/>
                </a:lnTo>
                <a:lnTo>
                  <a:pt x="147630" y="99511"/>
                </a:lnTo>
                <a:lnTo>
                  <a:pt x="150807" y="106655"/>
                </a:lnTo>
                <a:lnTo>
                  <a:pt x="154831" y="114276"/>
                </a:lnTo>
                <a:lnTo>
                  <a:pt x="159418" y="121261"/>
                </a:lnTo>
                <a:lnTo>
                  <a:pt x="164381" y="127823"/>
                </a:lnTo>
                <a:lnTo>
                  <a:pt x="169595" y="134103"/>
                </a:lnTo>
                <a:lnTo>
                  <a:pt x="174023" y="139241"/>
                </a:lnTo>
                <a:lnTo>
                  <a:pt x="177928" y="143620"/>
                </a:lnTo>
                <a:lnTo>
                  <a:pt x="181484" y="147491"/>
                </a:lnTo>
                <a:lnTo>
                  <a:pt x="185759" y="150072"/>
                </a:lnTo>
                <a:lnTo>
                  <a:pt x="190515" y="151793"/>
                </a:lnTo>
                <a:lnTo>
                  <a:pt x="195590" y="152940"/>
                </a:lnTo>
                <a:lnTo>
                  <a:pt x="199925" y="152752"/>
                </a:lnTo>
                <a:lnTo>
                  <a:pt x="203769" y="151674"/>
                </a:lnTo>
                <a:lnTo>
                  <a:pt x="212484" y="147937"/>
                </a:lnTo>
                <a:lnTo>
                  <a:pt x="225883" y="143101"/>
                </a:lnTo>
                <a:lnTo>
                  <a:pt x="231551" y="139525"/>
                </a:lnTo>
                <a:lnTo>
                  <a:pt x="236282" y="135237"/>
                </a:lnTo>
                <a:lnTo>
                  <a:pt x="240389" y="130473"/>
                </a:lnTo>
                <a:lnTo>
                  <a:pt x="245032" y="126344"/>
                </a:lnTo>
                <a:lnTo>
                  <a:pt x="250032" y="122639"/>
                </a:lnTo>
                <a:lnTo>
                  <a:pt x="282892" y="952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"/>
          <p:cNvSpPr/>
          <p:nvPr/>
        </p:nvSpPr>
        <p:spPr>
          <a:xfrm>
            <a:off x="4331970" y="3429000"/>
            <a:ext cx="291465" cy="204355"/>
          </a:xfrm>
          <a:custGeom>
            <a:avLst/>
            <a:gdLst/>
            <a:ahLst/>
            <a:cxnLst/>
            <a:rect l="0" t="0" r="0" b="0"/>
            <a:pathLst>
              <a:path w="291465" h="204355">
                <a:moveTo>
                  <a:pt x="0" y="0"/>
                </a:moveTo>
                <a:lnTo>
                  <a:pt x="0" y="9101"/>
                </a:lnTo>
                <a:lnTo>
                  <a:pt x="952" y="18450"/>
                </a:lnTo>
                <a:lnTo>
                  <a:pt x="4550" y="46617"/>
                </a:lnTo>
                <a:lnTo>
                  <a:pt x="6843" y="59653"/>
                </a:lnTo>
                <a:lnTo>
                  <a:pt x="9324" y="71201"/>
                </a:lnTo>
                <a:lnTo>
                  <a:pt x="11931" y="81757"/>
                </a:lnTo>
                <a:lnTo>
                  <a:pt x="13669" y="90700"/>
                </a:lnTo>
                <a:lnTo>
                  <a:pt x="14828" y="98566"/>
                </a:lnTo>
                <a:lnTo>
                  <a:pt x="15600" y="105716"/>
                </a:lnTo>
                <a:lnTo>
                  <a:pt x="16115" y="112387"/>
                </a:lnTo>
                <a:lnTo>
                  <a:pt x="16458" y="118740"/>
                </a:lnTo>
                <a:lnTo>
                  <a:pt x="16839" y="130878"/>
                </a:lnTo>
                <a:lnTo>
                  <a:pt x="17105" y="155394"/>
                </a:lnTo>
                <a:lnTo>
                  <a:pt x="17141" y="181533"/>
                </a:lnTo>
                <a:lnTo>
                  <a:pt x="18095" y="183887"/>
                </a:lnTo>
                <a:lnTo>
                  <a:pt x="19683" y="185456"/>
                </a:lnTo>
                <a:lnTo>
                  <a:pt x="24525" y="187974"/>
                </a:lnTo>
                <a:lnTo>
                  <a:pt x="24922" y="187229"/>
                </a:lnTo>
                <a:lnTo>
                  <a:pt x="25364" y="183860"/>
                </a:lnTo>
                <a:lnTo>
                  <a:pt x="26434" y="181628"/>
                </a:lnTo>
                <a:lnTo>
                  <a:pt x="30163" y="176608"/>
                </a:lnTo>
                <a:lnTo>
                  <a:pt x="31539" y="172984"/>
                </a:lnTo>
                <a:lnTo>
                  <a:pt x="32456" y="168662"/>
                </a:lnTo>
                <a:lnTo>
                  <a:pt x="33067" y="163877"/>
                </a:lnTo>
                <a:lnTo>
                  <a:pt x="33474" y="158781"/>
                </a:lnTo>
                <a:lnTo>
                  <a:pt x="33746" y="153479"/>
                </a:lnTo>
                <a:lnTo>
                  <a:pt x="33927" y="148039"/>
                </a:lnTo>
                <a:lnTo>
                  <a:pt x="35001" y="142508"/>
                </a:lnTo>
                <a:lnTo>
                  <a:pt x="36669" y="136915"/>
                </a:lnTo>
                <a:lnTo>
                  <a:pt x="38733" y="131281"/>
                </a:lnTo>
                <a:lnTo>
                  <a:pt x="44872" y="119906"/>
                </a:lnTo>
                <a:lnTo>
                  <a:pt x="64393" y="86946"/>
                </a:lnTo>
                <a:lnTo>
                  <a:pt x="74361" y="71299"/>
                </a:lnTo>
                <a:lnTo>
                  <a:pt x="83864" y="57058"/>
                </a:lnTo>
                <a:lnTo>
                  <a:pt x="93056" y="43753"/>
                </a:lnTo>
                <a:lnTo>
                  <a:pt x="102042" y="32978"/>
                </a:lnTo>
                <a:lnTo>
                  <a:pt x="110890" y="23891"/>
                </a:lnTo>
                <a:lnTo>
                  <a:pt x="119647" y="15927"/>
                </a:lnTo>
                <a:lnTo>
                  <a:pt x="127389" y="10618"/>
                </a:lnTo>
                <a:lnTo>
                  <a:pt x="134456" y="7079"/>
                </a:lnTo>
                <a:lnTo>
                  <a:pt x="141073" y="4719"/>
                </a:lnTo>
                <a:lnTo>
                  <a:pt x="146436" y="3146"/>
                </a:lnTo>
                <a:lnTo>
                  <a:pt x="154935" y="1398"/>
                </a:lnTo>
                <a:lnTo>
                  <a:pt x="159487" y="932"/>
                </a:lnTo>
                <a:lnTo>
                  <a:pt x="164427" y="621"/>
                </a:lnTo>
                <a:lnTo>
                  <a:pt x="169626" y="414"/>
                </a:lnTo>
                <a:lnTo>
                  <a:pt x="174044" y="2181"/>
                </a:lnTo>
                <a:lnTo>
                  <a:pt x="177941" y="5264"/>
                </a:lnTo>
                <a:lnTo>
                  <a:pt x="181492" y="9224"/>
                </a:lnTo>
                <a:lnTo>
                  <a:pt x="187978" y="16164"/>
                </a:lnTo>
                <a:lnTo>
                  <a:pt x="191041" y="19349"/>
                </a:lnTo>
                <a:lnTo>
                  <a:pt x="193083" y="23376"/>
                </a:lnTo>
                <a:lnTo>
                  <a:pt x="194444" y="27967"/>
                </a:lnTo>
                <a:lnTo>
                  <a:pt x="195352" y="32932"/>
                </a:lnTo>
                <a:lnTo>
                  <a:pt x="196910" y="39099"/>
                </a:lnTo>
                <a:lnTo>
                  <a:pt x="198900" y="46069"/>
                </a:lnTo>
                <a:lnTo>
                  <a:pt x="201180" y="53572"/>
                </a:lnTo>
                <a:lnTo>
                  <a:pt x="202700" y="60480"/>
                </a:lnTo>
                <a:lnTo>
                  <a:pt x="203713" y="66990"/>
                </a:lnTo>
                <a:lnTo>
                  <a:pt x="204389" y="73235"/>
                </a:lnTo>
                <a:lnTo>
                  <a:pt x="203886" y="80255"/>
                </a:lnTo>
                <a:lnTo>
                  <a:pt x="202599" y="87794"/>
                </a:lnTo>
                <a:lnTo>
                  <a:pt x="200789" y="95676"/>
                </a:lnTo>
                <a:lnTo>
                  <a:pt x="199581" y="103789"/>
                </a:lnTo>
                <a:lnTo>
                  <a:pt x="198777" y="112055"/>
                </a:lnTo>
                <a:lnTo>
                  <a:pt x="198240" y="120423"/>
                </a:lnTo>
                <a:lnTo>
                  <a:pt x="197644" y="134801"/>
                </a:lnTo>
                <a:lnTo>
                  <a:pt x="197308" y="153606"/>
                </a:lnTo>
                <a:lnTo>
                  <a:pt x="197170" y="194960"/>
                </a:lnTo>
                <a:lnTo>
                  <a:pt x="199708" y="198726"/>
                </a:lnTo>
                <a:lnTo>
                  <a:pt x="201719" y="201064"/>
                </a:lnTo>
                <a:lnTo>
                  <a:pt x="204011" y="202622"/>
                </a:lnTo>
                <a:lnTo>
                  <a:pt x="209099" y="204354"/>
                </a:lnTo>
                <a:lnTo>
                  <a:pt x="210837" y="203863"/>
                </a:lnTo>
                <a:lnTo>
                  <a:pt x="211995" y="202584"/>
                </a:lnTo>
                <a:lnTo>
                  <a:pt x="212768" y="200778"/>
                </a:lnTo>
                <a:lnTo>
                  <a:pt x="216166" y="196232"/>
                </a:lnTo>
                <a:lnTo>
                  <a:pt x="218405" y="193686"/>
                </a:lnTo>
                <a:lnTo>
                  <a:pt x="221803" y="188179"/>
                </a:lnTo>
                <a:lnTo>
                  <a:pt x="225974" y="180697"/>
                </a:lnTo>
                <a:lnTo>
                  <a:pt x="238405" y="157045"/>
                </a:lnTo>
                <a:lnTo>
                  <a:pt x="241804" y="150417"/>
                </a:lnTo>
                <a:lnTo>
                  <a:pt x="245975" y="144093"/>
                </a:lnTo>
                <a:lnTo>
                  <a:pt x="250661" y="137972"/>
                </a:lnTo>
                <a:lnTo>
                  <a:pt x="255689" y="131986"/>
                </a:lnTo>
                <a:lnTo>
                  <a:pt x="259995" y="126091"/>
                </a:lnTo>
                <a:lnTo>
                  <a:pt x="263817" y="120255"/>
                </a:lnTo>
                <a:lnTo>
                  <a:pt x="267318" y="114460"/>
                </a:lnTo>
                <a:lnTo>
                  <a:pt x="271557" y="108691"/>
                </a:lnTo>
                <a:lnTo>
                  <a:pt x="276288" y="102941"/>
                </a:lnTo>
                <a:lnTo>
                  <a:pt x="291464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"/>
          <p:cNvSpPr/>
          <p:nvPr/>
        </p:nvSpPr>
        <p:spPr>
          <a:xfrm>
            <a:off x="7050798" y="3182511"/>
            <a:ext cx="84130" cy="82729"/>
          </a:xfrm>
          <a:custGeom>
            <a:avLst/>
            <a:gdLst/>
            <a:ahLst/>
            <a:cxnLst/>
            <a:rect l="0" t="0" r="0" b="0"/>
            <a:pathLst>
              <a:path w="84130" h="82729">
                <a:moveTo>
                  <a:pt x="41517" y="40749"/>
                </a:moveTo>
                <a:lnTo>
                  <a:pt x="50618" y="45300"/>
                </a:lnTo>
                <a:lnTo>
                  <a:pt x="52347" y="45688"/>
                </a:lnTo>
                <a:lnTo>
                  <a:pt x="52546" y="44994"/>
                </a:lnTo>
                <a:lnTo>
                  <a:pt x="50574" y="41587"/>
                </a:lnTo>
                <a:lnTo>
                  <a:pt x="45682" y="31895"/>
                </a:lnTo>
                <a:lnTo>
                  <a:pt x="45246" y="27226"/>
                </a:lnTo>
                <a:lnTo>
                  <a:pt x="45908" y="22209"/>
                </a:lnTo>
                <a:lnTo>
                  <a:pt x="47302" y="16959"/>
                </a:lnTo>
                <a:lnTo>
                  <a:pt x="48231" y="12506"/>
                </a:lnTo>
                <a:lnTo>
                  <a:pt x="48850" y="8585"/>
                </a:lnTo>
                <a:lnTo>
                  <a:pt x="49263" y="5019"/>
                </a:lnTo>
                <a:lnTo>
                  <a:pt x="50491" y="2641"/>
                </a:lnTo>
                <a:lnTo>
                  <a:pt x="52262" y="1056"/>
                </a:lnTo>
                <a:lnTo>
                  <a:pt x="54395" y="0"/>
                </a:lnTo>
                <a:lnTo>
                  <a:pt x="56770" y="248"/>
                </a:lnTo>
                <a:lnTo>
                  <a:pt x="59305" y="1365"/>
                </a:lnTo>
                <a:lnTo>
                  <a:pt x="61949" y="3063"/>
                </a:lnTo>
                <a:lnTo>
                  <a:pt x="65615" y="4195"/>
                </a:lnTo>
                <a:lnTo>
                  <a:pt x="69965" y="4950"/>
                </a:lnTo>
                <a:lnTo>
                  <a:pt x="74770" y="5453"/>
                </a:lnTo>
                <a:lnTo>
                  <a:pt x="77973" y="6740"/>
                </a:lnTo>
                <a:lnTo>
                  <a:pt x="80108" y="8551"/>
                </a:lnTo>
                <a:lnTo>
                  <a:pt x="81532" y="10711"/>
                </a:lnTo>
                <a:lnTo>
                  <a:pt x="82482" y="13104"/>
                </a:lnTo>
                <a:lnTo>
                  <a:pt x="83114" y="15651"/>
                </a:lnTo>
                <a:lnTo>
                  <a:pt x="83536" y="18302"/>
                </a:lnTo>
                <a:lnTo>
                  <a:pt x="83817" y="21022"/>
                </a:lnTo>
                <a:lnTo>
                  <a:pt x="84005" y="23788"/>
                </a:lnTo>
                <a:lnTo>
                  <a:pt x="84129" y="26584"/>
                </a:lnTo>
                <a:lnTo>
                  <a:pt x="83260" y="29400"/>
                </a:lnTo>
                <a:lnTo>
                  <a:pt x="81728" y="32230"/>
                </a:lnTo>
                <a:lnTo>
                  <a:pt x="79754" y="35070"/>
                </a:lnTo>
                <a:lnTo>
                  <a:pt x="78438" y="37915"/>
                </a:lnTo>
                <a:lnTo>
                  <a:pt x="77562" y="40765"/>
                </a:lnTo>
                <a:lnTo>
                  <a:pt x="76976" y="43617"/>
                </a:lnTo>
                <a:lnTo>
                  <a:pt x="75634" y="46471"/>
                </a:lnTo>
                <a:lnTo>
                  <a:pt x="73786" y="49326"/>
                </a:lnTo>
                <a:lnTo>
                  <a:pt x="71602" y="52182"/>
                </a:lnTo>
                <a:lnTo>
                  <a:pt x="69193" y="55038"/>
                </a:lnTo>
                <a:lnTo>
                  <a:pt x="66635" y="57895"/>
                </a:lnTo>
                <a:lnTo>
                  <a:pt x="63978" y="60752"/>
                </a:lnTo>
                <a:lnTo>
                  <a:pt x="61253" y="62657"/>
                </a:lnTo>
                <a:lnTo>
                  <a:pt x="58485" y="63927"/>
                </a:lnTo>
                <a:lnTo>
                  <a:pt x="55686" y="64773"/>
                </a:lnTo>
                <a:lnTo>
                  <a:pt x="52868" y="65338"/>
                </a:lnTo>
                <a:lnTo>
                  <a:pt x="50037" y="65714"/>
                </a:lnTo>
                <a:lnTo>
                  <a:pt x="47197" y="65964"/>
                </a:lnTo>
                <a:lnTo>
                  <a:pt x="43399" y="66132"/>
                </a:lnTo>
                <a:lnTo>
                  <a:pt x="34099" y="66318"/>
                </a:lnTo>
                <a:lnTo>
                  <a:pt x="28951" y="65414"/>
                </a:lnTo>
                <a:lnTo>
                  <a:pt x="23615" y="63860"/>
                </a:lnTo>
                <a:lnTo>
                  <a:pt x="10464" y="59072"/>
                </a:lnTo>
                <a:lnTo>
                  <a:pt x="9385" y="56774"/>
                </a:lnTo>
                <a:lnTo>
                  <a:pt x="8665" y="53337"/>
                </a:lnTo>
                <a:lnTo>
                  <a:pt x="7511" y="43235"/>
                </a:lnTo>
                <a:lnTo>
                  <a:pt x="8368" y="40501"/>
                </a:lnTo>
                <a:lnTo>
                  <a:pt x="9893" y="36774"/>
                </a:lnTo>
                <a:lnTo>
                  <a:pt x="11861" y="32384"/>
                </a:lnTo>
                <a:lnTo>
                  <a:pt x="14126" y="29457"/>
                </a:lnTo>
                <a:lnTo>
                  <a:pt x="16589" y="27506"/>
                </a:lnTo>
                <a:lnTo>
                  <a:pt x="19183" y="26205"/>
                </a:lnTo>
                <a:lnTo>
                  <a:pt x="21865" y="25338"/>
                </a:lnTo>
                <a:lnTo>
                  <a:pt x="24605" y="24760"/>
                </a:lnTo>
                <a:lnTo>
                  <a:pt x="27385" y="24374"/>
                </a:lnTo>
                <a:lnTo>
                  <a:pt x="30191" y="24117"/>
                </a:lnTo>
                <a:lnTo>
                  <a:pt x="33013" y="23946"/>
                </a:lnTo>
                <a:lnTo>
                  <a:pt x="35848" y="23832"/>
                </a:lnTo>
                <a:lnTo>
                  <a:pt x="39642" y="24708"/>
                </a:lnTo>
                <a:lnTo>
                  <a:pt x="44077" y="26245"/>
                </a:lnTo>
                <a:lnTo>
                  <a:pt x="55781" y="31005"/>
                </a:lnTo>
                <a:lnTo>
                  <a:pt x="57693" y="32348"/>
                </a:lnTo>
                <a:lnTo>
                  <a:pt x="59921" y="34195"/>
                </a:lnTo>
                <a:lnTo>
                  <a:pt x="62359" y="36380"/>
                </a:lnTo>
                <a:lnTo>
                  <a:pt x="63984" y="39741"/>
                </a:lnTo>
                <a:lnTo>
                  <a:pt x="65067" y="43887"/>
                </a:lnTo>
                <a:lnTo>
                  <a:pt x="65790" y="48556"/>
                </a:lnTo>
                <a:lnTo>
                  <a:pt x="65318" y="52621"/>
                </a:lnTo>
                <a:lnTo>
                  <a:pt x="64052" y="56284"/>
                </a:lnTo>
                <a:lnTo>
                  <a:pt x="62255" y="59678"/>
                </a:lnTo>
                <a:lnTo>
                  <a:pt x="58200" y="63846"/>
                </a:lnTo>
                <a:lnTo>
                  <a:pt x="52638" y="68529"/>
                </a:lnTo>
                <a:lnTo>
                  <a:pt x="46074" y="73556"/>
                </a:lnTo>
                <a:lnTo>
                  <a:pt x="40745" y="76908"/>
                </a:lnTo>
                <a:lnTo>
                  <a:pt x="36239" y="79143"/>
                </a:lnTo>
                <a:lnTo>
                  <a:pt x="32284" y="80632"/>
                </a:lnTo>
                <a:lnTo>
                  <a:pt x="28694" y="81625"/>
                </a:lnTo>
                <a:lnTo>
                  <a:pt x="25348" y="82287"/>
                </a:lnTo>
                <a:lnTo>
                  <a:pt x="22165" y="82728"/>
                </a:lnTo>
                <a:lnTo>
                  <a:pt x="19091" y="82070"/>
                </a:lnTo>
                <a:lnTo>
                  <a:pt x="16088" y="80678"/>
                </a:lnTo>
                <a:lnTo>
                  <a:pt x="8978" y="76152"/>
                </a:lnTo>
                <a:lnTo>
                  <a:pt x="7441" y="74829"/>
                </a:lnTo>
                <a:lnTo>
                  <a:pt x="5465" y="72994"/>
                </a:lnTo>
                <a:lnTo>
                  <a:pt x="3194" y="70818"/>
                </a:lnTo>
                <a:lnTo>
                  <a:pt x="1681" y="68415"/>
                </a:lnTo>
                <a:lnTo>
                  <a:pt x="672" y="65860"/>
                </a:lnTo>
                <a:lnTo>
                  <a:pt x="0" y="63205"/>
                </a:lnTo>
                <a:lnTo>
                  <a:pt x="504" y="59529"/>
                </a:lnTo>
                <a:lnTo>
                  <a:pt x="1792" y="55174"/>
                </a:lnTo>
                <a:lnTo>
                  <a:pt x="6154" y="43598"/>
                </a:lnTo>
                <a:lnTo>
                  <a:pt x="7464" y="42648"/>
                </a:lnTo>
                <a:lnTo>
                  <a:pt x="9290" y="42015"/>
                </a:lnTo>
                <a:lnTo>
                  <a:pt x="11460" y="41593"/>
                </a:lnTo>
                <a:lnTo>
                  <a:pt x="12906" y="40359"/>
                </a:lnTo>
                <a:lnTo>
                  <a:pt x="13870" y="38584"/>
                </a:lnTo>
                <a:lnTo>
                  <a:pt x="14514" y="36448"/>
                </a:lnTo>
                <a:lnTo>
                  <a:pt x="15895" y="35024"/>
                </a:lnTo>
                <a:lnTo>
                  <a:pt x="17768" y="34075"/>
                </a:lnTo>
                <a:lnTo>
                  <a:pt x="32944" y="32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"/>
          <p:cNvSpPr/>
          <p:nvPr/>
        </p:nvSpPr>
        <p:spPr>
          <a:xfrm>
            <a:off x="7203757" y="2614612"/>
            <a:ext cx="110134" cy="77007"/>
          </a:xfrm>
          <a:custGeom>
            <a:avLst/>
            <a:gdLst/>
            <a:ahLst/>
            <a:cxnLst/>
            <a:rect l="0" t="0" r="0" b="0"/>
            <a:pathLst>
              <a:path w="110134" h="77007">
                <a:moveTo>
                  <a:pt x="85725" y="0"/>
                </a:moveTo>
                <a:lnTo>
                  <a:pt x="90276" y="9102"/>
                </a:lnTo>
                <a:lnTo>
                  <a:pt x="91617" y="12735"/>
                </a:lnTo>
                <a:lnTo>
                  <a:pt x="92510" y="16110"/>
                </a:lnTo>
                <a:lnTo>
                  <a:pt x="93106" y="19313"/>
                </a:lnTo>
                <a:lnTo>
                  <a:pt x="93503" y="22400"/>
                </a:lnTo>
                <a:lnTo>
                  <a:pt x="93768" y="25411"/>
                </a:lnTo>
                <a:lnTo>
                  <a:pt x="93945" y="28371"/>
                </a:lnTo>
                <a:lnTo>
                  <a:pt x="93110" y="30344"/>
                </a:lnTo>
                <a:lnTo>
                  <a:pt x="91601" y="31659"/>
                </a:lnTo>
                <a:lnTo>
                  <a:pt x="89642" y="32536"/>
                </a:lnTo>
                <a:lnTo>
                  <a:pt x="87384" y="33121"/>
                </a:lnTo>
                <a:lnTo>
                  <a:pt x="84926" y="33511"/>
                </a:lnTo>
                <a:lnTo>
                  <a:pt x="82335" y="33770"/>
                </a:lnTo>
                <a:lnTo>
                  <a:pt x="79655" y="32991"/>
                </a:lnTo>
                <a:lnTo>
                  <a:pt x="76916" y="31519"/>
                </a:lnTo>
                <a:lnTo>
                  <a:pt x="70226" y="26864"/>
                </a:lnTo>
                <a:lnTo>
                  <a:pt x="68725" y="25529"/>
                </a:lnTo>
                <a:lnTo>
                  <a:pt x="64517" y="21506"/>
                </a:lnTo>
                <a:lnTo>
                  <a:pt x="63014" y="19100"/>
                </a:lnTo>
                <a:lnTo>
                  <a:pt x="62012" y="16543"/>
                </a:lnTo>
                <a:lnTo>
                  <a:pt x="61344" y="13886"/>
                </a:lnTo>
                <a:lnTo>
                  <a:pt x="61851" y="12115"/>
                </a:lnTo>
                <a:lnTo>
                  <a:pt x="63142" y="10934"/>
                </a:lnTo>
                <a:lnTo>
                  <a:pt x="64954" y="10147"/>
                </a:lnTo>
                <a:lnTo>
                  <a:pt x="67116" y="9622"/>
                </a:lnTo>
                <a:lnTo>
                  <a:pt x="69509" y="9272"/>
                </a:lnTo>
                <a:lnTo>
                  <a:pt x="72057" y="9039"/>
                </a:lnTo>
                <a:lnTo>
                  <a:pt x="74708" y="8884"/>
                </a:lnTo>
                <a:lnTo>
                  <a:pt x="80193" y="8711"/>
                </a:lnTo>
                <a:lnTo>
                  <a:pt x="82990" y="9617"/>
                </a:lnTo>
                <a:lnTo>
                  <a:pt x="85807" y="11174"/>
                </a:lnTo>
                <a:lnTo>
                  <a:pt x="92620" y="15966"/>
                </a:lnTo>
                <a:lnTo>
                  <a:pt x="94132" y="17311"/>
                </a:lnTo>
                <a:lnTo>
                  <a:pt x="101531" y="24423"/>
                </a:lnTo>
                <a:lnTo>
                  <a:pt x="102930" y="26759"/>
                </a:lnTo>
                <a:lnTo>
                  <a:pt x="104815" y="30222"/>
                </a:lnTo>
                <a:lnTo>
                  <a:pt x="107024" y="34435"/>
                </a:lnTo>
                <a:lnTo>
                  <a:pt x="108497" y="38197"/>
                </a:lnTo>
                <a:lnTo>
                  <a:pt x="109479" y="41657"/>
                </a:lnTo>
                <a:lnTo>
                  <a:pt x="110133" y="44916"/>
                </a:lnTo>
                <a:lnTo>
                  <a:pt x="108664" y="47089"/>
                </a:lnTo>
                <a:lnTo>
                  <a:pt x="105781" y="48538"/>
                </a:lnTo>
                <a:lnTo>
                  <a:pt x="101953" y="49504"/>
                </a:lnTo>
                <a:lnTo>
                  <a:pt x="98449" y="50147"/>
                </a:lnTo>
                <a:lnTo>
                  <a:pt x="95160" y="50577"/>
                </a:lnTo>
                <a:lnTo>
                  <a:pt x="92015" y="50863"/>
                </a:lnTo>
                <a:lnTo>
                  <a:pt x="89918" y="50101"/>
                </a:lnTo>
                <a:lnTo>
                  <a:pt x="88521" y="48641"/>
                </a:lnTo>
                <a:lnTo>
                  <a:pt x="87589" y="46715"/>
                </a:lnTo>
                <a:lnTo>
                  <a:pt x="86967" y="44478"/>
                </a:lnTo>
                <a:lnTo>
                  <a:pt x="86553" y="42034"/>
                </a:lnTo>
                <a:lnTo>
                  <a:pt x="86277" y="39453"/>
                </a:lnTo>
                <a:lnTo>
                  <a:pt x="86093" y="36780"/>
                </a:lnTo>
                <a:lnTo>
                  <a:pt x="85970" y="34045"/>
                </a:lnTo>
                <a:lnTo>
                  <a:pt x="85889" y="31269"/>
                </a:lnTo>
                <a:lnTo>
                  <a:pt x="86787" y="29419"/>
                </a:lnTo>
                <a:lnTo>
                  <a:pt x="88338" y="28185"/>
                </a:lnTo>
                <a:lnTo>
                  <a:pt x="90324" y="27362"/>
                </a:lnTo>
                <a:lnTo>
                  <a:pt x="92601" y="26814"/>
                </a:lnTo>
                <a:lnTo>
                  <a:pt x="95072" y="26449"/>
                </a:lnTo>
                <a:lnTo>
                  <a:pt x="97671" y="26205"/>
                </a:lnTo>
                <a:lnTo>
                  <a:pt x="99404" y="26995"/>
                </a:lnTo>
                <a:lnTo>
                  <a:pt x="100559" y="28474"/>
                </a:lnTo>
                <a:lnTo>
                  <a:pt x="101330" y="30413"/>
                </a:lnTo>
                <a:lnTo>
                  <a:pt x="102796" y="33610"/>
                </a:lnTo>
                <a:lnTo>
                  <a:pt x="110116" y="48711"/>
                </a:lnTo>
                <a:lnTo>
                  <a:pt x="109606" y="50572"/>
                </a:lnTo>
                <a:lnTo>
                  <a:pt x="108313" y="52765"/>
                </a:lnTo>
                <a:lnTo>
                  <a:pt x="106499" y="55179"/>
                </a:lnTo>
                <a:lnTo>
                  <a:pt x="104337" y="57741"/>
                </a:lnTo>
                <a:lnTo>
                  <a:pt x="101943" y="60402"/>
                </a:lnTo>
                <a:lnTo>
                  <a:pt x="96743" y="65898"/>
                </a:lnTo>
                <a:lnTo>
                  <a:pt x="91257" y="71515"/>
                </a:lnTo>
                <a:lnTo>
                  <a:pt x="87508" y="73395"/>
                </a:lnTo>
                <a:lnTo>
                  <a:pt x="83104" y="74647"/>
                </a:lnTo>
                <a:lnTo>
                  <a:pt x="71449" y="76658"/>
                </a:lnTo>
                <a:lnTo>
                  <a:pt x="68587" y="76823"/>
                </a:lnTo>
                <a:lnTo>
                  <a:pt x="60329" y="77006"/>
                </a:lnTo>
                <a:lnTo>
                  <a:pt x="54506" y="76102"/>
                </a:lnTo>
                <a:lnTo>
                  <a:pt x="47768" y="74547"/>
                </a:lnTo>
                <a:lnTo>
                  <a:pt x="40417" y="72558"/>
                </a:lnTo>
                <a:lnTo>
                  <a:pt x="34565" y="71232"/>
                </a:lnTo>
                <a:lnTo>
                  <a:pt x="29711" y="70348"/>
                </a:lnTo>
                <a:lnTo>
                  <a:pt x="25522" y="69759"/>
                </a:lnTo>
                <a:lnTo>
                  <a:pt x="21777" y="68413"/>
                </a:lnTo>
                <a:lnTo>
                  <a:pt x="18329" y="66564"/>
                </a:lnTo>
                <a:lnTo>
                  <a:pt x="15076" y="64379"/>
                </a:lnTo>
                <a:lnTo>
                  <a:pt x="12908" y="61969"/>
                </a:lnTo>
                <a:lnTo>
                  <a:pt x="11463" y="59410"/>
                </a:lnTo>
                <a:lnTo>
                  <a:pt x="10500" y="56752"/>
                </a:lnTo>
                <a:lnTo>
                  <a:pt x="8905" y="54027"/>
                </a:lnTo>
                <a:lnTo>
                  <a:pt x="6889" y="51258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"/>
          <p:cNvSpPr/>
          <p:nvPr/>
        </p:nvSpPr>
        <p:spPr>
          <a:xfrm>
            <a:off x="7221407" y="2623311"/>
            <a:ext cx="89842" cy="68370"/>
          </a:xfrm>
          <a:custGeom>
            <a:avLst/>
            <a:gdLst/>
            <a:ahLst/>
            <a:cxnLst/>
            <a:rect l="0" t="0" r="0" b="0"/>
            <a:pathLst>
              <a:path w="89842" h="68370">
                <a:moveTo>
                  <a:pt x="42358" y="8446"/>
                </a:moveTo>
                <a:lnTo>
                  <a:pt x="33256" y="17548"/>
                </a:lnTo>
                <a:lnTo>
                  <a:pt x="30575" y="21181"/>
                </a:lnTo>
                <a:lnTo>
                  <a:pt x="28788" y="24556"/>
                </a:lnTo>
                <a:lnTo>
                  <a:pt x="27596" y="27759"/>
                </a:lnTo>
                <a:lnTo>
                  <a:pt x="25849" y="31799"/>
                </a:lnTo>
                <a:lnTo>
                  <a:pt x="21368" y="41368"/>
                </a:lnTo>
                <a:lnTo>
                  <a:pt x="20744" y="46586"/>
                </a:lnTo>
                <a:lnTo>
                  <a:pt x="21281" y="51970"/>
                </a:lnTo>
                <a:lnTo>
                  <a:pt x="24436" y="65197"/>
                </a:lnTo>
                <a:lnTo>
                  <a:pt x="26600" y="66283"/>
                </a:lnTo>
                <a:lnTo>
                  <a:pt x="29948" y="67007"/>
                </a:lnTo>
                <a:lnTo>
                  <a:pt x="34084" y="67489"/>
                </a:lnTo>
                <a:lnTo>
                  <a:pt x="37794" y="67810"/>
                </a:lnTo>
                <a:lnTo>
                  <a:pt x="41221" y="68025"/>
                </a:lnTo>
                <a:lnTo>
                  <a:pt x="49012" y="68369"/>
                </a:lnTo>
                <a:lnTo>
                  <a:pt x="51556" y="67444"/>
                </a:lnTo>
                <a:lnTo>
                  <a:pt x="55158" y="65876"/>
                </a:lnTo>
                <a:lnTo>
                  <a:pt x="59464" y="63878"/>
                </a:lnTo>
                <a:lnTo>
                  <a:pt x="62334" y="61593"/>
                </a:lnTo>
                <a:lnTo>
                  <a:pt x="64248" y="59117"/>
                </a:lnTo>
                <a:lnTo>
                  <a:pt x="65523" y="56514"/>
                </a:lnTo>
                <a:lnTo>
                  <a:pt x="67327" y="53827"/>
                </a:lnTo>
                <a:lnTo>
                  <a:pt x="69481" y="51082"/>
                </a:lnTo>
                <a:lnTo>
                  <a:pt x="71870" y="48300"/>
                </a:lnTo>
                <a:lnTo>
                  <a:pt x="74415" y="45493"/>
                </a:lnTo>
                <a:lnTo>
                  <a:pt x="79783" y="39834"/>
                </a:lnTo>
                <a:lnTo>
                  <a:pt x="81595" y="36991"/>
                </a:lnTo>
                <a:lnTo>
                  <a:pt x="82804" y="34144"/>
                </a:lnTo>
                <a:lnTo>
                  <a:pt x="83609" y="31293"/>
                </a:lnTo>
                <a:lnTo>
                  <a:pt x="85098" y="27487"/>
                </a:lnTo>
                <a:lnTo>
                  <a:pt x="87044" y="23045"/>
                </a:lnTo>
                <a:lnTo>
                  <a:pt x="89294" y="18179"/>
                </a:lnTo>
                <a:lnTo>
                  <a:pt x="89841" y="14935"/>
                </a:lnTo>
                <a:lnTo>
                  <a:pt x="89253" y="12772"/>
                </a:lnTo>
                <a:lnTo>
                  <a:pt x="87909" y="11330"/>
                </a:lnTo>
                <a:lnTo>
                  <a:pt x="87012" y="9416"/>
                </a:lnTo>
                <a:lnTo>
                  <a:pt x="86415" y="7188"/>
                </a:lnTo>
                <a:lnTo>
                  <a:pt x="86017" y="4750"/>
                </a:lnTo>
                <a:lnTo>
                  <a:pt x="84798" y="3124"/>
                </a:lnTo>
                <a:lnTo>
                  <a:pt x="83034" y="2041"/>
                </a:lnTo>
                <a:lnTo>
                  <a:pt x="80906" y="1318"/>
                </a:lnTo>
                <a:lnTo>
                  <a:pt x="77581" y="837"/>
                </a:lnTo>
                <a:lnTo>
                  <a:pt x="73460" y="516"/>
                </a:lnTo>
                <a:lnTo>
                  <a:pt x="64753" y="159"/>
                </a:lnTo>
                <a:lnTo>
                  <a:pt x="57709" y="0"/>
                </a:lnTo>
                <a:lnTo>
                  <a:pt x="53544" y="1863"/>
                </a:lnTo>
                <a:lnTo>
                  <a:pt x="48863" y="5010"/>
                </a:lnTo>
                <a:lnTo>
                  <a:pt x="43837" y="9013"/>
                </a:lnTo>
                <a:lnTo>
                  <a:pt x="39535" y="11681"/>
                </a:lnTo>
                <a:lnTo>
                  <a:pt x="35712" y="13460"/>
                </a:lnTo>
                <a:lnTo>
                  <a:pt x="32213" y="14646"/>
                </a:lnTo>
                <a:lnTo>
                  <a:pt x="28927" y="16390"/>
                </a:lnTo>
                <a:lnTo>
                  <a:pt x="25784" y="18504"/>
                </a:lnTo>
                <a:lnTo>
                  <a:pt x="22736" y="20867"/>
                </a:lnTo>
                <a:lnTo>
                  <a:pt x="19751" y="23394"/>
                </a:lnTo>
                <a:lnTo>
                  <a:pt x="16810" y="26031"/>
                </a:lnTo>
                <a:lnTo>
                  <a:pt x="11000" y="31502"/>
                </a:lnTo>
                <a:lnTo>
                  <a:pt x="1199" y="41069"/>
                </a:lnTo>
                <a:lnTo>
                  <a:pt x="631" y="42577"/>
                </a:lnTo>
                <a:lnTo>
                  <a:pt x="252" y="44535"/>
                </a:lnTo>
                <a:lnTo>
                  <a:pt x="0" y="46793"/>
                </a:lnTo>
                <a:lnTo>
                  <a:pt x="784" y="49251"/>
                </a:lnTo>
                <a:lnTo>
                  <a:pt x="2260" y="51842"/>
                </a:lnTo>
                <a:lnTo>
                  <a:pt x="8068" y="59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9"/>
          <p:cNvSpPr/>
          <p:nvPr/>
        </p:nvSpPr>
        <p:spPr>
          <a:xfrm>
            <a:off x="7469505" y="1997543"/>
            <a:ext cx="68432" cy="58156"/>
          </a:xfrm>
          <a:custGeom>
            <a:avLst/>
            <a:gdLst/>
            <a:ahLst/>
            <a:cxnLst/>
            <a:rect l="0" t="0" r="0" b="0"/>
            <a:pathLst>
              <a:path w="68432" h="58156">
                <a:moveTo>
                  <a:pt x="0" y="16994"/>
                </a:moveTo>
                <a:lnTo>
                  <a:pt x="9101" y="21545"/>
                </a:lnTo>
                <a:lnTo>
                  <a:pt x="12735" y="22886"/>
                </a:lnTo>
                <a:lnTo>
                  <a:pt x="16110" y="23779"/>
                </a:lnTo>
                <a:lnTo>
                  <a:pt x="19312" y="24375"/>
                </a:lnTo>
                <a:lnTo>
                  <a:pt x="21447" y="25725"/>
                </a:lnTo>
                <a:lnTo>
                  <a:pt x="22871" y="27577"/>
                </a:lnTo>
                <a:lnTo>
                  <a:pt x="23819" y="29764"/>
                </a:lnTo>
                <a:lnTo>
                  <a:pt x="23500" y="33128"/>
                </a:lnTo>
                <a:lnTo>
                  <a:pt x="22334" y="37275"/>
                </a:lnTo>
                <a:lnTo>
                  <a:pt x="18169" y="48517"/>
                </a:lnTo>
                <a:lnTo>
                  <a:pt x="16876" y="49439"/>
                </a:lnTo>
                <a:lnTo>
                  <a:pt x="15060" y="50054"/>
                </a:lnTo>
                <a:lnTo>
                  <a:pt x="12897" y="50464"/>
                </a:lnTo>
                <a:lnTo>
                  <a:pt x="11456" y="49785"/>
                </a:lnTo>
                <a:lnTo>
                  <a:pt x="10495" y="48380"/>
                </a:lnTo>
                <a:lnTo>
                  <a:pt x="9854" y="46490"/>
                </a:lnTo>
                <a:lnTo>
                  <a:pt x="8474" y="43326"/>
                </a:lnTo>
                <a:lnTo>
                  <a:pt x="4401" y="34730"/>
                </a:lnTo>
                <a:lnTo>
                  <a:pt x="3886" y="30723"/>
                </a:lnTo>
                <a:lnTo>
                  <a:pt x="4496" y="27099"/>
                </a:lnTo>
                <a:lnTo>
                  <a:pt x="5855" y="23731"/>
                </a:lnTo>
                <a:lnTo>
                  <a:pt x="7713" y="20533"/>
                </a:lnTo>
                <a:lnTo>
                  <a:pt x="9905" y="17448"/>
                </a:lnTo>
                <a:lnTo>
                  <a:pt x="12318" y="14439"/>
                </a:lnTo>
                <a:lnTo>
                  <a:pt x="15831" y="11481"/>
                </a:lnTo>
                <a:lnTo>
                  <a:pt x="20079" y="8556"/>
                </a:lnTo>
                <a:lnTo>
                  <a:pt x="24816" y="5654"/>
                </a:lnTo>
                <a:lnTo>
                  <a:pt x="28927" y="3719"/>
                </a:lnTo>
                <a:lnTo>
                  <a:pt x="32620" y="2429"/>
                </a:lnTo>
                <a:lnTo>
                  <a:pt x="36033" y="1569"/>
                </a:lnTo>
                <a:lnTo>
                  <a:pt x="40214" y="996"/>
                </a:lnTo>
                <a:lnTo>
                  <a:pt x="44907" y="613"/>
                </a:lnTo>
                <a:lnTo>
                  <a:pt x="54248" y="189"/>
                </a:lnTo>
                <a:lnTo>
                  <a:pt x="61575" y="0"/>
                </a:lnTo>
                <a:lnTo>
                  <a:pt x="63911" y="902"/>
                </a:lnTo>
                <a:lnTo>
                  <a:pt x="65467" y="2456"/>
                </a:lnTo>
                <a:lnTo>
                  <a:pt x="66504" y="4445"/>
                </a:lnTo>
                <a:lnTo>
                  <a:pt x="67196" y="7675"/>
                </a:lnTo>
                <a:lnTo>
                  <a:pt x="67657" y="11734"/>
                </a:lnTo>
                <a:lnTo>
                  <a:pt x="67964" y="16345"/>
                </a:lnTo>
                <a:lnTo>
                  <a:pt x="68306" y="24008"/>
                </a:lnTo>
                <a:lnTo>
                  <a:pt x="68397" y="27385"/>
                </a:lnTo>
                <a:lnTo>
                  <a:pt x="67505" y="30589"/>
                </a:lnTo>
                <a:lnTo>
                  <a:pt x="65959" y="33677"/>
                </a:lnTo>
                <a:lnTo>
                  <a:pt x="63975" y="36689"/>
                </a:lnTo>
                <a:lnTo>
                  <a:pt x="62652" y="39649"/>
                </a:lnTo>
                <a:lnTo>
                  <a:pt x="61770" y="42575"/>
                </a:lnTo>
                <a:lnTo>
                  <a:pt x="61183" y="45478"/>
                </a:lnTo>
                <a:lnTo>
                  <a:pt x="58886" y="48366"/>
                </a:lnTo>
                <a:lnTo>
                  <a:pt x="55450" y="51244"/>
                </a:lnTo>
                <a:lnTo>
                  <a:pt x="51254" y="54115"/>
                </a:lnTo>
                <a:lnTo>
                  <a:pt x="47504" y="56029"/>
                </a:lnTo>
                <a:lnTo>
                  <a:pt x="44052" y="57305"/>
                </a:lnTo>
                <a:lnTo>
                  <a:pt x="40798" y="58155"/>
                </a:lnTo>
                <a:lnTo>
                  <a:pt x="37676" y="57770"/>
                </a:lnTo>
                <a:lnTo>
                  <a:pt x="34642" y="56561"/>
                </a:lnTo>
                <a:lnTo>
                  <a:pt x="31667" y="54802"/>
                </a:lnTo>
                <a:lnTo>
                  <a:pt x="29683" y="52677"/>
                </a:lnTo>
                <a:lnTo>
                  <a:pt x="28362" y="50307"/>
                </a:lnTo>
                <a:lnTo>
                  <a:pt x="26239" y="44212"/>
                </a:lnTo>
                <a:lnTo>
                  <a:pt x="26065" y="41807"/>
                </a:lnTo>
                <a:lnTo>
                  <a:pt x="25949" y="38298"/>
                </a:lnTo>
                <a:lnTo>
                  <a:pt x="25872" y="34054"/>
                </a:lnTo>
                <a:lnTo>
                  <a:pt x="26773" y="30273"/>
                </a:lnTo>
                <a:lnTo>
                  <a:pt x="28326" y="26799"/>
                </a:lnTo>
                <a:lnTo>
                  <a:pt x="30314" y="23531"/>
                </a:lnTo>
                <a:lnTo>
                  <a:pt x="32592" y="20399"/>
                </a:lnTo>
                <a:lnTo>
                  <a:pt x="35063" y="17359"/>
                </a:lnTo>
                <a:lnTo>
                  <a:pt x="37662" y="14380"/>
                </a:lnTo>
                <a:lnTo>
                  <a:pt x="40348" y="12394"/>
                </a:lnTo>
                <a:lnTo>
                  <a:pt x="43091" y="11070"/>
                </a:lnTo>
                <a:lnTo>
                  <a:pt x="45872" y="10187"/>
                </a:lnTo>
                <a:lnTo>
                  <a:pt x="48679" y="9599"/>
                </a:lnTo>
                <a:lnTo>
                  <a:pt x="51503" y="9206"/>
                </a:lnTo>
                <a:lnTo>
                  <a:pt x="54338" y="8945"/>
                </a:lnTo>
                <a:lnTo>
                  <a:pt x="57179" y="8770"/>
                </a:lnTo>
                <a:lnTo>
                  <a:pt x="66890" y="8467"/>
                </a:lnTo>
                <a:lnTo>
                  <a:pt x="67454" y="9405"/>
                </a:lnTo>
                <a:lnTo>
                  <a:pt x="67829" y="10982"/>
                </a:lnTo>
                <a:lnTo>
                  <a:pt x="68079" y="12986"/>
                </a:lnTo>
                <a:lnTo>
                  <a:pt x="68246" y="15275"/>
                </a:lnTo>
                <a:lnTo>
                  <a:pt x="68357" y="17753"/>
                </a:lnTo>
                <a:lnTo>
                  <a:pt x="68431" y="20357"/>
                </a:lnTo>
                <a:lnTo>
                  <a:pt x="67528" y="23046"/>
                </a:lnTo>
                <a:lnTo>
                  <a:pt x="65974" y="25791"/>
                </a:lnTo>
                <a:lnTo>
                  <a:pt x="63985" y="28574"/>
                </a:lnTo>
                <a:lnTo>
                  <a:pt x="62660" y="31381"/>
                </a:lnTo>
                <a:lnTo>
                  <a:pt x="61775" y="34206"/>
                </a:lnTo>
                <a:lnTo>
                  <a:pt x="61186" y="37041"/>
                </a:lnTo>
                <a:lnTo>
                  <a:pt x="59840" y="38931"/>
                </a:lnTo>
                <a:lnTo>
                  <a:pt x="57991" y="40191"/>
                </a:lnTo>
                <a:lnTo>
                  <a:pt x="51435" y="512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"/>
          <p:cNvSpPr/>
          <p:nvPr/>
        </p:nvSpPr>
        <p:spPr>
          <a:xfrm>
            <a:off x="6663690" y="4423410"/>
            <a:ext cx="17145" cy="34291"/>
          </a:xfrm>
          <a:custGeom>
            <a:avLst/>
            <a:gdLst/>
            <a:ahLst/>
            <a:cxnLst/>
            <a:rect l="0" t="0" r="0" b="0"/>
            <a:pathLst>
              <a:path w="17145" h="34291">
                <a:moveTo>
                  <a:pt x="0" y="0"/>
                </a:moveTo>
                <a:lnTo>
                  <a:pt x="4551" y="9102"/>
                </a:lnTo>
                <a:lnTo>
                  <a:pt x="6843" y="11783"/>
                </a:lnTo>
                <a:lnTo>
                  <a:pt x="9325" y="13570"/>
                </a:lnTo>
                <a:lnTo>
                  <a:pt x="11931" y="14761"/>
                </a:lnTo>
                <a:lnTo>
                  <a:pt x="13669" y="16508"/>
                </a:lnTo>
                <a:lnTo>
                  <a:pt x="14827" y="18625"/>
                </a:lnTo>
                <a:lnTo>
                  <a:pt x="17144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"/>
          <p:cNvSpPr/>
          <p:nvPr/>
        </p:nvSpPr>
        <p:spPr>
          <a:xfrm>
            <a:off x="6680834" y="4397692"/>
            <a:ext cx="38289" cy="60009"/>
          </a:xfrm>
          <a:custGeom>
            <a:avLst/>
            <a:gdLst/>
            <a:ahLst/>
            <a:cxnLst/>
            <a:rect l="0" t="0" r="0" b="0"/>
            <a:pathLst>
              <a:path w="38289" h="60009">
                <a:moveTo>
                  <a:pt x="0" y="0"/>
                </a:moveTo>
                <a:lnTo>
                  <a:pt x="18204" y="0"/>
                </a:lnTo>
                <a:lnTo>
                  <a:pt x="23566" y="953"/>
                </a:lnTo>
                <a:lnTo>
                  <a:pt x="27141" y="2540"/>
                </a:lnTo>
                <a:lnTo>
                  <a:pt x="29524" y="4551"/>
                </a:lnTo>
                <a:lnTo>
                  <a:pt x="32065" y="9701"/>
                </a:lnTo>
                <a:lnTo>
                  <a:pt x="34712" y="16945"/>
                </a:lnTo>
                <a:lnTo>
                  <a:pt x="37429" y="25584"/>
                </a:lnTo>
                <a:lnTo>
                  <a:pt x="38288" y="32296"/>
                </a:lnTo>
                <a:lnTo>
                  <a:pt x="37908" y="37724"/>
                </a:lnTo>
                <a:lnTo>
                  <a:pt x="36702" y="42294"/>
                </a:lnTo>
                <a:lnTo>
                  <a:pt x="35898" y="46293"/>
                </a:lnTo>
                <a:lnTo>
                  <a:pt x="35363" y="49912"/>
                </a:lnTo>
                <a:lnTo>
                  <a:pt x="35005" y="53277"/>
                </a:lnTo>
                <a:lnTo>
                  <a:pt x="33815" y="55521"/>
                </a:lnTo>
                <a:lnTo>
                  <a:pt x="32068" y="57016"/>
                </a:lnTo>
                <a:lnTo>
                  <a:pt x="29951" y="58013"/>
                </a:lnTo>
                <a:lnTo>
                  <a:pt x="27588" y="58678"/>
                </a:lnTo>
                <a:lnTo>
                  <a:pt x="25060" y="59121"/>
                </a:lnTo>
                <a:lnTo>
                  <a:pt x="22421" y="59417"/>
                </a:lnTo>
                <a:lnTo>
                  <a:pt x="20663" y="58661"/>
                </a:lnTo>
                <a:lnTo>
                  <a:pt x="19491" y="57205"/>
                </a:lnTo>
                <a:lnTo>
                  <a:pt x="18709" y="55282"/>
                </a:lnTo>
                <a:lnTo>
                  <a:pt x="17236" y="53999"/>
                </a:lnTo>
                <a:lnTo>
                  <a:pt x="15301" y="53145"/>
                </a:lnTo>
                <a:lnTo>
                  <a:pt x="13058" y="52575"/>
                </a:lnTo>
                <a:lnTo>
                  <a:pt x="11563" y="51243"/>
                </a:lnTo>
                <a:lnTo>
                  <a:pt x="10566" y="49402"/>
                </a:lnTo>
                <a:lnTo>
                  <a:pt x="9902" y="47222"/>
                </a:lnTo>
                <a:lnTo>
                  <a:pt x="8507" y="44816"/>
                </a:lnTo>
                <a:lnTo>
                  <a:pt x="6624" y="42261"/>
                </a:lnTo>
                <a:lnTo>
                  <a:pt x="4416" y="39603"/>
                </a:lnTo>
                <a:lnTo>
                  <a:pt x="2944" y="36880"/>
                </a:lnTo>
                <a:lnTo>
                  <a:pt x="1963" y="34112"/>
                </a:lnTo>
                <a:lnTo>
                  <a:pt x="1309" y="31314"/>
                </a:lnTo>
                <a:lnTo>
                  <a:pt x="872" y="28496"/>
                </a:lnTo>
                <a:lnTo>
                  <a:pt x="582" y="25665"/>
                </a:lnTo>
                <a:lnTo>
                  <a:pt x="388" y="22824"/>
                </a:lnTo>
                <a:lnTo>
                  <a:pt x="1211" y="20932"/>
                </a:lnTo>
                <a:lnTo>
                  <a:pt x="2713" y="19670"/>
                </a:lnTo>
                <a:lnTo>
                  <a:pt x="4666" y="18828"/>
                </a:lnTo>
                <a:lnTo>
                  <a:pt x="6921" y="19220"/>
                </a:lnTo>
                <a:lnTo>
                  <a:pt x="9377" y="20433"/>
                </a:lnTo>
                <a:lnTo>
                  <a:pt x="15611" y="24674"/>
                </a:lnTo>
                <a:lnTo>
                  <a:pt x="16123" y="25974"/>
                </a:lnTo>
                <a:lnTo>
                  <a:pt x="16464" y="27794"/>
                </a:lnTo>
                <a:lnTo>
                  <a:pt x="16691" y="29959"/>
                </a:lnTo>
                <a:lnTo>
                  <a:pt x="16843" y="32355"/>
                </a:lnTo>
                <a:lnTo>
                  <a:pt x="16943" y="34906"/>
                </a:lnTo>
                <a:lnTo>
                  <a:pt x="8573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2"/>
          <p:cNvSpPr/>
          <p:nvPr/>
        </p:nvSpPr>
        <p:spPr>
          <a:xfrm>
            <a:off x="6466522" y="4985611"/>
            <a:ext cx="63855" cy="61971"/>
          </a:xfrm>
          <a:custGeom>
            <a:avLst/>
            <a:gdLst/>
            <a:ahLst/>
            <a:cxnLst/>
            <a:rect l="0" t="0" r="0" b="0"/>
            <a:pathLst>
              <a:path w="63855" h="61971">
                <a:moveTo>
                  <a:pt x="34290" y="46446"/>
                </a:moveTo>
                <a:lnTo>
                  <a:pt x="43392" y="41896"/>
                </a:lnTo>
                <a:lnTo>
                  <a:pt x="47026" y="40555"/>
                </a:lnTo>
                <a:lnTo>
                  <a:pt x="50401" y="39661"/>
                </a:lnTo>
                <a:lnTo>
                  <a:pt x="53603" y="39065"/>
                </a:lnTo>
                <a:lnTo>
                  <a:pt x="56690" y="38668"/>
                </a:lnTo>
                <a:lnTo>
                  <a:pt x="59701" y="38403"/>
                </a:lnTo>
                <a:lnTo>
                  <a:pt x="62661" y="38227"/>
                </a:lnTo>
                <a:lnTo>
                  <a:pt x="63681" y="39061"/>
                </a:lnTo>
                <a:lnTo>
                  <a:pt x="63409" y="40571"/>
                </a:lnTo>
                <a:lnTo>
                  <a:pt x="62275" y="42529"/>
                </a:lnTo>
                <a:lnTo>
                  <a:pt x="60567" y="43835"/>
                </a:lnTo>
                <a:lnTo>
                  <a:pt x="58475" y="44705"/>
                </a:lnTo>
                <a:lnTo>
                  <a:pt x="52826" y="46102"/>
                </a:lnTo>
                <a:lnTo>
                  <a:pt x="51410" y="45265"/>
                </a:lnTo>
                <a:lnTo>
                  <a:pt x="49513" y="43754"/>
                </a:lnTo>
                <a:lnTo>
                  <a:pt x="47296" y="41794"/>
                </a:lnTo>
                <a:lnTo>
                  <a:pt x="45818" y="39534"/>
                </a:lnTo>
                <a:lnTo>
                  <a:pt x="44833" y="37076"/>
                </a:lnTo>
                <a:lnTo>
                  <a:pt x="44176" y="34484"/>
                </a:lnTo>
                <a:lnTo>
                  <a:pt x="42786" y="30851"/>
                </a:lnTo>
                <a:lnTo>
                  <a:pt x="40907" y="26525"/>
                </a:lnTo>
                <a:lnTo>
                  <a:pt x="38701" y="21735"/>
                </a:lnTo>
                <a:lnTo>
                  <a:pt x="37231" y="17590"/>
                </a:lnTo>
                <a:lnTo>
                  <a:pt x="36250" y="13874"/>
                </a:lnTo>
                <a:lnTo>
                  <a:pt x="35597" y="10444"/>
                </a:lnTo>
                <a:lnTo>
                  <a:pt x="36114" y="7204"/>
                </a:lnTo>
                <a:lnTo>
                  <a:pt x="37411" y="4093"/>
                </a:lnTo>
                <a:lnTo>
                  <a:pt x="39228" y="1065"/>
                </a:lnTo>
                <a:lnTo>
                  <a:pt x="41392" y="0"/>
                </a:lnTo>
                <a:lnTo>
                  <a:pt x="43787" y="242"/>
                </a:lnTo>
                <a:lnTo>
                  <a:pt x="46337" y="1356"/>
                </a:lnTo>
                <a:lnTo>
                  <a:pt x="48988" y="2099"/>
                </a:lnTo>
                <a:lnTo>
                  <a:pt x="51709" y="2594"/>
                </a:lnTo>
                <a:lnTo>
                  <a:pt x="54475" y="2923"/>
                </a:lnTo>
                <a:lnTo>
                  <a:pt x="57272" y="5049"/>
                </a:lnTo>
                <a:lnTo>
                  <a:pt x="60088" y="8370"/>
                </a:lnTo>
                <a:lnTo>
                  <a:pt x="62919" y="12490"/>
                </a:lnTo>
                <a:lnTo>
                  <a:pt x="63854" y="16189"/>
                </a:lnTo>
                <a:lnTo>
                  <a:pt x="63524" y="19607"/>
                </a:lnTo>
                <a:lnTo>
                  <a:pt x="62352" y="22838"/>
                </a:lnTo>
                <a:lnTo>
                  <a:pt x="60618" y="26897"/>
                </a:lnTo>
                <a:lnTo>
                  <a:pt x="52832" y="43495"/>
                </a:lnTo>
                <a:lnTo>
                  <a:pt x="51414" y="45431"/>
                </a:lnTo>
                <a:lnTo>
                  <a:pt x="49516" y="47675"/>
                </a:lnTo>
                <a:lnTo>
                  <a:pt x="47299" y="50123"/>
                </a:lnTo>
                <a:lnTo>
                  <a:pt x="42294" y="55383"/>
                </a:lnTo>
                <a:lnTo>
                  <a:pt x="39626" y="58119"/>
                </a:lnTo>
                <a:lnTo>
                  <a:pt x="36895" y="59943"/>
                </a:lnTo>
                <a:lnTo>
                  <a:pt x="34121" y="61159"/>
                </a:lnTo>
                <a:lnTo>
                  <a:pt x="31320" y="61970"/>
                </a:lnTo>
                <a:lnTo>
                  <a:pt x="28500" y="61558"/>
                </a:lnTo>
                <a:lnTo>
                  <a:pt x="25668" y="60331"/>
                </a:lnTo>
                <a:lnTo>
                  <a:pt x="18829" y="56068"/>
                </a:lnTo>
                <a:lnTo>
                  <a:pt x="17315" y="54766"/>
                </a:lnTo>
                <a:lnTo>
                  <a:pt x="15354" y="52945"/>
                </a:lnTo>
                <a:lnTo>
                  <a:pt x="13093" y="50778"/>
                </a:lnTo>
                <a:lnTo>
                  <a:pt x="11586" y="48382"/>
                </a:lnTo>
                <a:lnTo>
                  <a:pt x="10582" y="45832"/>
                </a:lnTo>
                <a:lnTo>
                  <a:pt x="9912" y="43179"/>
                </a:lnTo>
                <a:lnTo>
                  <a:pt x="9466" y="39505"/>
                </a:lnTo>
                <a:lnTo>
                  <a:pt x="9168" y="35152"/>
                </a:lnTo>
                <a:lnTo>
                  <a:pt x="8969" y="30344"/>
                </a:lnTo>
                <a:lnTo>
                  <a:pt x="9790" y="27139"/>
                </a:lnTo>
                <a:lnTo>
                  <a:pt x="11289" y="25002"/>
                </a:lnTo>
                <a:lnTo>
                  <a:pt x="13241" y="23578"/>
                </a:lnTo>
                <a:lnTo>
                  <a:pt x="15495" y="21675"/>
                </a:lnTo>
                <a:lnTo>
                  <a:pt x="17950" y="19455"/>
                </a:lnTo>
                <a:lnTo>
                  <a:pt x="20539" y="17022"/>
                </a:lnTo>
                <a:lnTo>
                  <a:pt x="22265" y="16352"/>
                </a:lnTo>
                <a:lnTo>
                  <a:pt x="23416" y="16859"/>
                </a:lnTo>
                <a:lnTo>
                  <a:pt x="24183" y="18149"/>
                </a:lnTo>
                <a:lnTo>
                  <a:pt x="24694" y="19961"/>
                </a:lnTo>
                <a:lnTo>
                  <a:pt x="25036" y="22122"/>
                </a:lnTo>
                <a:lnTo>
                  <a:pt x="25583" y="27883"/>
                </a:lnTo>
                <a:lnTo>
                  <a:pt x="24675" y="29308"/>
                </a:lnTo>
                <a:lnTo>
                  <a:pt x="23117" y="31211"/>
                </a:lnTo>
                <a:lnTo>
                  <a:pt x="21127" y="33432"/>
                </a:lnTo>
                <a:lnTo>
                  <a:pt x="17895" y="34912"/>
                </a:lnTo>
                <a:lnTo>
                  <a:pt x="13835" y="35899"/>
                </a:lnTo>
                <a:lnTo>
                  <a:pt x="9223" y="36558"/>
                </a:lnTo>
                <a:lnTo>
                  <a:pt x="6149" y="36044"/>
                </a:lnTo>
                <a:lnTo>
                  <a:pt x="4100" y="34749"/>
                </a:lnTo>
                <a:lnTo>
                  <a:pt x="0" y="293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"/>
          <p:cNvSpPr/>
          <p:nvPr/>
        </p:nvSpPr>
        <p:spPr>
          <a:xfrm>
            <a:off x="6252209" y="1448752"/>
            <a:ext cx="1645922" cy="4123374"/>
          </a:xfrm>
          <a:custGeom>
            <a:avLst/>
            <a:gdLst/>
            <a:ahLst/>
            <a:cxnLst/>
            <a:rect l="0" t="0" r="0" b="0"/>
            <a:pathLst>
              <a:path w="1645922" h="4123374">
                <a:moveTo>
                  <a:pt x="0" y="4123373"/>
                </a:moveTo>
                <a:lnTo>
                  <a:pt x="953" y="4097902"/>
                </a:lnTo>
                <a:lnTo>
                  <a:pt x="4552" y="4084747"/>
                </a:lnTo>
                <a:lnTo>
                  <a:pt x="9325" y="4075091"/>
                </a:lnTo>
                <a:lnTo>
                  <a:pt x="14623" y="4065719"/>
                </a:lnTo>
                <a:lnTo>
                  <a:pt x="23244" y="4041499"/>
                </a:lnTo>
                <a:lnTo>
                  <a:pt x="25571" y="4032692"/>
                </a:lnTo>
                <a:lnTo>
                  <a:pt x="32286" y="4014056"/>
                </a:lnTo>
                <a:lnTo>
                  <a:pt x="32954" y="4010489"/>
                </a:lnTo>
                <a:lnTo>
                  <a:pt x="36237" y="4003988"/>
                </a:lnTo>
                <a:lnTo>
                  <a:pt x="38445" y="4000920"/>
                </a:lnTo>
                <a:lnTo>
                  <a:pt x="64793" y="3943475"/>
                </a:lnTo>
                <a:lnTo>
                  <a:pt x="70372" y="3924819"/>
                </a:lnTo>
                <a:lnTo>
                  <a:pt x="74139" y="3915112"/>
                </a:lnTo>
                <a:lnTo>
                  <a:pt x="104651" y="3825459"/>
                </a:lnTo>
                <a:lnTo>
                  <a:pt x="117333" y="3799402"/>
                </a:lnTo>
                <a:lnTo>
                  <a:pt x="121761" y="3787034"/>
                </a:lnTo>
                <a:lnTo>
                  <a:pt x="126506" y="3777674"/>
                </a:lnTo>
                <a:lnTo>
                  <a:pt x="137314" y="3763904"/>
                </a:lnTo>
                <a:lnTo>
                  <a:pt x="140120" y="3760854"/>
                </a:lnTo>
                <a:lnTo>
                  <a:pt x="141991" y="3757869"/>
                </a:lnTo>
                <a:lnTo>
                  <a:pt x="168036" y="3694898"/>
                </a:lnTo>
                <a:lnTo>
                  <a:pt x="176048" y="3682198"/>
                </a:lnTo>
                <a:lnTo>
                  <a:pt x="178257" y="3675518"/>
                </a:lnTo>
                <a:lnTo>
                  <a:pt x="191655" y="3619014"/>
                </a:lnTo>
                <a:lnTo>
                  <a:pt x="240903" y="3493552"/>
                </a:lnTo>
                <a:lnTo>
                  <a:pt x="243470" y="3489179"/>
                </a:lnTo>
                <a:lnTo>
                  <a:pt x="246322" y="3479242"/>
                </a:lnTo>
                <a:lnTo>
                  <a:pt x="253021" y="3443190"/>
                </a:lnTo>
                <a:lnTo>
                  <a:pt x="257869" y="3432767"/>
                </a:lnTo>
                <a:lnTo>
                  <a:pt x="260495" y="3428654"/>
                </a:lnTo>
                <a:lnTo>
                  <a:pt x="288414" y="3344540"/>
                </a:lnTo>
                <a:lnTo>
                  <a:pt x="315232" y="3221230"/>
                </a:lnTo>
                <a:lnTo>
                  <a:pt x="318856" y="3210293"/>
                </a:lnTo>
                <a:lnTo>
                  <a:pt x="321156" y="3206043"/>
                </a:lnTo>
                <a:lnTo>
                  <a:pt x="353574" y="3082700"/>
                </a:lnTo>
                <a:lnTo>
                  <a:pt x="380857" y="2969776"/>
                </a:lnTo>
                <a:lnTo>
                  <a:pt x="408999" y="2882422"/>
                </a:lnTo>
                <a:lnTo>
                  <a:pt x="411943" y="2855262"/>
                </a:lnTo>
                <a:lnTo>
                  <a:pt x="456818" y="2729770"/>
                </a:lnTo>
                <a:lnTo>
                  <a:pt x="461109" y="2710011"/>
                </a:lnTo>
                <a:lnTo>
                  <a:pt x="461711" y="2703929"/>
                </a:lnTo>
                <a:lnTo>
                  <a:pt x="467460" y="2689551"/>
                </a:lnTo>
                <a:lnTo>
                  <a:pt x="476327" y="2670472"/>
                </a:lnTo>
                <a:lnTo>
                  <a:pt x="486413" y="2640560"/>
                </a:lnTo>
                <a:lnTo>
                  <a:pt x="499871" y="2611659"/>
                </a:lnTo>
                <a:lnTo>
                  <a:pt x="528805" y="2527805"/>
                </a:lnTo>
                <a:lnTo>
                  <a:pt x="534427" y="2519517"/>
                </a:lnTo>
                <a:lnTo>
                  <a:pt x="537561" y="2510118"/>
                </a:lnTo>
                <a:lnTo>
                  <a:pt x="540859" y="2496733"/>
                </a:lnTo>
                <a:lnTo>
                  <a:pt x="555959" y="2459495"/>
                </a:lnTo>
                <a:lnTo>
                  <a:pt x="570383" y="2432578"/>
                </a:lnTo>
                <a:lnTo>
                  <a:pt x="578385" y="2410524"/>
                </a:lnTo>
                <a:lnTo>
                  <a:pt x="587924" y="2395476"/>
                </a:lnTo>
                <a:lnTo>
                  <a:pt x="607404" y="2347494"/>
                </a:lnTo>
                <a:lnTo>
                  <a:pt x="610676" y="2342236"/>
                </a:lnTo>
                <a:lnTo>
                  <a:pt x="614312" y="2331314"/>
                </a:lnTo>
                <a:lnTo>
                  <a:pt x="615281" y="2325735"/>
                </a:lnTo>
                <a:lnTo>
                  <a:pt x="663917" y="2200941"/>
                </a:lnTo>
                <a:lnTo>
                  <a:pt x="677380" y="2156877"/>
                </a:lnTo>
                <a:lnTo>
                  <a:pt x="698150" y="2113700"/>
                </a:lnTo>
                <a:lnTo>
                  <a:pt x="734159" y="1995236"/>
                </a:lnTo>
                <a:lnTo>
                  <a:pt x="737089" y="1990240"/>
                </a:lnTo>
                <a:lnTo>
                  <a:pt x="739995" y="1986909"/>
                </a:lnTo>
                <a:lnTo>
                  <a:pt x="741933" y="1982784"/>
                </a:lnTo>
                <a:lnTo>
                  <a:pt x="744086" y="1973120"/>
                </a:lnTo>
                <a:lnTo>
                  <a:pt x="746420" y="1952346"/>
                </a:lnTo>
                <a:lnTo>
                  <a:pt x="755066" y="1927922"/>
                </a:lnTo>
                <a:lnTo>
                  <a:pt x="769881" y="1872890"/>
                </a:lnTo>
                <a:lnTo>
                  <a:pt x="813177" y="1747118"/>
                </a:lnTo>
                <a:lnTo>
                  <a:pt x="846889" y="1662262"/>
                </a:lnTo>
                <a:lnTo>
                  <a:pt x="848148" y="1652244"/>
                </a:lnTo>
                <a:lnTo>
                  <a:pt x="849277" y="1649183"/>
                </a:lnTo>
                <a:lnTo>
                  <a:pt x="857933" y="1632348"/>
                </a:lnTo>
                <a:lnTo>
                  <a:pt x="863486" y="1615229"/>
                </a:lnTo>
                <a:lnTo>
                  <a:pt x="864265" y="1611172"/>
                </a:lnTo>
                <a:lnTo>
                  <a:pt x="870211" y="1601584"/>
                </a:lnTo>
                <a:lnTo>
                  <a:pt x="874463" y="1596360"/>
                </a:lnTo>
                <a:lnTo>
                  <a:pt x="877299" y="1590973"/>
                </a:lnTo>
                <a:lnTo>
                  <a:pt x="906314" y="1489529"/>
                </a:lnTo>
                <a:lnTo>
                  <a:pt x="907105" y="1484509"/>
                </a:lnTo>
                <a:lnTo>
                  <a:pt x="913062" y="1473852"/>
                </a:lnTo>
                <a:lnTo>
                  <a:pt x="920156" y="1463718"/>
                </a:lnTo>
                <a:lnTo>
                  <a:pt x="931224" y="1437456"/>
                </a:lnTo>
                <a:lnTo>
                  <a:pt x="969456" y="1314268"/>
                </a:lnTo>
                <a:lnTo>
                  <a:pt x="1005793" y="1195679"/>
                </a:lnTo>
                <a:lnTo>
                  <a:pt x="1020961" y="1148978"/>
                </a:lnTo>
                <a:lnTo>
                  <a:pt x="1032440" y="1122123"/>
                </a:lnTo>
                <a:lnTo>
                  <a:pt x="1046767" y="1082182"/>
                </a:lnTo>
                <a:lnTo>
                  <a:pt x="1057337" y="1062009"/>
                </a:lnTo>
                <a:lnTo>
                  <a:pt x="1062268" y="1044496"/>
                </a:lnTo>
                <a:lnTo>
                  <a:pt x="1101825" y="967193"/>
                </a:lnTo>
                <a:lnTo>
                  <a:pt x="1104659" y="955654"/>
                </a:lnTo>
                <a:lnTo>
                  <a:pt x="1105323" y="949245"/>
                </a:lnTo>
                <a:lnTo>
                  <a:pt x="1110247" y="935731"/>
                </a:lnTo>
                <a:lnTo>
                  <a:pt x="1120444" y="915051"/>
                </a:lnTo>
                <a:lnTo>
                  <a:pt x="1127851" y="904010"/>
                </a:lnTo>
                <a:lnTo>
                  <a:pt x="1140678" y="869458"/>
                </a:lnTo>
                <a:lnTo>
                  <a:pt x="1143357" y="865389"/>
                </a:lnTo>
                <a:lnTo>
                  <a:pt x="1146334" y="855787"/>
                </a:lnTo>
                <a:lnTo>
                  <a:pt x="1147128" y="850560"/>
                </a:lnTo>
                <a:lnTo>
                  <a:pt x="1195204" y="748155"/>
                </a:lnTo>
                <a:lnTo>
                  <a:pt x="1221601" y="700267"/>
                </a:lnTo>
                <a:lnTo>
                  <a:pt x="1225557" y="683948"/>
                </a:lnTo>
                <a:lnTo>
                  <a:pt x="1239427" y="657388"/>
                </a:lnTo>
                <a:lnTo>
                  <a:pt x="1242903" y="646690"/>
                </a:lnTo>
                <a:lnTo>
                  <a:pt x="1267673" y="606487"/>
                </a:lnTo>
                <a:lnTo>
                  <a:pt x="1273023" y="590543"/>
                </a:lnTo>
                <a:lnTo>
                  <a:pt x="1278575" y="568040"/>
                </a:lnTo>
                <a:lnTo>
                  <a:pt x="1283583" y="556310"/>
                </a:lnTo>
                <a:lnTo>
                  <a:pt x="1299260" y="528884"/>
                </a:lnTo>
                <a:lnTo>
                  <a:pt x="1315425" y="485342"/>
                </a:lnTo>
                <a:lnTo>
                  <a:pt x="1337201" y="448201"/>
                </a:lnTo>
                <a:lnTo>
                  <a:pt x="1345851" y="435378"/>
                </a:lnTo>
                <a:lnTo>
                  <a:pt x="1348719" y="430269"/>
                </a:lnTo>
                <a:lnTo>
                  <a:pt x="1351906" y="419513"/>
                </a:lnTo>
                <a:lnTo>
                  <a:pt x="1354275" y="408383"/>
                </a:lnTo>
                <a:lnTo>
                  <a:pt x="1383665" y="344690"/>
                </a:lnTo>
                <a:lnTo>
                  <a:pt x="1430264" y="272913"/>
                </a:lnTo>
                <a:lnTo>
                  <a:pt x="1476810" y="199666"/>
                </a:lnTo>
                <a:lnTo>
                  <a:pt x="1499368" y="167969"/>
                </a:lnTo>
                <a:lnTo>
                  <a:pt x="1545534" y="119709"/>
                </a:lnTo>
                <a:lnTo>
                  <a:pt x="1590791" y="68011"/>
                </a:lnTo>
                <a:lnTo>
                  <a:pt x="1604909" y="54039"/>
                </a:lnTo>
                <a:lnTo>
                  <a:pt x="1610007" y="50314"/>
                </a:lnTo>
                <a:lnTo>
                  <a:pt x="1613405" y="46878"/>
                </a:lnTo>
                <a:lnTo>
                  <a:pt x="1615671" y="43634"/>
                </a:lnTo>
                <a:lnTo>
                  <a:pt x="1626451" y="22785"/>
                </a:lnTo>
                <a:lnTo>
                  <a:pt x="1639167" y="6948"/>
                </a:lnTo>
                <a:lnTo>
                  <a:pt x="16459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"/>
          <p:cNvSpPr/>
          <p:nvPr/>
        </p:nvSpPr>
        <p:spPr>
          <a:xfrm>
            <a:off x="7743825" y="1294702"/>
            <a:ext cx="325711" cy="256921"/>
          </a:xfrm>
          <a:custGeom>
            <a:avLst/>
            <a:gdLst/>
            <a:ahLst/>
            <a:cxnLst/>
            <a:rect l="0" t="0" r="0" b="0"/>
            <a:pathLst>
              <a:path w="325711" h="256921">
                <a:moveTo>
                  <a:pt x="0" y="119760"/>
                </a:moveTo>
                <a:lnTo>
                  <a:pt x="4550" y="119760"/>
                </a:lnTo>
                <a:lnTo>
                  <a:pt x="6844" y="118808"/>
                </a:lnTo>
                <a:lnTo>
                  <a:pt x="14622" y="112916"/>
                </a:lnTo>
                <a:lnTo>
                  <a:pt x="20151" y="107828"/>
                </a:lnTo>
                <a:lnTo>
                  <a:pt x="25817" y="103233"/>
                </a:lnTo>
                <a:lnTo>
                  <a:pt x="42271" y="90507"/>
                </a:lnTo>
                <a:lnTo>
                  <a:pt x="51041" y="84066"/>
                </a:lnTo>
                <a:lnTo>
                  <a:pt x="68405" y="71828"/>
                </a:lnTo>
                <a:lnTo>
                  <a:pt x="79893" y="65898"/>
                </a:lnTo>
                <a:lnTo>
                  <a:pt x="93267" y="60040"/>
                </a:lnTo>
                <a:lnTo>
                  <a:pt x="173997" y="27848"/>
                </a:lnTo>
                <a:lnTo>
                  <a:pt x="195055" y="20385"/>
                </a:lnTo>
                <a:lnTo>
                  <a:pt x="213857" y="14458"/>
                </a:lnTo>
                <a:lnTo>
                  <a:pt x="231154" y="9553"/>
                </a:lnTo>
                <a:lnTo>
                  <a:pt x="244590" y="6284"/>
                </a:lnTo>
                <a:lnTo>
                  <a:pt x="255452" y="4104"/>
                </a:lnTo>
                <a:lnTo>
                  <a:pt x="264599" y="2651"/>
                </a:lnTo>
                <a:lnTo>
                  <a:pt x="272602" y="1683"/>
                </a:lnTo>
                <a:lnTo>
                  <a:pt x="279841" y="1037"/>
                </a:lnTo>
                <a:lnTo>
                  <a:pt x="292014" y="319"/>
                </a:lnTo>
                <a:lnTo>
                  <a:pt x="300599" y="0"/>
                </a:lnTo>
                <a:lnTo>
                  <a:pt x="304222" y="868"/>
                </a:lnTo>
                <a:lnTo>
                  <a:pt x="313871" y="5687"/>
                </a:lnTo>
                <a:lnTo>
                  <a:pt x="319838" y="7148"/>
                </a:lnTo>
                <a:lnTo>
                  <a:pt x="321810" y="8491"/>
                </a:lnTo>
                <a:lnTo>
                  <a:pt x="323125" y="10338"/>
                </a:lnTo>
                <a:lnTo>
                  <a:pt x="324586" y="14930"/>
                </a:lnTo>
                <a:lnTo>
                  <a:pt x="325235" y="20147"/>
                </a:lnTo>
                <a:lnTo>
                  <a:pt x="325408" y="23824"/>
                </a:lnTo>
                <a:lnTo>
                  <a:pt x="325652" y="37148"/>
                </a:lnTo>
                <a:lnTo>
                  <a:pt x="325710" y="44308"/>
                </a:lnTo>
                <a:lnTo>
                  <a:pt x="324772" y="48504"/>
                </a:lnTo>
                <a:lnTo>
                  <a:pt x="323195" y="53206"/>
                </a:lnTo>
                <a:lnTo>
                  <a:pt x="321191" y="58246"/>
                </a:lnTo>
                <a:lnTo>
                  <a:pt x="317949" y="65416"/>
                </a:lnTo>
                <a:lnTo>
                  <a:pt x="309267" y="83542"/>
                </a:lnTo>
                <a:lnTo>
                  <a:pt x="306191" y="90852"/>
                </a:lnTo>
                <a:lnTo>
                  <a:pt x="304140" y="96678"/>
                </a:lnTo>
                <a:lnTo>
                  <a:pt x="302772" y="101515"/>
                </a:lnTo>
                <a:lnTo>
                  <a:pt x="300907" y="106644"/>
                </a:lnTo>
                <a:lnTo>
                  <a:pt x="298713" y="111968"/>
                </a:lnTo>
                <a:lnTo>
                  <a:pt x="296297" y="117423"/>
                </a:lnTo>
                <a:lnTo>
                  <a:pt x="294685" y="122965"/>
                </a:lnTo>
                <a:lnTo>
                  <a:pt x="293612" y="128564"/>
                </a:lnTo>
                <a:lnTo>
                  <a:pt x="292896" y="134202"/>
                </a:lnTo>
                <a:lnTo>
                  <a:pt x="289561" y="155706"/>
                </a:lnTo>
                <a:lnTo>
                  <a:pt x="282892" y="256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"/>
          <p:cNvSpPr/>
          <p:nvPr/>
        </p:nvSpPr>
        <p:spPr>
          <a:xfrm>
            <a:off x="6046470" y="5554979"/>
            <a:ext cx="180023" cy="591504"/>
          </a:xfrm>
          <a:custGeom>
            <a:avLst/>
            <a:gdLst/>
            <a:ahLst/>
            <a:cxnLst/>
            <a:rect l="0" t="0" r="0" b="0"/>
            <a:pathLst>
              <a:path w="180023" h="591504">
                <a:moveTo>
                  <a:pt x="180022" y="0"/>
                </a:moveTo>
                <a:lnTo>
                  <a:pt x="175471" y="18204"/>
                </a:lnTo>
                <a:lnTo>
                  <a:pt x="163540" y="75033"/>
                </a:lnTo>
                <a:lnTo>
                  <a:pt x="160461" y="91932"/>
                </a:lnTo>
                <a:lnTo>
                  <a:pt x="158409" y="105103"/>
                </a:lnTo>
                <a:lnTo>
                  <a:pt x="157041" y="115789"/>
                </a:lnTo>
                <a:lnTo>
                  <a:pt x="155176" y="125771"/>
                </a:lnTo>
                <a:lnTo>
                  <a:pt x="152981" y="135282"/>
                </a:lnTo>
                <a:lnTo>
                  <a:pt x="148954" y="152518"/>
                </a:lnTo>
                <a:lnTo>
                  <a:pt x="147164" y="166529"/>
                </a:lnTo>
                <a:lnTo>
                  <a:pt x="133669" y="227366"/>
                </a:lnTo>
                <a:lnTo>
                  <a:pt x="123403" y="271592"/>
                </a:lnTo>
                <a:lnTo>
                  <a:pt x="114653" y="306792"/>
                </a:lnTo>
                <a:lnTo>
                  <a:pt x="106915" y="335973"/>
                </a:lnTo>
                <a:lnTo>
                  <a:pt x="94190" y="380780"/>
                </a:lnTo>
                <a:lnTo>
                  <a:pt x="85360" y="410218"/>
                </a:lnTo>
                <a:lnTo>
                  <a:pt x="81671" y="421116"/>
                </a:lnTo>
                <a:lnTo>
                  <a:pt x="78260" y="430287"/>
                </a:lnTo>
                <a:lnTo>
                  <a:pt x="72882" y="446509"/>
                </a:lnTo>
                <a:lnTo>
                  <a:pt x="70492" y="463244"/>
                </a:lnTo>
                <a:lnTo>
                  <a:pt x="67950" y="473612"/>
                </a:lnTo>
                <a:lnTo>
                  <a:pt x="64349" y="485287"/>
                </a:lnTo>
                <a:lnTo>
                  <a:pt x="60045" y="497832"/>
                </a:lnTo>
                <a:lnTo>
                  <a:pt x="56222" y="508101"/>
                </a:lnTo>
                <a:lnTo>
                  <a:pt x="52721" y="516851"/>
                </a:lnTo>
                <a:lnTo>
                  <a:pt x="49435" y="524590"/>
                </a:lnTo>
                <a:lnTo>
                  <a:pt x="46292" y="530702"/>
                </a:lnTo>
                <a:lnTo>
                  <a:pt x="43243" y="535729"/>
                </a:lnTo>
                <a:lnTo>
                  <a:pt x="40259" y="540033"/>
                </a:lnTo>
                <a:lnTo>
                  <a:pt x="37316" y="544807"/>
                </a:lnTo>
                <a:lnTo>
                  <a:pt x="34403" y="549895"/>
                </a:lnTo>
                <a:lnTo>
                  <a:pt x="28625" y="560628"/>
                </a:lnTo>
                <a:lnTo>
                  <a:pt x="22882" y="571748"/>
                </a:lnTo>
                <a:lnTo>
                  <a:pt x="20017" y="575476"/>
                </a:lnTo>
                <a:lnTo>
                  <a:pt x="17154" y="577961"/>
                </a:lnTo>
                <a:lnTo>
                  <a:pt x="14293" y="579617"/>
                </a:lnTo>
                <a:lnTo>
                  <a:pt x="12386" y="581674"/>
                </a:lnTo>
                <a:lnTo>
                  <a:pt x="11115" y="583998"/>
                </a:lnTo>
                <a:lnTo>
                  <a:pt x="0" y="591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"/>
          <p:cNvSpPr/>
          <p:nvPr/>
        </p:nvSpPr>
        <p:spPr>
          <a:xfrm>
            <a:off x="5935442" y="5735002"/>
            <a:ext cx="462501" cy="651367"/>
          </a:xfrm>
          <a:custGeom>
            <a:avLst/>
            <a:gdLst/>
            <a:ahLst/>
            <a:cxnLst/>
            <a:rect l="0" t="0" r="0" b="0"/>
            <a:pathLst>
              <a:path w="462501" h="651367">
                <a:moveTo>
                  <a:pt x="25303" y="0"/>
                </a:moveTo>
                <a:lnTo>
                  <a:pt x="16201" y="13652"/>
                </a:lnTo>
                <a:lnTo>
                  <a:pt x="11732" y="25435"/>
                </a:lnTo>
                <a:lnTo>
                  <a:pt x="8794" y="40832"/>
                </a:lnTo>
                <a:lnTo>
                  <a:pt x="4313" y="66725"/>
                </a:lnTo>
                <a:lnTo>
                  <a:pt x="2737" y="79726"/>
                </a:lnTo>
                <a:lnTo>
                  <a:pt x="1686" y="92203"/>
                </a:lnTo>
                <a:lnTo>
                  <a:pt x="986" y="104331"/>
                </a:lnTo>
                <a:lnTo>
                  <a:pt x="0" y="203316"/>
                </a:lnTo>
                <a:lnTo>
                  <a:pt x="1767" y="240319"/>
                </a:lnTo>
                <a:lnTo>
                  <a:pt x="4850" y="275466"/>
                </a:lnTo>
                <a:lnTo>
                  <a:pt x="11450" y="334837"/>
                </a:lnTo>
                <a:lnTo>
                  <a:pt x="13210" y="354670"/>
                </a:lnTo>
                <a:lnTo>
                  <a:pt x="14383" y="370749"/>
                </a:lnTo>
                <a:lnTo>
                  <a:pt x="16118" y="388136"/>
                </a:lnTo>
                <a:lnTo>
                  <a:pt x="20586" y="425235"/>
                </a:lnTo>
                <a:lnTo>
                  <a:pt x="25015" y="449225"/>
                </a:lnTo>
                <a:lnTo>
                  <a:pt x="37557" y="506360"/>
                </a:lnTo>
                <a:lnTo>
                  <a:pt x="51582" y="566381"/>
                </a:lnTo>
                <a:lnTo>
                  <a:pt x="56158" y="579517"/>
                </a:lnTo>
                <a:lnTo>
                  <a:pt x="66321" y="599193"/>
                </a:lnTo>
                <a:lnTo>
                  <a:pt x="77188" y="616828"/>
                </a:lnTo>
                <a:lnTo>
                  <a:pt x="87415" y="631334"/>
                </a:lnTo>
                <a:lnTo>
                  <a:pt x="97575" y="640452"/>
                </a:lnTo>
                <a:lnTo>
                  <a:pt x="99202" y="643186"/>
                </a:lnTo>
                <a:lnTo>
                  <a:pt x="100287" y="645960"/>
                </a:lnTo>
                <a:lnTo>
                  <a:pt x="102915" y="647810"/>
                </a:lnTo>
                <a:lnTo>
                  <a:pt x="110914" y="649866"/>
                </a:lnTo>
                <a:lnTo>
                  <a:pt x="121577" y="651023"/>
                </a:lnTo>
                <a:lnTo>
                  <a:pt x="135320" y="651366"/>
                </a:lnTo>
                <a:lnTo>
                  <a:pt x="139605" y="650462"/>
                </a:lnTo>
                <a:lnTo>
                  <a:pt x="146906" y="646917"/>
                </a:lnTo>
                <a:lnTo>
                  <a:pt x="160307" y="636880"/>
                </a:lnTo>
                <a:lnTo>
                  <a:pt x="169759" y="631355"/>
                </a:lnTo>
                <a:lnTo>
                  <a:pt x="182850" y="618105"/>
                </a:lnTo>
                <a:lnTo>
                  <a:pt x="197241" y="601421"/>
                </a:lnTo>
                <a:lnTo>
                  <a:pt x="209987" y="587656"/>
                </a:lnTo>
                <a:lnTo>
                  <a:pt x="223322" y="569196"/>
                </a:lnTo>
                <a:lnTo>
                  <a:pt x="245391" y="539679"/>
                </a:lnTo>
                <a:lnTo>
                  <a:pt x="272662" y="503700"/>
                </a:lnTo>
                <a:lnTo>
                  <a:pt x="291133" y="478185"/>
                </a:lnTo>
                <a:lnTo>
                  <a:pt x="298725" y="468332"/>
                </a:lnTo>
                <a:lnTo>
                  <a:pt x="312241" y="452305"/>
                </a:lnTo>
                <a:lnTo>
                  <a:pt x="324228" y="440602"/>
                </a:lnTo>
                <a:lnTo>
                  <a:pt x="388056" y="381532"/>
                </a:lnTo>
                <a:lnTo>
                  <a:pt x="401440" y="368655"/>
                </a:lnTo>
                <a:lnTo>
                  <a:pt x="412269" y="359117"/>
                </a:lnTo>
                <a:lnTo>
                  <a:pt x="421392" y="351807"/>
                </a:lnTo>
                <a:lnTo>
                  <a:pt x="429380" y="345980"/>
                </a:lnTo>
                <a:lnTo>
                  <a:pt x="443335" y="339507"/>
                </a:lnTo>
                <a:lnTo>
                  <a:pt x="46250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7"/>
          <p:cNvSpPr/>
          <p:nvPr/>
        </p:nvSpPr>
        <p:spPr>
          <a:xfrm>
            <a:off x="6826716" y="3394752"/>
            <a:ext cx="92712" cy="66951"/>
          </a:xfrm>
          <a:custGeom>
            <a:avLst/>
            <a:gdLst/>
            <a:ahLst/>
            <a:cxnLst/>
            <a:rect l="0" t="0" r="0" b="0"/>
            <a:pathLst>
              <a:path w="92712" h="66951">
                <a:moveTo>
                  <a:pt x="51286" y="8530"/>
                </a:moveTo>
                <a:lnTo>
                  <a:pt x="64939" y="3979"/>
                </a:lnTo>
                <a:lnTo>
                  <a:pt x="68960" y="3591"/>
                </a:lnTo>
                <a:lnTo>
                  <a:pt x="71642" y="4285"/>
                </a:lnTo>
                <a:lnTo>
                  <a:pt x="73429" y="5700"/>
                </a:lnTo>
                <a:lnTo>
                  <a:pt x="74620" y="7596"/>
                </a:lnTo>
                <a:lnTo>
                  <a:pt x="75415" y="9812"/>
                </a:lnTo>
                <a:lnTo>
                  <a:pt x="76689" y="15663"/>
                </a:lnTo>
                <a:lnTo>
                  <a:pt x="75842" y="17095"/>
                </a:lnTo>
                <a:lnTo>
                  <a:pt x="74324" y="19003"/>
                </a:lnTo>
                <a:lnTo>
                  <a:pt x="72359" y="21227"/>
                </a:lnTo>
                <a:lnTo>
                  <a:pt x="70097" y="22709"/>
                </a:lnTo>
                <a:lnTo>
                  <a:pt x="67637" y="23698"/>
                </a:lnTo>
                <a:lnTo>
                  <a:pt x="65044" y="24357"/>
                </a:lnTo>
                <a:lnTo>
                  <a:pt x="61410" y="24796"/>
                </a:lnTo>
                <a:lnTo>
                  <a:pt x="57083" y="25089"/>
                </a:lnTo>
                <a:lnTo>
                  <a:pt x="48148" y="25415"/>
                </a:lnTo>
                <a:lnTo>
                  <a:pt x="41001" y="25559"/>
                </a:lnTo>
                <a:lnTo>
                  <a:pt x="37761" y="24645"/>
                </a:lnTo>
                <a:lnTo>
                  <a:pt x="34650" y="23084"/>
                </a:lnTo>
                <a:lnTo>
                  <a:pt x="31623" y="21090"/>
                </a:lnTo>
                <a:lnTo>
                  <a:pt x="28653" y="18808"/>
                </a:lnTo>
                <a:lnTo>
                  <a:pt x="25719" y="16335"/>
                </a:lnTo>
                <a:lnTo>
                  <a:pt x="22812" y="13733"/>
                </a:lnTo>
                <a:lnTo>
                  <a:pt x="21825" y="11046"/>
                </a:lnTo>
                <a:lnTo>
                  <a:pt x="22121" y="8303"/>
                </a:lnTo>
                <a:lnTo>
                  <a:pt x="24888" y="1606"/>
                </a:lnTo>
                <a:lnTo>
                  <a:pt x="27019" y="1057"/>
                </a:lnTo>
                <a:lnTo>
                  <a:pt x="30346" y="690"/>
                </a:lnTo>
                <a:lnTo>
                  <a:pt x="34469" y="446"/>
                </a:lnTo>
                <a:lnTo>
                  <a:pt x="41589" y="175"/>
                </a:lnTo>
                <a:lnTo>
                  <a:pt x="50953" y="22"/>
                </a:lnTo>
                <a:lnTo>
                  <a:pt x="53922" y="0"/>
                </a:lnTo>
                <a:lnTo>
                  <a:pt x="55901" y="939"/>
                </a:lnTo>
                <a:lnTo>
                  <a:pt x="57220" y="2516"/>
                </a:lnTo>
                <a:lnTo>
                  <a:pt x="58100" y="4521"/>
                </a:lnTo>
                <a:lnTo>
                  <a:pt x="58686" y="6810"/>
                </a:lnTo>
                <a:lnTo>
                  <a:pt x="59077" y="9289"/>
                </a:lnTo>
                <a:lnTo>
                  <a:pt x="59338" y="11893"/>
                </a:lnTo>
                <a:lnTo>
                  <a:pt x="60463" y="14582"/>
                </a:lnTo>
                <a:lnTo>
                  <a:pt x="62167" y="17327"/>
                </a:lnTo>
                <a:lnTo>
                  <a:pt x="64255" y="20110"/>
                </a:lnTo>
                <a:lnTo>
                  <a:pt x="64695" y="22918"/>
                </a:lnTo>
                <a:lnTo>
                  <a:pt x="64036" y="25742"/>
                </a:lnTo>
                <a:lnTo>
                  <a:pt x="62643" y="28577"/>
                </a:lnTo>
                <a:lnTo>
                  <a:pt x="59810" y="31419"/>
                </a:lnTo>
                <a:lnTo>
                  <a:pt x="56016" y="34267"/>
                </a:lnTo>
                <a:lnTo>
                  <a:pt x="51581" y="37118"/>
                </a:lnTo>
                <a:lnTo>
                  <a:pt x="47673" y="39019"/>
                </a:lnTo>
                <a:lnTo>
                  <a:pt x="44115" y="40286"/>
                </a:lnTo>
                <a:lnTo>
                  <a:pt x="40790" y="41131"/>
                </a:lnTo>
                <a:lnTo>
                  <a:pt x="37622" y="42646"/>
                </a:lnTo>
                <a:lnTo>
                  <a:pt x="34556" y="44609"/>
                </a:lnTo>
                <a:lnTo>
                  <a:pt x="31560" y="46870"/>
                </a:lnTo>
                <a:lnTo>
                  <a:pt x="28611" y="48378"/>
                </a:lnTo>
                <a:lnTo>
                  <a:pt x="25692" y="49383"/>
                </a:lnTo>
                <a:lnTo>
                  <a:pt x="22793" y="50053"/>
                </a:lnTo>
                <a:lnTo>
                  <a:pt x="19908" y="50500"/>
                </a:lnTo>
                <a:lnTo>
                  <a:pt x="17032" y="50797"/>
                </a:lnTo>
                <a:lnTo>
                  <a:pt x="14164" y="50995"/>
                </a:lnTo>
                <a:lnTo>
                  <a:pt x="11298" y="51128"/>
                </a:lnTo>
                <a:lnTo>
                  <a:pt x="5573" y="51275"/>
                </a:lnTo>
                <a:lnTo>
                  <a:pt x="3666" y="50362"/>
                </a:lnTo>
                <a:lnTo>
                  <a:pt x="2395" y="48800"/>
                </a:lnTo>
                <a:lnTo>
                  <a:pt x="1547" y="46807"/>
                </a:lnTo>
                <a:lnTo>
                  <a:pt x="981" y="44526"/>
                </a:lnTo>
                <a:lnTo>
                  <a:pt x="605" y="42052"/>
                </a:lnTo>
                <a:lnTo>
                  <a:pt x="0" y="35789"/>
                </a:lnTo>
                <a:lnTo>
                  <a:pt x="902" y="33370"/>
                </a:lnTo>
                <a:lnTo>
                  <a:pt x="2457" y="29853"/>
                </a:lnTo>
                <a:lnTo>
                  <a:pt x="4446" y="25603"/>
                </a:lnTo>
                <a:lnTo>
                  <a:pt x="6725" y="22770"/>
                </a:lnTo>
                <a:lnTo>
                  <a:pt x="9196" y="20880"/>
                </a:lnTo>
                <a:lnTo>
                  <a:pt x="11796" y="19621"/>
                </a:lnTo>
                <a:lnTo>
                  <a:pt x="14482" y="18782"/>
                </a:lnTo>
                <a:lnTo>
                  <a:pt x="17225" y="18222"/>
                </a:lnTo>
                <a:lnTo>
                  <a:pt x="20006" y="17849"/>
                </a:lnTo>
                <a:lnTo>
                  <a:pt x="22813" y="16648"/>
                </a:lnTo>
                <a:lnTo>
                  <a:pt x="25637" y="14894"/>
                </a:lnTo>
                <a:lnTo>
                  <a:pt x="28471" y="12773"/>
                </a:lnTo>
                <a:lnTo>
                  <a:pt x="31314" y="11359"/>
                </a:lnTo>
                <a:lnTo>
                  <a:pt x="34162" y="10416"/>
                </a:lnTo>
                <a:lnTo>
                  <a:pt x="37012" y="9787"/>
                </a:lnTo>
                <a:lnTo>
                  <a:pt x="39865" y="10321"/>
                </a:lnTo>
                <a:lnTo>
                  <a:pt x="42720" y="11629"/>
                </a:lnTo>
                <a:lnTo>
                  <a:pt x="45575" y="13453"/>
                </a:lnTo>
                <a:lnTo>
                  <a:pt x="48431" y="14670"/>
                </a:lnTo>
                <a:lnTo>
                  <a:pt x="51288" y="15481"/>
                </a:lnTo>
                <a:lnTo>
                  <a:pt x="54145" y="16021"/>
                </a:lnTo>
                <a:lnTo>
                  <a:pt x="56049" y="17334"/>
                </a:lnTo>
                <a:lnTo>
                  <a:pt x="57319" y="19162"/>
                </a:lnTo>
                <a:lnTo>
                  <a:pt x="58166" y="21333"/>
                </a:lnTo>
                <a:lnTo>
                  <a:pt x="59683" y="22780"/>
                </a:lnTo>
                <a:lnTo>
                  <a:pt x="61646" y="23745"/>
                </a:lnTo>
                <a:lnTo>
                  <a:pt x="63908" y="24388"/>
                </a:lnTo>
                <a:lnTo>
                  <a:pt x="65416" y="25770"/>
                </a:lnTo>
                <a:lnTo>
                  <a:pt x="66421" y="27643"/>
                </a:lnTo>
                <a:lnTo>
                  <a:pt x="67091" y="29845"/>
                </a:lnTo>
                <a:lnTo>
                  <a:pt x="67538" y="32265"/>
                </a:lnTo>
                <a:lnTo>
                  <a:pt x="67836" y="34831"/>
                </a:lnTo>
                <a:lnTo>
                  <a:pt x="68035" y="37494"/>
                </a:lnTo>
                <a:lnTo>
                  <a:pt x="67214" y="40222"/>
                </a:lnTo>
                <a:lnTo>
                  <a:pt x="65715" y="42993"/>
                </a:lnTo>
                <a:lnTo>
                  <a:pt x="63763" y="45793"/>
                </a:lnTo>
                <a:lnTo>
                  <a:pt x="60556" y="48612"/>
                </a:lnTo>
                <a:lnTo>
                  <a:pt x="56514" y="51444"/>
                </a:lnTo>
                <a:lnTo>
                  <a:pt x="51914" y="54284"/>
                </a:lnTo>
                <a:lnTo>
                  <a:pt x="47894" y="55225"/>
                </a:lnTo>
                <a:lnTo>
                  <a:pt x="44263" y="54900"/>
                </a:lnTo>
                <a:lnTo>
                  <a:pt x="40888" y="53731"/>
                </a:lnTo>
                <a:lnTo>
                  <a:pt x="38639" y="51999"/>
                </a:lnTo>
                <a:lnTo>
                  <a:pt x="37141" y="49892"/>
                </a:lnTo>
                <a:lnTo>
                  <a:pt x="36141" y="47535"/>
                </a:lnTo>
                <a:lnTo>
                  <a:pt x="35474" y="44058"/>
                </a:lnTo>
                <a:lnTo>
                  <a:pt x="35030" y="39836"/>
                </a:lnTo>
                <a:lnTo>
                  <a:pt x="34734" y="35115"/>
                </a:lnTo>
                <a:lnTo>
                  <a:pt x="35489" y="31969"/>
                </a:lnTo>
                <a:lnTo>
                  <a:pt x="36944" y="29871"/>
                </a:lnTo>
                <a:lnTo>
                  <a:pt x="38868" y="28472"/>
                </a:lnTo>
                <a:lnTo>
                  <a:pt x="42055" y="26587"/>
                </a:lnTo>
                <a:lnTo>
                  <a:pt x="46084" y="24378"/>
                </a:lnTo>
                <a:lnTo>
                  <a:pt x="57138" y="18540"/>
                </a:lnTo>
                <a:lnTo>
                  <a:pt x="58997" y="18061"/>
                </a:lnTo>
                <a:lnTo>
                  <a:pt x="61189" y="17742"/>
                </a:lnTo>
                <a:lnTo>
                  <a:pt x="63603" y="17528"/>
                </a:lnTo>
                <a:lnTo>
                  <a:pt x="67117" y="18339"/>
                </a:lnTo>
                <a:lnTo>
                  <a:pt x="71366" y="19832"/>
                </a:lnTo>
                <a:lnTo>
                  <a:pt x="82770" y="24521"/>
                </a:lnTo>
                <a:lnTo>
                  <a:pt x="84657" y="25858"/>
                </a:lnTo>
                <a:lnTo>
                  <a:pt x="86869" y="27702"/>
                </a:lnTo>
                <a:lnTo>
                  <a:pt x="89295" y="29884"/>
                </a:lnTo>
                <a:lnTo>
                  <a:pt x="90913" y="32291"/>
                </a:lnTo>
                <a:lnTo>
                  <a:pt x="91991" y="34848"/>
                </a:lnTo>
                <a:lnTo>
                  <a:pt x="92711" y="37505"/>
                </a:lnTo>
                <a:lnTo>
                  <a:pt x="91285" y="40230"/>
                </a:lnTo>
                <a:lnTo>
                  <a:pt x="88430" y="42998"/>
                </a:lnTo>
                <a:lnTo>
                  <a:pt x="79260" y="49735"/>
                </a:lnTo>
                <a:lnTo>
                  <a:pt x="76603" y="51239"/>
                </a:lnTo>
                <a:lnTo>
                  <a:pt x="68570" y="55452"/>
                </a:lnTo>
                <a:lnTo>
                  <a:pt x="64714" y="57909"/>
                </a:lnTo>
                <a:lnTo>
                  <a:pt x="61191" y="60499"/>
                </a:lnTo>
                <a:lnTo>
                  <a:pt x="57889" y="63179"/>
                </a:lnTo>
                <a:lnTo>
                  <a:pt x="53783" y="64965"/>
                </a:lnTo>
                <a:lnTo>
                  <a:pt x="49141" y="66156"/>
                </a:lnTo>
                <a:lnTo>
                  <a:pt x="44141" y="66950"/>
                </a:lnTo>
                <a:lnTo>
                  <a:pt x="39855" y="66527"/>
                </a:lnTo>
                <a:lnTo>
                  <a:pt x="36045" y="65292"/>
                </a:lnTo>
                <a:lnTo>
                  <a:pt x="32553" y="63516"/>
                </a:lnTo>
                <a:lnTo>
                  <a:pt x="29273" y="61380"/>
                </a:lnTo>
                <a:lnTo>
                  <a:pt x="26133" y="59003"/>
                </a:lnTo>
                <a:lnTo>
                  <a:pt x="18801" y="52896"/>
                </a:lnTo>
                <a:lnTo>
                  <a:pt x="19152" y="49538"/>
                </a:lnTo>
                <a:lnTo>
                  <a:pt x="20338" y="44441"/>
                </a:lnTo>
                <a:lnTo>
                  <a:pt x="22082" y="38186"/>
                </a:lnTo>
                <a:lnTo>
                  <a:pt x="23244" y="33063"/>
                </a:lnTo>
                <a:lnTo>
                  <a:pt x="24019" y="28696"/>
                </a:lnTo>
                <a:lnTo>
                  <a:pt x="24536" y="24831"/>
                </a:lnTo>
                <a:lnTo>
                  <a:pt x="25832" y="22255"/>
                </a:lnTo>
                <a:lnTo>
                  <a:pt x="27650" y="20537"/>
                </a:lnTo>
                <a:lnTo>
                  <a:pt x="29813" y="19393"/>
                </a:lnTo>
                <a:lnTo>
                  <a:pt x="34114" y="17677"/>
                </a:lnTo>
                <a:lnTo>
                  <a:pt x="46511" y="13230"/>
                </a:lnTo>
                <a:lnTo>
                  <a:pt x="53818" y="12616"/>
                </a:lnTo>
                <a:lnTo>
                  <a:pt x="61547" y="13159"/>
                </a:lnTo>
                <a:lnTo>
                  <a:pt x="80830" y="16324"/>
                </a:lnTo>
                <a:lnTo>
                  <a:pt x="83364" y="17536"/>
                </a:lnTo>
                <a:lnTo>
                  <a:pt x="86007" y="19296"/>
                </a:lnTo>
                <a:lnTo>
                  <a:pt x="88720" y="21423"/>
                </a:lnTo>
                <a:lnTo>
                  <a:pt x="90530" y="24745"/>
                </a:lnTo>
                <a:lnTo>
                  <a:pt x="91736" y="28865"/>
                </a:lnTo>
                <a:lnTo>
                  <a:pt x="92541" y="33517"/>
                </a:lnTo>
                <a:lnTo>
                  <a:pt x="92124" y="37570"/>
                </a:lnTo>
                <a:lnTo>
                  <a:pt x="90894" y="41225"/>
                </a:lnTo>
                <a:lnTo>
                  <a:pt x="89121" y="44614"/>
                </a:lnTo>
                <a:lnTo>
                  <a:pt x="86987" y="46874"/>
                </a:lnTo>
                <a:lnTo>
                  <a:pt x="84612" y="48380"/>
                </a:lnTo>
                <a:lnTo>
                  <a:pt x="82076" y="49384"/>
                </a:lnTo>
                <a:lnTo>
                  <a:pt x="78480" y="51006"/>
                </a:lnTo>
                <a:lnTo>
                  <a:pt x="69404" y="55349"/>
                </a:lnTo>
                <a:lnTo>
                  <a:pt x="65271" y="56887"/>
                </a:lnTo>
                <a:lnTo>
                  <a:pt x="61561" y="57913"/>
                </a:lnTo>
                <a:lnTo>
                  <a:pt x="58136" y="58597"/>
                </a:lnTo>
                <a:lnTo>
                  <a:pt x="54901" y="59053"/>
                </a:lnTo>
                <a:lnTo>
                  <a:pt x="51791" y="59357"/>
                </a:lnTo>
                <a:lnTo>
                  <a:pt x="48765" y="59560"/>
                </a:lnTo>
                <a:lnTo>
                  <a:pt x="45795" y="59695"/>
                </a:lnTo>
                <a:lnTo>
                  <a:pt x="39956" y="59845"/>
                </a:lnTo>
                <a:lnTo>
                  <a:pt x="37065" y="58932"/>
                </a:lnTo>
                <a:lnTo>
                  <a:pt x="34186" y="57372"/>
                </a:lnTo>
                <a:lnTo>
                  <a:pt x="31314" y="55379"/>
                </a:lnTo>
                <a:lnTo>
                  <a:pt x="28446" y="54050"/>
                </a:lnTo>
                <a:lnTo>
                  <a:pt x="25582" y="53164"/>
                </a:lnTo>
                <a:lnTo>
                  <a:pt x="16996" y="513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"/>
          <p:cNvSpPr/>
          <p:nvPr/>
        </p:nvSpPr>
        <p:spPr>
          <a:xfrm>
            <a:off x="7666672" y="2906077"/>
            <a:ext cx="213079" cy="385716"/>
          </a:xfrm>
          <a:custGeom>
            <a:avLst/>
            <a:gdLst/>
            <a:ahLst/>
            <a:cxnLst/>
            <a:rect l="0" t="0" r="0" b="0"/>
            <a:pathLst>
              <a:path w="213079" h="38571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9683" y="17480"/>
                </a:lnTo>
                <a:lnTo>
                  <a:pt x="13123" y="24988"/>
                </a:lnTo>
                <a:lnTo>
                  <a:pt x="17321" y="33804"/>
                </a:lnTo>
                <a:lnTo>
                  <a:pt x="22978" y="50158"/>
                </a:lnTo>
                <a:lnTo>
                  <a:pt x="29606" y="71539"/>
                </a:lnTo>
                <a:lnTo>
                  <a:pt x="36882" y="96270"/>
                </a:lnTo>
                <a:lnTo>
                  <a:pt x="43638" y="114663"/>
                </a:lnTo>
                <a:lnTo>
                  <a:pt x="50047" y="128829"/>
                </a:lnTo>
                <a:lnTo>
                  <a:pt x="56224" y="140179"/>
                </a:lnTo>
                <a:lnTo>
                  <a:pt x="61295" y="147745"/>
                </a:lnTo>
                <a:lnTo>
                  <a:pt x="65629" y="152789"/>
                </a:lnTo>
                <a:lnTo>
                  <a:pt x="69470" y="156152"/>
                </a:lnTo>
                <a:lnTo>
                  <a:pt x="72984" y="159346"/>
                </a:lnTo>
                <a:lnTo>
                  <a:pt x="79427" y="165436"/>
                </a:lnTo>
                <a:lnTo>
                  <a:pt x="82479" y="166488"/>
                </a:lnTo>
                <a:lnTo>
                  <a:pt x="85466" y="166237"/>
                </a:lnTo>
                <a:lnTo>
                  <a:pt x="91325" y="164371"/>
                </a:lnTo>
                <a:lnTo>
                  <a:pt x="97104" y="163541"/>
                </a:lnTo>
                <a:lnTo>
                  <a:pt x="100931" y="160463"/>
                </a:lnTo>
                <a:lnTo>
                  <a:pt x="105388" y="155553"/>
                </a:lnTo>
                <a:lnTo>
                  <a:pt x="110263" y="149422"/>
                </a:lnTo>
                <a:lnTo>
                  <a:pt x="116371" y="139620"/>
                </a:lnTo>
                <a:lnTo>
                  <a:pt x="123301" y="127370"/>
                </a:lnTo>
                <a:lnTo>
                  <a:pt x="130778" y="113488"/>
                </a:lnTo>
                <a:lnTo>
                  <a:pt x="136716" y="99471"/>
                </a:lnTo>
                <a:lnTo>
                  <a:pt x="141626" y="85364"/>
                </a:lnTo>
                <a:lnTo>
                  <a:pt x="145853" y="71197"/>
                </a:lnTo>
                <a:lnTo>
                  <a:pt x="148671" y="57942"/>
                </a:lnTo>
                <a:lnTo>
                  <a:pt x="150549" y="45295"/>
                </a:lnTo>
                <a:lnTo>
                  <a:pt x="153563" y="15827"/>
                </a:lnTo>
                <a:lnTo>
                  <a:pt x="154763" y="14361"/>
                </a:lnTo>
                <a:lnTo>
                  <a:pt x="156516" y="14337"/>
                </a:lnTo>
                <a:lnTo>
                  <a:pt x="158636" y="15273"/>
                </a:lnTo>
                <a:lnTo>
                  <a:pt x="163532" y="16313"/>
                </a:lnTo>
                <a:lnTo>
                  <a:pt x="166172" y="16590"/>
                </a:lnTo>
                <a:lnTo>
                  <a:pt x="167931" y="17728"/>
                </a:lnTo>
                <a:lnTo>
                  <a:pt x="169104" y="19439"/>
                </a:lnTo>
                <a:lnTo>
                  <a:pt x="173295" y="28937"/>
                </a:lnTo>
                <a:lnTo>
                  <a:pt x="191561" y="65911"/>
                </a:lnTo>
                <a:lnTo>
                  <a:pt x="194382" y="72516"/>
                </a:lnTo>
                <a:lnTo>
                  <a:pt x="197216" y="79776"/>
                </a:lnTo>
                <a:lnTo>
                  <a:pt x="200058" y="87474"/>
                </a:lnTo>
                <a:lnTo>
                  <a:pt x="201952" y="94511"/>
                </a:lnTo>
                <a:lnTo>
                  <a:pt x="203215" y="101108"/>
                </a:lnTo>
                <a:lnTo>
                  <a:pt x="204056" y="107410"/>
                </a:lnTo>
                <a:lnTo>
                  <a:pt x="204617" y="114469"/>
                </a:lnTo>
                <a:lnTo>
                  <a:pt x="204992" y="122033"/>
                </a:lnTo>
                <a:lnTo>
                  <a:pt x="205242" y="129933"/>
                </a:lnTo>
                <a:lnTo>
                  <a:pt x="206361" y="143772"/>
                </a:lnTo>
                <a:lnTo>
                  <a:pt x="210144" y="182009"/>
                </a:lnTo>
                <a:lnTo>
                  <a:pt x="211533" y="200397"/>
                </a:lnTo>
                <a:lnTo>
                  <a:pt x="212459" y="217418"/>
                </a:lnTo>
                <a:lnTo>
                  <a:pt x="213078" y="233528"/>
                </a:lnTo>
                <a:lnTo>
                  <a:pt x="212536" y="249983"/>
                </a:lnTo>
                <a:lnTo>
                  <a:pt x="211223" y="266668"/>
                </a:lnTo>
                <a:lnTo>
                  <a:pt x="209396" y="283506"/>
                </a:lnTo>
                <a:lnTo>
                  <a:pt x="207225" y="296637"/>
                </a:lnTo>
                <a:lnTo>
                  <a:pt x="204825" y="307295"/>
                </a:lnTo>
                <a:lnTo>
                  <a:pt x="202272" y="316306"/>
                </a:lnTo>
                <a:lnTo>
                  <a:pt x="199619" y="324218"/>
                </a:lnTo>
                <a:lnTo>
                  <a:pt x="196896" y="331398"/>
                </a:lnTo>
                <a:lnTo>
                  <a:pt x="194130" y="338090"/>
                </a:lnTo>
                <a:lnTo>
                  <a:pt x="191332" y="344456"/>
                </a:lnTo>
                <a:lnTo>
                  <a:pt x="185685" y="356609"/>
                </a:lnTo>
                <a:lnTo>
                  <a:pt x="181892" y="361564"/>
                </a:lnTo>
                <a:lnTo>
                  <a:pt x="177459" y="365820"/>
                </a:lnTo>
                <a:lnTo>
                  <a:pt x="172599" y="369610"/>
                </a:lnTo>
                <a:lnTo>
                  <a:pt x="168406" y="373089"/>
                </a:lnTo>
                <a:lnTo>
                  <a:pt x="164658" y="376361"/>
                </a:lnTo>
                <a:lnTo>
                  <a:pt x="161207" y="379495"/>
                </a:lnTo>
                <a:lnTo>
                  <a:pt x="157954" y="381584"/>
                </a:lnTo>
                <a:lnTo>
                  <a:pt x="151799" y="383905"/>
                </a:lnTo>
                <a:lnTo>
                  <a:pt x="147872" y="384525"/>
                </a:lnTo>
                <a:lnTo>
                  <a:pt x="143348" y="384937"/>
                </a:lnTo>
                <a:lnTo>
                  <a:pt x="134196" y="385396"/>
                </a:lnTo>
                <a:lnTo>
                  <a:pt x="126953" y="385599"/>
                </a:lnTo>
                <a:lnTo>
                  <a:pt x="117520" y="385715"/>
                </a:lnTo>
                <a:lnTo>
                  <a:pt x="114542" y="384778"/>
                </a:lnTo>
                <a:lnTo>
                  <a:pt x="108692" y="381197"/>
                </a:lnTo>
                <a:lnTo>
                  <a:pt x="102918" y="378971"/>
                </a:lnTo>
                <a:lnTo>
                  <a:pt x="100044" y="378377"/>
                </a:lnTo>
                <a:lnTo>
                  <a:pt x="96223" y="375124"/>
                </a:lnTo>
                <a:lnTo>
                  <a:pt x="91772" y="370098"/>
                </a:lnTo>
                <a:lnTo>
                  <a:pt x="86899" y="363890"/>
                </a:lnTo>
                <a:lnTo>
                  <a:pt x="81484" y="354451"/>
                </a:lnTo>
                <a:lnTo>
                  <a:pt x="79078" y="346129"/>
                </a:lnTo>
                <a:lnTo>
                  <a:pt x="78436" y="341243"/>
                </a:lnTo>
                <a:lnTo>
                  <a:pt x="77153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"/>
          <p:cNvSpPr/>
          <p:nvPr/>
        </p:nvSpPr>
        <p:spPr>
          <a:xfrm>
            <a:off x="7975282" y="2915118"/>
            <a:ext cx="265749" cy="42395"/>
          </a:xfrm>
          <a:custGeom>
            <a:avLst/>
            <a:gdLst/>
            <a:ahLst/>
            <a:cxnLst/>
            <a:rect l="0" t="0" r="0" b="0"/>
            <a:pathLst>
              <a:path w="265749" h="42395">
                <a:moveTo>
                  <a:pt x="0" y="42394"/>
                </a:moveTo>
                <a:lnTo>
                  <a:pt x="13653" y="33293"/>
                </a:lnTo>
                <a:lnTo>
                  <a:pt x="18626" y="30611"/>
                </a:lnTo>
                <a:lnTo>
                  <a:pt x="22895" y="28824"/>
                </a:lnTo>
                <a:lnTo>
                  <a:pt x="38535" y="23768"/>
                </a:lnTo>
                <a:lnTo>
                  <a:pt x="45691" y="21404"/>
                </a:lnTo>
                <a:lnTo>
                  <a:pt x="52369" y="19829"/>
                </a:lnTo>
                <a:lnTo>
                  <a:pt x="58725" y="18778"/>
                </a:lnTo>
                <a:lnTo>
                  <a:pt x="64867" y="18077"/>
                </a:lnTo>
                <a:lnTo>
                  <a:pt x="73725" y="16658"/>
                </a:lnTo>
                <a:lnTo>
                  <a:pt x="96267" y="12541"/>
                </a:lnTo>
                <a:lnTo>
                  <a:pt x="119620" y="7536"/>
                </a:lnTo>
                <a:lnTo>
                  <a:pt x="131182" y="4868"/>
                </a:lnTo>
                <a:lnTo>
                  <a:pt x="140794" y="3089"/>
                </a:lnTo>
                <a:lnTo>
                  <a:pt x="149108" y="1903"/>
                </a:lnTo>
                <a:lnTo>
                  <a:pt x="156556" y="1113"/>
                </a:lnTo>
                <a:lnTo>
                  <a:pt x="165331" y="586"/>
                </a:lnTo>
                <a:lnTo>
                  <a:pt x="185240" y="0"/>
                </a:lnTo>
                <a:lnTo>
                  <a:pt x="195884" y="797"/>
                </a:lnTo>
                <a:lnTo>
                  <a:pt x="206789" y="2280"/>
                </a:lnTo>
                <a:lnTo>
                  <a:pt x="233465" y="6954"/>
                </a:lnTo>
                <a:lnTo>
                  <a:pt x="236605" y="8289"/>
                </a:lnTo>
                <a:lnTo>
                  <a:pt x="239653" y="10133"/>
                </a:lnTo>
                <a:lnTo>
                  <a:pt x="242636" y="12314"/>
                </a:lnTo>
                <a:lnTo>
                  <a:pt x="245577" y="13768"/>
                </a:lnTo>
                <a:lnTo>
                  <a:pt x="248491" y="14738"/>
                </a:lnTo>
                <a:lnTo>
                  <a:pt x="251386" y="15384"/>
                </a:lnTo>
                <a:lnTo>
                  <a:pt x="254268" y="16767"/>
                </a:lnTo>
                <a:lnTo>
                  <a:pt x="257143" y="18642"/>
                </a:lnTo>
                <a:lnTo>
                  <a:pt x="265748" y="252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"/>
          <p:cNvSpPr/>
          <p:nvPr/>
        </p:nvSpPr>
        <p:spPr>
          <a:xfrm>
            <a:off x="8026717" y="2983230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11931" y="34290"/>
                </a:lnTo>
                <a:lnTo>
                  <a:pt x="15575" y="33337"/>
                </a:lnTo>
                <a:lnTo>
                  <a:pt x="19908" y="31750"/>
                </a:lnTo>
                <a:lnTo>
                  <a:pt x="24701" y="29739"/>
                </a:lnTo>
                <a:lnTo>
                  <a:pt x="32660" y="27446"/>
                </a:lnTo>
                <a:lnTo>
                  <a:pt x="42729" y="24964"/>
                </a:lnTo>
                <a:lnTo>
                  <a:pt x="54203" y="22358"/>
                </a:lnTo>
                <a:lnTo>
                  <a:pt x="64710" y="20620"/>
                </a:lnTo>
                <a:lnTo>
                  <a:pt x="74573" y="19462"/>
                </a:lnTo>
                <a:lnTo>
                  <a:pt x="84006" y="18689"/>
                </a:lnTo>
                <a:lnTo>
                  <a:pt x="93152" y="17222"/>
                </a:lnTo>
                <a:lnTo>
                  <a:pt x="102106" y="15291"/>
                </a:lnTo>
                <a:lnTo>
                  <a:pt x="110933" y="13051"/>
                </a:lnTo>
                <a:lnTo>
                  <a:pt x="120629" y="11558"/>
                </a:lnTo>
                <a:lnTo>
                  <a:pt x="130901" y="10563"/>
                </a:lnTo>
                <a:lnTo>
                  <a:pt x="141561" y="9899"/>
                </a:lnTo>
                <a:lnTo>
                  <a:pt x="154380" y="8504"/>
                </a:lnTo>
                <a:lnTo>
                  <a:pt x="183866" y="4414"/>
                </a:lnTo>
                <a:lnTo>
                  <a:pt x="197825" y="2943"/>
                </a:lnTo>
                <a:lnTo>
                  <a:pt x="210941" y="196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1"/>
          <p:cNvSpPr/>
          <p:nvPr/>
        </p:nvSpPr>
        <p:spPr>
          <a:xfrm>
            <a:off x="8343900" y="2777607"/>
            <a:ext cx="214221" cy="316986"/>
          </a:xfrm>
          <a:custGeom>
            <a:avLst/>
            <a:gdLst/>
            <a:ahLst/>
            <a:cxnLst/>
            <a:rect l="0" t="0" r="0" b="0"/>
            <a:pathLst>
              <a:path w="214221" h="316986">
                <a:moveTo>
                  <a:pt x="0" y="51318"/>
                </a:moveTo>
                <a:lnTo>
                  <a:pt x="9101" y="46767"/>
                </a:lnTo>
                <a:lnTo>
                  <a:pt x="11783" y="44474"/>
                </a:lnTo>
                <a:lnTo>
                  <a:pt x="13570" y="41992"/>
                </a:lnTo>
                <a:lnTo>
                  <a:pt x="14761" y="39386"/>
                </a:lnTo>
                <a:lnTo>
                  <a:pt x="18414" y="36696"/>
                </a:lnTo>
                <a:lnTo>
                  <a:pt x="23706" y="33950"/>
                </a:lnTo>
                <a:lnTo>
                  <a:pt x="30091" y="31166"/>
                </a:lnTo>
                <a:lnTo>
                  <a:pt x="42266" y="25534"/>
                </a:lnTo>
                <a:lnTo>
                  <a:pt x="48180" y="22699"/>
                </a:lnTo>
                <a:lnTo>
                  <a:pt x="54980" y="19856"/>
                </a:lnTo>
                <a:lnTo>
                  <a:pt x="62371" y="17008"/>
                </a:lnTo>
                <a:lnTo>
                  <a:pt x="70156" y="14157"/>
                </a:lnTo>
                <a:lnTo>
                  <a:pt x="78202" y="12256"/>
                </a:lnTo>
                <a:lnTo>
                  <a:pt x="86424" y="10989"/>
                </a:lnTo>
                <a:lnTo>
                  <a:pt x="94763" y="10145"/>
                </a:lnTo>
                <a:lnTo>
                  <a:pt x="103182" y="8629"/>
                </a:lnTo>
                <a:lnTo>
                  <a:pt x="111649" y="6666"/>
                </a:lnTo>
                <a:lnTo>
                  <a:pt x="120153" y="4405"/>
                </a:lnTo>
                <a:lnTo>
                  <a:pt x="127727" y="2897"/>
                </a:lnTo>
                <a:lnTo>
                  <a:pt x="134681" y="1893"/>
                </a:lnTo>
                <a:lnTo>
                  <a:pt x="141222" y="1222"/>
                </a:lnTo>
                <a:lnTo>
                  <a:pt x="147488" y="776"/>
                </a:lnTo>
                <a:lnTo>
                  <a:pt x="153570" y="478"/>
                </a:lnTo>
                <a:lnTo>
                  <a:pt x="166361" y="147"/>
                </a:lnTo>
                <a:lnTo>
                  <a:pt x="181571" y="0"/>
                </a:lnTo>
                <a:lnTo>
                  <a:pt x="187722" y="914"/>
                </a:lnTo>
                <a:lnTo>
                  <a:pt x="192775" y="2475"/>
                </a:lnTo>
                <a:lnTo>
                  <a:pt x="197097" y="4468"/>
                </a:lnTo>
                <a:lnTo>
                  <a:pt x="200930" y="5797"/>
                </a:lnTo>
                <a:lnTo>
                  <a:pt x="204439" y="6683"/>
                </a:lnTo>
                <a:lnTo>
                  <a:pt x="207730" y="7274"/>
                </a:lnTo>
                <a:lnTo>
                  <a:pt x="209923" y="9573"/>
                </a:lnTo>
                <a:lnTo>
                  <a:pt x="211386" y="13010"/>
                </a:lnTo>
                <a:lnTo>
                  <a:pt x="213012" y="20957"/>
                </a:lnTo>
                <a:lnTo>
                  <a:pt x="213735" y="27664"/>
                </a:lnTo>
                <a:lnTo>
                  <a:pt x="214055" y="36360"/>
                </a:lnTo>
                <a:lnTo>
                  <a:pt x="214141" y="41346"/>
                </a:lnTo>
                <a:lnTo>
                  <a:pt x="212294" y="46575"/>
                </a:lnTo>
                <a:lnTo>
                  <a:pt x="209157" y="51966"/>
                </a:lnTo>
                <a:lnTo>
                  <a:pt x="205160" y="57465"/>
                </a:lnTo>
                <a:lnTo>
                  <a:pt x="198686" y="64941"/>
                </a:lnTo>
                <a:lnTo>
                  <a:pt x="190560" y="73735"/>
                </a:lnTo>
                <a:lnTo>
                  <a:pt x="181332" y="83407"/>
                </a:lnTo>
                <a:lnTo>
                  <a:pt x="172322" y="91761"/>
                </a:lnTo>
                <a:lnTo>
                  <a:pt x="163459" y="99235"/>
                </a:lnTo>
                <a:lnTo>
                  <a:pt x="154693" y="106122"/>
                </a:lnTo>
                <a:lnTo>
                  <a:pt x="145991" y="112619"/>
                </a:lnTo>
                <a:lnTo>
                  <a:pt x="128702" y="124918"/>
                </a:lnTo>
                <a:lnTo>
                  <a:pt x="121044" y="129912"/>
                </a:lnTo>
                <a:lnTo>
                  <a:pt x="114033" y="134194"/>
                </a:lnTo>
                <a:lnTo>
                  <a:pt x="107455" y="138001"/>
                </a:lnTo>
                <a:lnTo>
                  <a:pt x="100211" y="142444"/>
                </a:lnTo>
                <a:lnTo>
                  <a:pt x="84543" y="152461"/>
                </a:lnTo>
                <a:lnTo>
                  <a:pt x="77317" y="155894"/>
                </a:lnTo>
                <a:lnTo>
                  <a:pt x="70595" y="158183"/>
                </a:lnTo>
                <a:lnTo>
                  <a:pt x="64207" y="159708"/>
                </a:lnTo>
                <a:lnTo>
                  <a:pt x="61855" y="160726"/>
                </a:lnTo>
                <a:lnTo>
                  <a:pt x="62192" y="161404"/>
                </a:lnTo>
                <a:lnTo>
                  <a:pt x="66693" y="162157"/>
                </a:lnTo>
                <a:lnTo>
                  <a:pt x="71869" y="162492"/>
                </a:lnTo>
                <a:lnTo>
                  <a:pt x="108677" y="162725"/>
                </a:lnTo>
                <a:lnTo>
                  <a:pt x="138307" y="162753"/>
                </a:lnTo>
                <a:lnTo>
                  <a:pt x="146497" y="163708"/>
                </a:lnTo>
                <a:lnTo>
                  <a:pt x="154814" y="165297"/>
                </a:lnTo>
                <a:lnTo>
                  <a:pt x="163217" y="167309"/>
                </a:lnTo>
                <a:lnTo>
                  <a:pt x="170723" y="169603"/>
                </a:lnTo>
                <a:lnTo>
                  <a:pt x="177633" y="172084"/>
                </a:lnTo>
                <a:lnTo>
                  <a:pt x="184145" y="174691"/>
                </a:lnTo>
                <a:lnTo>
                  <a:pt x="190390" y="177382"/>
                </a:lnTo>
                <a:lnTo>
                  <a:pt x="202410" y="182911"/>
                </a:lnTo>
                <a:lnTo>
                  <a:pt x="206378" y="186672"/>
                </a:lnTo>
                <a:lnTo>
                  <a:pt x="209022" y="191084"/>
                </a:lnTo>
                <a:lnTo>
                  <a:pt x="211961" y="200113"/>
                </a:lnTo>
                <a:lnTo>
                  <a:pt x="213268" y="207302"/>
                </a:lnTo>
                <a:lnTo>
                  <a:pt x="213848" y="216211"/>
                </a:lnTo>
                <a:lnTo>
                  <a:pt x="214106" y="226521"/>
                </a:lnTo>
                <a:lnTo>
                  <a:pt x="214220" y="237453"/>
                </a:lnTo>
                <a:lnTo>
                  <a:pt x="211394" y="243988"/>
                </a:lnTo>
                <a:lnTo>
                  <a:pt x="206651" y="251202"/>
                </a:lnTo>
                <a:lnTo>
                  <a:pt x="200632" y="258869"/>
                </a:lnTo>
                <a:lnTo>
                  <a:pt x="194716" y="265885"/>
                </a:lnTo>
                <a:lnTo>
                  <a:pt x="188865" y="272468"/>
                </a:lnTo>
                <a:lnTo>
                  <a:pt x="183060" y="278761"/>
                </a:lnTo>
                <a:lnTo>
                  <a:pt x="177285" y="283909"/>
                </a:lnTo>
                <a:lnTo>
                  <a:pt x="171530" y="288294"/>
                </a:lnTo>
                <a:lnTo>
                  <a:pt x="165789" y="292169"/>
                </a:lnTo>
                <a:lnTo>
                  <a:pt x="158150" y="296658"/>
                </a:lnTo>
                <a:lnTo>
                  <a:pt x="149248" y="301555"/>
                </a:lnTo>
                <a:lnTo>
                  <a:pt x="139503" y="306725"/>
                </a:lnTo>
                <a:lnTo>
                  <a:pt x="131102" y="310172"/>
                </a:lnTo>
                <a:lnTo>
                  <a:pt x="123597" y="312470"/>
                </a:lnTo>
                <a:lnTo>
                  <a:pt x="116688" y="314001"/>
                </a:lnTo>
                <a:lnTo>
                  <a:pt x="111129" y="315023"/>
                </a:lnTo>
                <a:lnTo>
                  <a:pt x="106471" y="315703"/>
                </a:lnTo>
                <a:lnTo>
                  <a:pt x="102413" y="316157"/>
                </a:lnTo>
                <a:lnTo>
                  <a:pt x="98755" y="316460"/>
                </a:lnTo>
                <a:lnTo>
                  <a:pt x="92150" y="316796"/>
                </a:lnTo>
                <a:lnTo>
                  <a:pt x="73976" y="316985"/>
                </a:lnTo>
                <a:lnTo>
                  <a:pt x="69320" y="316059"/>
                </a:lnTo>
                <a:lnTo>
                  <a:pt x="66216" y="314490"/>
                </a:lnTo>
                <a:lnTo>
                  <a:pt x="64147" y="312491"/>
                </a:lnTo>
                <a:lnTo>
                  <a:pt x="61814" y="311158"/>
                </a:lnTo>
                <a:lnTo>
                  <a:pt x="56683" y="309677"/>
                </a:lnTo>
                <a:lnTo>
                  <a:pt x="55886" y="308330"/>
                </a:lnTo>
                <a:lnTo>
                  <a:pt x="56307" y="306479"/>
                </a:lnTo>
                <a:lnTo>
                  <a:pt x="57541" y="304293"/>
                </a:lnTo>
                <a:lnTo>
                  <a:pt x="58911" y="299323"/>
                </a:lnTo>
                <a:lnTo>
                  <a:pt x="60007" y="2913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"/>
          <p:cNvSpPr/>
          <p:nvPr/>
        </p:nvSpPr>
        <p:spPr>
          <a:xfrm>
            <a:off x="8626792" y="2888932"/>
            <a:ext cx="248603" cy="197169"/>
          </a:xfrm>
          <a:custGeom>
            <a:avLst/>
            <a:gdLst/>
            <a:ahLst/>
            <a:cxnLst/>
            <a:rect l="0" t="0" r="0" b="0"/>
            <a:pathLst>
              <a:path w="248603" h="19716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6526" y="18039"/>
                </a:lnTo>
                <a:lnTo>
                  <a:pt x="22449" y="25361"/>
                </a:lnTo>
                <a:lnTo>
                  <a:pt x="29253" y="34052"/>
                </a:lnTo>
                <a:lnTo>
                  <a:pt x="38552" y="44609"/>
                </a:lnTo>
                <a:lnTo>
                  <a:pt x="49514" y="56409"/>
                </a:lnTo>
                <a:lnTo>
                  <a:pt x="61585" y="69039"/>
                </a:lnTo>
                <a:lnTo>
                  <a:pt x="71536" y="78411"/>
                </a:lnTo>
                <a:lnTo>
                  <a:pt x="80076" y="85612"/>
                </a:lnTo>
                <a:lnTo>
                  <a:pt x="87675" y="91364"/>
                </a:lnTo>
                <a:lnTo>
                  <a:pt x="94645" y="97105"/>
                </a:lnTo>
                <a:lnTo>
                  <a:pt x="101196" y="102837"/>
                </a:lnTo>
                <a:lnTo>
                  <a:pt x="107469" y="108563"/>
                </a:lnTo>
                <a:lnTo>
                  <a:pt x="116414" y="115238"/>
                </a:lnTo>
                <a:lnTo>
                  <a:pt x="127139" y="122545"/>
                </a:lnTo>
                <a:lnTo>
                  <a:pt x="151757" y="138284"/>
                </a:lnTo>
                <a:lnTo>
                  <a:pt x="178572" y="154805"/>
                </a:lnTo>
                <a:lnTo>
                  <a:pt x="188580" y="161306"/>
                </a:lnTo>
                <a:lnTo>
                  <a:pt x="196206" y="166592"/>
                </a:lnTo>
                <a:lnTo>
                  <a:pt x="202241" y="171069"/>
                </a:lnTo>
                <a:lnTo>
                  <a:pt x="216568" y="181123"/>
                </a:lnTo>
                <a:lnTo>
                  <a:pt x="224389" y="186471"/>
                </a:lnTo>
                <a:lnTo>
                  <a:pt x="230554" y="190037"/>
                </a:lnTo>
                <a:lnTo>
                  <a:pt x="235618" y="192414"/>
                </a:lnTo>
                <a:lnTo>
                  <a:pt x="248602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"/>
          <p:cNvSpPr/>
          <p:nvPr/>
        </p:nvSpPr>
        <p:spPr>
          <a:xfrm>
            <a:off x="8686800" y="2897505"/>
            <a:ext cx="154306" cy="224539"/>
          </a:xfrm>
          <a:custGeom>
            <a:avLst/>
            <a:gdLst/>
            <a:ahLst/>
            <a:cxnLst/>
            <a:rect l="0" t="0" r="0" b="0"/>
            <a:pathLst>
              <a:path w="154306" h="224539">
                <a:moveTo>
                  <a:pt x="154305" y="0"/>
                </a:moveTo>
                <a:lnTo>
                  <a:pt x="145204" y="4551"/>
                </a:lnTo>
                <a:lnTo>
                  <a:pt x="142522" y="6844"/>
                </a:lnTo>
                <a:lnTo>
                  <a:pt x="140734" y="9325"/>
                </a:lnTo>
                <a:lnTo>
                  <a:pt x="137796" y="15574"/>
                </a:lnTo>
                <a:lnTo>
                  <a:pt x="112520" y="66413"/>
                </a:lnTo>
                <a:lnTo>
                  <a:pt x="103589" y="82375"/>
                </a:lnTo>
                <a:lnTo>
                  <a:pt x="78423" y="125511"/>
                </a:lnTo>
                <a:lnTo>
                  <a:pt x="68475" y="141776"/>
                </a:lnTo>
                <a:lnTo>
                  <a:pt x="60890" y="153573"/>
                </a:lnTo>
                <a:lnTo>
                  <a:pt x="37321" y="188450"/>
                </a:lnTo>
                <a:lnTo>
                  <a:pt x="32501" y="195166"/>
                </a:lnTo>
                <a:lnTo>
                  <a:pt x="28334" y="200595"/>
                </a:lnTo>
                <a:lnTo>
                  <a:pt x="24605" y="205167"/>
                </a:lnTo>
                <a:lnTo>
                  <a:pt x="21165" y="209168"/>
                </a:lnTo>
                <a:lnTo>
                  <a:pt x="17920" y="212788"/>
                </a:lnTo>
                <a:lnTo>
                  <a:pt x="10419" y="220890"/>
                </a:lnTo>
                <a:lnTo>
                  <a:pt x="6853" y="224538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4"/>
          <p:cNvSpPr/>
          <p:nvPr/>
        </p:nvSpPr>
        <p:spPr>
          <a:xfrm>
            <a:off x="7942765" y="2897505"/>
            <a:ext cx="314843" cy="171317"/>
          </a:xfrm>
          <a:custGeom>
            <a:avLst/>
            <a:gdLst/>
            <a:ahLst/>
            <a:cxnLst/>
            <a:rect l="0" t="0" r="0" b="0"/>
            <a:pathLst>
              <a:path w="314843" h="171317">
                <a:moveTo>
                  <a:pt x="49662" y="0"/>
                </a:moveTo>
                <a:lnTo>
                  <a:pt x="49662" y="9101"/>
                </a:lnTo>
                <a:lnTo>
                  <a:pt x="50614" y="11782"/>
                </a:lnTo>
                <a:lnTo>
                  <a:pt x="52202" y="13570"/>
                </a:lnTo>
                <a:lnTo>
                  <a:pt x="54213" y="14761"/>
                </a:lnTo>
                <a:lnTo>
                  <a:pt x="58987" y="16085"/>
                </a:lnTo>
                <a:lnTo>
                  <a:pt x="61594" y="16439"/>
                </a:lnTo>
                <a:lnTo>
                  <a:pt x="64284" y="17626"/>
                </a:lnTo>
                <a:lnTo>
                  <a:pt x="69814" y="21486"/>
                </a:lnTo>
                <a:lnTo>
                  <a:pt x="73573" y="22896"/>
                </a:lnTo>
                <a:lnTo>
                  <a:pt x="82832" y="24463"/>
                </a:lnTo>
                <a:lnTo>
                  <a:pt x="90757" y="25160"/>
                </a:lnTo>
                <a:lnTo>
                  <a:pt x="94204" y="25346"/>
                </a:lnTo>
                <a:lnTo>
                  <a:pt x="99359" y="26422"/>
                </a:lnTo>
                <a:lnTo>
                  <a:pt x="105653" y="28092"/>
                </a:lnTo>
                <a:lnTo>
                  <a:pt x="112707" y="30158"/>
                </a:lnTo>
                <a:lnTo>
                  <a:pt x="120267" y="31535"/>
                </a:lnTo>
                <a:lnTo>
                  <a:pt x="128164" y="32453"/>
                </a:lnTo>
                <a:lnTo>
                  <a:pt x="218891" y="39939"/>
                </a:lnTo>
                <a:lnTo>
                  <a:pt x="237728" y="40914"/>
                </a:lnTo>
                <a:lnTo>
                  <a:pt x="283978" y="42477"/>
                </a:lnTo>
                <a:lnTo>
                  <a:pt x="298583" y="42748"/>
                </a:lnTo>
                <a:lnTo>
                  <a:pt x="302287" y="43738"/>
                </a:lnTo>
                <a:lnTo>
                  <a:pt x="311098" y="48731"/>
                </a:lnTo>
                <a:lnTo>
                  <a:pt x="313493" y="50233"/>
                </a:lnTo>
                <a:lnTo>
                  <a:pt x="314132" y="51586"/>
                </a:lnTo>
                <a:lnTo>
                  <a:pt x="314842" y="55629"/>
                </a:lnTo>
                <a:lnTo>
                  <a:pt x="314079" y="57089"/>
                </a:lnTo>
                <a:lnTo>
                  <a:pt x="312617" y="58061"/>
                </a:lnTo>
                <a:lnTo>
                  <a:pt x="310690" y="58710"/>
                </a:lnTo>
                <a:lnTo>
                  <a:pt x="306009" y="61971"/>
                </a:lnTo>
                <a:lnTo>
                  <a:pt x="303429" y="64174"/>
                </a:lnTo>
                <a:lnTo>
                  <a:pt x="300755" y="65642"/>
                </a:lnTo>
                <a:lnTo>
                  <a:pt x="291488" y="68662"/>
                </a:lnTo>
                <a:lnTo>
                  <a:pt x="282235" y="72744"/>
                </a:lnTo>
                <a:lnTo>
                  <a:pt x="274314" y="75193"/>
                </a:lnTo>
                <a:lnTo>
                  <a:pt x="266664" y="77234"/>
                </a:lnTo>
                <a:lnTo>
                  <a:pt x="256915" y="81316"/>
                </a:lnTo>
                <a:lnTo>
                  <a:pt x="246232" y="86305"/>
                </a:lnTo>
                <a:lnTo>
                  <a:pt x="240716" y="88969"/>
                </a:lnTo>
                <a:lnTo>
                  <a:pt x="236086" y="91698"/>
                </a:lnTo>
                <a:lnTo>
                  <a:pt x="232047" y="94469"/>
                </a:lnTo>
                <a:lnTo>
                  <a:pt x="228402" y="97269"/>
                </a:lnTo>
                <a:lnTo>
                  <a:pt x="224067" y="99136"/>
                </a:lnTo>
                <a:lnTo>
                  <a:pt x="219273" y="100381"/>
                </a:lnTo>
                <a:lnTo>
                  <a:pt x="214171" y="101210"/>
                </a:lnTo>
                <a:lnTo>
                  <a:pt x="203150" y="104621"/>
                </a:lnTo>
                <a:lnTo>
                  <a:pt x="170583" y="116031"/>
                </a:lnTo>
                <a:lnTo>
                  <a:pt x="157899" y="121169"/>
                </a:lnTo>
                <a:lnTo>
                  <a:pt x="148489" y="125546"/>
                </a:lnTo>
                <a:lnTo>
                  <a:pt x="141265" y="129417"/>
                </a:lnTo>
                <a:lnTo>
                  <a:pt x="134544" y="131998"/>
                </a:lnTo>
                <a:lnTo>
                  <a:pt x="128157" y="133719"/>
                </a:lnTo>
                <a:lnTo>
                  <a:pt x="121995" y="134865"/>
                </a:lnTo>
                <a:lnTo>
                  <a:pt x="114076" y="138488"/>
                </a:lnTo>
                <a:lnTo>
                  <a:pt x="104987" y="143760"/>
                </a:lnTo>
                <a:lnTo>
                  <a:pt x="95118" y="150132"/>
                </a:lnTo>
                <a:lnTo>
                  <a:pt x="86633" y="154381"/>
                </a:lnTo>
                <a:lnTo>
                  <a:pt x="79073" y="157213"/>
                </a:lnTo>
                <a:lnTo>
                  <a:pt x="72126" y="159101"/>
                </a:lnTo>
                <a:lnTo>
                  <a:pt x="66543" y="161312"/>
                </a:lnTo>
                <a:lnTo>
                  <a:pt x="57800" y="166309"/>
                </a:lnTo>
                <a:lnTo>
                  <a:pt x="48199" y="169165"/>
                </a:lnTo>
                <a:lnTo>
                  <a:pt x="40439" y="170434"/>
                </a:lnTo>
                <a:lnTo>
                  <a:pt x="39704" y="170773"/>
                </a:lnTo>
                <a:lnTo>
                  <a:pt x="40166" y="170998"/>
                </a:lnTo>
                <a:lnTo>
                  <a:pt x="45366" y="171316"/>
                </a:lnTo>
                <a:lnTo>
                  <a:pt x="47751" y="170408"/>
                </a:lnTo>
                <a:lnTo>
                  <a:pt x="56609" y="164579"/>
                </a:lnTo>
                <a:lnTo>
                  <a:pt x="65768" y="159506"/>
                </a:lnTo>
                <a:lnTo>
                  <a:pt x="81633" y="151295"/>
                </a:lnTo>
                <a:lnTo>
                  <a:pt x="105464" y="140585"/>
                </a:lnTo>
                <a:lnTo>
                  <a:pt x="133518" y="128204"/>
                </a:lnTo>
                <a:lnTo>
                  <a:pt x="152337" y="119527"/>
                </a:lnTo>
                <a:lnTo>
                  <a:pt x="160975" y="115880"/>
                </a:lnTo>
                <a:lnTo>
                  <a:pt x="169590" y="112495"/>
                </a:lnTo>
                <a:lnTo>
                  <a:pt x="188689" y="105243"/>
                </a:lnTo>
                <a:lnTo>
                  <a:pt x="213052" y="95670"/>
                </a:lnTo>
                <a:lnTo>
                  <a:pt x="227169" y="89497"/>
                </a:lnTo>
                <a:lnTo>
                  <a:pt x="258094" y="75019"/>
                </a:lnTo>
                <a:lnTo>
                  <a:pt x="269579" y="69062"/>
                </a:lnTo>
                <a:lnTo>
                  <a:pt x="278189" y="64139"/>
                </a:lnTo>
                <a:lnTo>
                  <a:pt x="284880" y="59904"/>
                </a:lnTo>
                <a:lnTo>
                  <a:pt x="291247" y="56128"/>
                </a:lnTo>
                <a:lnTo>
                  <a:pt x="297396" y="52659"/>
                </a:lnTo>
                <a:lnTo>
                  <a:pt x="314356" y="43436"/>
                </a:lnTo>
                <a:lnTo>
                  <a:pt x="313754" y="42292"/>
                </a:lnTo>
                <a:lnTo>
                  <a:pt x="310547" y="38481"/>
                </a:lnTo>
                <a:lnTo>
                  <a:pt x="307405" y="37084"/>
                </a:lnTo>
                <a:lnTo>
                  <a:pt x="298835" y="35531"/>
                </a:lnTo>
                <a:lnTo>
                  <a:pt x="291978" y="35118"/>
                </a:lnTo>
                <a:lnTo>
                  <a:pt x="274198" y="34658"/>
                </a:lnTo>
                <a:lnTo>
                  <a:pt x="240570" y="34322"/>
                </a:lnTo>
                <a:lnTo>
                  <a:pt x="231226" y="33359"/>
                </a:lnTo>
                <a:lnTo>
                  <a:pt x="205605" y="29748"/>
                </a:lnTo>
                <a:lnTo>
                  <a:pt x="192677" y="29357"/>
                </a:lnTo>
                <a:lnTo>
                  <a:pt x="180247" y="30049"/>
                </a:lnTo>
                <a:lnTo>
                  <a:pt x="168151" y="31462"/>
                </a:lnTo>
                <a:lnTo>
                  <a:pt x="153420" y="32405"/>
                </a:lnTo>
                <a:lnTo>
                  <a:pt x="136931" y="33033"/>
                </a:lnTo>
                <a:lnTo>
                  <a:pt x="77241" y="34124"/>
                </a:lnTo>
                <a:lnTo>
                  <a:pt x="13423" y="34288"/>
                </a:lnTo>
                <a:lnTo>
                  <a:pt x="10263" y="33336"/>
                </a:lnTo>
                <a:lnTo>
                  <a:pt x="4211" y="29738"/>
                </a:lnTo>
                <a:lnTo>
                  <a:pt x="2216" y="29350"/>
                </a:lnTo>
                <a:lnTo>
                  <a:pt x="887" y="30044"/>
                </a:lnTo>
                <a:lnTo>
                  <a:pt x="0" y="31460"/>
                </a:lnTo>
                <a:lnTo>
                  <a:pt x="362" y="32403"/>
                </a:lnTo>
                <a:lnTo>
                  <a:pt x="1555" y="33032"/>
                </a:lnTo>
                <a:lnTo>
                  <a:pt x="3303" y="33451"/>
                </a:lnTo>
                <a:lnTo>
                  <a:pt x="7786" y="36457"/>
                </a:lnTo>
                <a:lnTo>
                  <a:pt x="10314" y="38592"/>
                </a:lnTo>
                <a:lnTo>
                  <a:pt x="15811" y="40015"/>
                </a:lnTo>
                <a:lnTo>
                  <a:pt x="23284" y="40964"/>
                </a:lnTo>
                <a:lnTo>
                  <a:pt x="58235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5"/>
          <p:cNvSpPr/>
          <p:nvPr/>
        </p:nvSpPr>
        <p:spPr>
          <a:xfrm>
            <a:off x="8043862" y="3086100"/>
            <a:ext cx="265748" cy="68581"/>
          </a:xfrm>
          <a:custGeom>
            <a:avLst/>
            <a:gdLst/>
            <a:ahLst/>
            <a:cxnLst/>
            <a:rect l="0" t="0" r="0" b="0"/>
            <a:pathLst>
              <a:path w="265748" h="68581">
                <a:moveTo>
                  <a:pt x="0" y="68580"/>
                </a:moveTo>
                <a:lnTo>
                  <a:pt x="9102" y="59478"/>
                </a:lnTo>
                <a:lnTo>
                  <a:pt x="12736" y="56797"/>
                </a:lnTo>
                <a:lnTo>
                  <a:pt x="16110" y="55010"/>
                </a:lnTo>
                <a:lnTo>
                  <a:pt x="19312" y="53818"/>
                </a:lnTo>
                <a:lnTo>
                  <a:pt x="23353" y="53023"/>
                </a:lnTo>
                <a:lnTo>
                  <a:pt x="27951" y="52494"/>
                </a:lnTo>
                <a:lnTo>
                  <a:pt x="32921" y="52141"/>
                </a:lnTo>
                <a:lnTo>
                  <a:pt x="38140" y="51905"/>
                </a:lnTo>
                <a:lnTo>
                  <a:pt x="49019" y="51644"/>
                </a:lnTo>
                <a:lnTo>
                  <a:pt x="55539" y="50622"/>
                </a:lnTo>
                <a:lnTo>
                  <a:pt x="62744" y="48988"/>
                </a:lnTo>
                <a:lnTo>
                  <a:pt x="70404" y="46946"/>
                </a:lnTo>
                <a:lnTo>
                  <a:pt x="83131" y="44632"/>
                </a:lnTo>
                <a:lnTo>
                  <a:pt x="117593" y="39521"/>
                </a:lnTo>
                <a:lnTo>
                  <a:pt x="134592" y="37777"/>
                </a:lnTo>
                <a:lnTo>
                  <a:pt x="150688" y="36615"/>
                </a:lnTo>
                <a:lnTo>
                  <a:pt x="178415" y="35323"/>
                </a:lnTo>
                <a:lnTo>
                  <a:pt x="197088" y="34749"/>
                </a:lnTo>
                <a:lnTo>
                  <a:pt x="203782" y="33643"/>
                </a:lnTo>
                <a:lnTo>
                  <a:pt x="209197" y="31954"/>
                </a:lnTo>
                <a:lnTo>
                  <a:pt x="213760" y="29875"/>
                </a:lnTo>
                <a:lnTo>
                  <a:pt x="218707" y="28489"/>
                </a:lnTo>
                <a:lnTo>
                  <a:pt x="223910" y="27565"/>
                </a:lnTo>
                <a:lnTo>
                  <a:pt x="229283" y="26949"/>
                </a:lnTo>
                <a:lnTo>
                  <a:pt x="230008" y="27491"/>
                </a:lnTo>
                <a:lnTo>
                  <a:pt x="227634" y="28805"/>
                </a:lnTo>
                <a:lnTo>
                  <a:pt x="223193" y="30633"/>
                </a:lnTo>
                <a:lnTo>
                  <a:pt x="217375" y="31852"/>
                </a:lnTo>
                <a:lnTo>
                  <a:pt x="210640" y="32664"/>
                </a:lnTo>
                <a:lnTo>
                  <a:pt x="203291" y="33206"/>
                </a:lnTo>
                <a:lnTo>
                  <a:pt x="190773" y="35472"/>
                </a:lnTo>
                <a:lnTo>
                  <a:pt x="174807" y="38888"/>
                </a:lnTo>
                <a:lnTo>
                  <a:pt x="156543" y="43070"/>
                </a:lnTo>
                <a:lnTo>
                  <a:pt x="141510" y="45858"/>
                </a:lnTo>
                <a:lnTo>
                  <a:pt x="128629" y="47717"/>
                </a:lnTo>
                <a:lnTo>
                  <a:pt x="117185" y="48956"/>
                </a:lnTo>
                <a:lnTo>
                  <a:pt x="106699" y="49783"/>
                </a:lnTo>
                <a:lnTo>
                  <a:pt x="96850" y="50333"/>
                </a:lnTo>
                <a:lnTo>
                  <a:pt x="87426" y="50700"/>
                </a:lnTo>
                <a:lnTo>
                  <a:pt x="51410" y="51217"/>
                </a:lnTo>
                <a:lnTo>
                  <a:pt x="28780" y="51370"/>
                </a:lnTo>
                <a:lnTo>
                  <a:pt x="25853" y="50439"/>
                </a:lnTo>
                <a:lnTo>
                  <a:pt x="24857" y="48866"/>
                </a:lnTo>
                <a:lnTo>
                  <a:pt x="25143" y="46865"/>
                </a:lnTo>
                <a:lnTo>
                  <a:pt x="26287" y="45530"/>
                </a:lnTo>
                <a:lnTo>
                  <a:pt x="28003" y="44641"/>
                </a:lnTo>
                <a:lnTo>
                  <a:pt x="30098" y="44048"/>
                </a:lnTo>
                <a:lnTo>
                  <a:pt x="32448" y="42700"/>
                </a:lnTo>
                <a:lnTo>
                  <a:pt x="34967" y="40849"/>
                </a:lnTo>
                <a:lnTo>
                  <a:pt x="37599" y="38663"/>
                </a:lnTo>
                <a:lnTo>
                  <a:pt x="42211" y="37205"/>
                </a:lnTo>
                <a:lnTo>
                  <a:pt x="48143" y="36233"/>
                </a:lnTo>
                <a:lnTo>
                  <a:pt x="54956" y="35585"/>
                </a:lnTo>
                <a:lnTo>
                  <a:pt x="65212" y="33248"/>
                </a:lnTo>
                <a:lnTo>
                  <a:pt x="77765" y="29785"/>
                </a:lnTo>
                <a:lnTo>
                  <a:pt x="115116" y="18350"/>
                </a:lnTo>
                <a:lnTo>
                  <a:pt x="125322" y="15091"/>
                </a:lnTo>
                <a:lnTo>
                  <a:pt x="138794" y="11965"/>
                </a:lnTo>
                <a:lnTo>
                  <a:pt x="154441" y="8929"/>
                </a:lnTo>
                <a:lnTo>
                  <a:pt x="171541" y="5953"/>
                </a:lnTo>
                <a:lnTo>
                  <a:pt x="184845" y="3968"/>
                </a:lnTo>
                <a:lnTo>
                  <a:pt x="195621" y="2645"/>
                </a:lnTo>
                <a:lnTo>
                  <a:pt x="204709" y="1764"/>
                </a:lnTo>
                <a:lnTo>
                  <a:pt x="213625" y="1176"/>
                </a:lnTo>
                <a:lnTo>
                  <a:pt x="222427" y="784"/>
                </a:lnTo>
                <a:lnTo>
                  <a:pt x="245927" y="23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6"/>
          <p:cNvSpPr/>
          <p:nvPr/>
        </p:nvSpPr>
        <p:spPr>
          <a:xfrm>
            <a:off x="7580947" y="3506195"/>
            <a:ext cx="342901" cy="197126"/>
          </a:xfrm>
          <a:custGeom>
            <a:avLst/>
            <a:gdLst/>
            <a:ahLst/>
            <a:cxnLst/>
            <a:rect l="0" t="0" r="0" b="0"/>
            <a:pathLst>
              <a:path w="342901" h="197126">
                <a:moveTo>
                  <a:pt x="0" y="42820"/>
                </a:moveTo>
                <a:lnTo>
                  <a:pt x="9102" y="33718"/>
                </a:lnTo>
                <a:lnTo>
                  <a:pt x="12736" y="31037"/>
                </a:lnTo>
                <a:lnTo>
                  <a:pt x="19312" y="28058"/>
                </a:lnTo>
                <a:lnTo>
                  <a:pt x="28370" y="26381"/>
                </a:lnTo>
                <a:lnTo>
                  <a:pt x="36739" y="23448"/>
                </a:lnTo>
                <a:lnTo>
                  <a:pt x="46809" y="18970"/>
                </a:lnTo>
                <a:lnTo>
                  <a:pt x="57634" y="13805"/>
                </a:lnTo>
                <a:lnTo>
                  <a:pt x="66045" y="11094"/>
                </a:lnTo>
                <a:lnTo>
                  <a:pt x="76415" y="8334"/>
                </a:lnTo>
                <a:lnTo>
                  <a:pt x="88091" y="5542"/>
                </a:lnTo>
                <a:lnTo>
                  <a:pt x="97780" y="3680"/>
                </a:lnTo>
                <a:lnTo>
                  <a:pt x="106144" y="2439"/>
                </a:lnTo>
                <a:lnTo>
                  <a:pt x="113625" y="1612"/>
                </a:lnTo>
                <a:lnTo>
                  <a:pt x="120518" y="1060"/>
                </a:lnTo>
                <a:lnTo>
                  <a:pt x="127018" y="692"/>
                </a:lnTo>
                <a:lnTo>
                  <a:pt x="133256" y="447"/>
                </a:lnTo>
                <a:lnTo>
                  <a:pt x="160239" y="102"/>
                </a:lnTo>
                <a:lnTo>
                  <a:pt x="183263" y="0"/>
                </a:lnTo>
                <a:lnTo>
                  <a:pt x="188850" y="938"/>
                </a:lnTo>
                <a:lnTo>
                  <a:pt x="197599" y="4520"/>
                </a:lnTo>
                <a:lnTo>
                  <a:pt x="204662" y="9288"/>
                </a:lnTo>
                <a:lnTo>
                  <a:pt x="207879" y="11892"/>
                </a:lnTo>
                <a:lnTo>
                  <a:pt x="212881" y="15534"/>
                </a:lnTo>
                <a:lnTo>
                  <a:pt x="226059" y="24660"/>
                </a:lnTo>
                <a:lnTo>
                  <a:pt x="231669" y="28808"/>
                </a:lnTo>
                <a:lnTo>
                  <a:pt x="236361" y="32526"/>
                </a:lnTo>
                <a:lnTo>
                  <a:pt x="240441" y="35958"/>
                </a:lnTo>
                <a:lnTo>
                  <a:pt x="243162" y="40150"/>
                </a:lnTo>
                <a:lnTo>
                  <a:pt x="244976" y="44850"/>
                </a:lnTo>
                <a:lnTo>
                  <a:pt x="246185" y="49888"/>
                </a:lnTo>
                <a:lnTo>
                  <a:pt x="246990" y="54200"/>
                </a:lnTo>
                <a:lnTo>
                  <a:pt x="247528" y="58026"/>
                </a:lnTo>
                <a:lnTo>
                  <a:pt x="247886" y="61530"/>
                </a:lnTo>
                <a:lnTo>
                  <a:pt x="248125" y="64818"/>
                </a:lnTo>
                <a:lnTo>
                  <a:pt x="248285" y="67963"/>
                </a:lnTo>
                <a:lnTo>
                  <a:pt x="248391" y="71012"/>
                </a:lnTo>
                <a:lnTo>
                  <a:pt x="247509" y="74949"/>
                </a:lnTo>
                <a:lnTo>
                  <a:pt x="245969" y="79479"/>
                </a:lnTo>
                <a:lnTo>
                  <a:pt x="243989" y="84405"/>
                </a:lnTo>
                <a:lnTo>
                  <a:pt x="240764" y="90545"/>
                </a:lnTo>
                <a:lnTo>
                  <a:pt x="236709" y="97497"/>
                </a:lnTo>
                <a:lnTo>
                  <a:pt x="232101" y="104988"/>
                </a:lnTo>
                <a:lnTo>
                  <a:pt x="227124" y="110936"/>
                </a:lnTo>
                <a:lnTo>
                  <a:pt x="221901" y="115853"/>
                </a:lnTo>
                <a:lnTo>
                  <a:pt x="216515" y="120084"/>
                </a:lnTo>
                <a:lnTo>
                  <a:pt x="211970" y="123856"/>
                </a:lnTo>
                <a:lnTo>
                  <a:pt x="207989" y="127324"/>
                </a:lnTo>
                <a:lnTo>
                  <a:pt x="204381" y="130589"/>
                </a:lnTo>
                <a:lnTo>
                  <a:pt x="200072" y="133717"/>
                </a:lnTo>
                <a:lnTo>
                  <a:pt x="169387" y="153026"/>
                </a:lnTo>
                <a:lnTo>
                  <a:pt x="162455" y="157248"/>
                </a:lnTo>
                <a:lnTo>
                  <a:pt x="155928" y="161016"/>
                </a:lnTo>
                <a:lnTo>
                  <a:pt x="149672" y="164479"/>
                </a:lnTo>
                <a:lnTo>
                  <a:pt x="142644" y="167741"/>
                </a:lnTo>
                <a:lnTo>
                  <a:pt x="135101" y="170868"/>
                </a:lnTo>
                <a:lnTo>
                  <a:pt x="127215" y="173905"/>
                </a:lnTo>
                <a:lnTo>
                  <a:pt x="119100" y="175930"/>
                </a:lnTo>
                <a:lnTo>
                  <a:pt x="110833" y="177280"/>
                </a:lnTo>
                <a:lnTo>
                  <a:pt x="102463" y="178180"/>
                </a:lnTo>
                <a:lnTo>
                  <a:pt x="95931" y="178780"/>
                </a:lnTo>
                <a:lnTo>
                  <a:pt x="86133" y="179447"/>
                </a:lnTo>
                <a:lnTo>
                  <a:pt x="82188" y="178671"/>
                </a:lnTo>
                <a:lnTo>
                  <a:pt x="75263" y="175271"/>
                </a:lnTo>
                <a:lnTo>
                  <a:pt x="66470" y="170584"/>
                </a:lnTo>
                <a:lnTo>
                  <a:pt x="61458" y="168001"/>
                </a:lnTo>
                <a:lnTo>
                  <a:pt x="58118" y="165327"/>
                </a:lnTo>
                <a:lnTo>
                  <a:pt x="55890" y="162591"/>
                </a:lnTo>
                <a:lnTo>
                  <a:pt x="54405" y="159814"/>
                </a:lnTo>
                <a:lnTo>
                  <a:pt x="52463" y="157964"/>
                </a:lnTo>
                <a:lnTo>
                  <a:pt x="50215" y="156730"/>
                </a:lnTo>
                <a:lnTo>
                  <a:pt x="47764" y="155907"/>
                </a:lnTo>
                <a:lnTo>
                  <a:pt x="47083" y="154407"/>
                </a:lnTo>
                <a:lnTo>
                  <a:pt x="47581" y="152453"/>
                </a:lnTo>
                <a:lnTo>
                  <a:pt x="48866" y="150199"/>
                </a:lnTo>
                <a:lnTo>
                  <a:pt x="50294" y="145154"/>
                </a:lnTo>
                <a:lnTo>
                  <a:pt x="50674" y="142475"/>
                </a:lnTo>
                <a:lnTo>
                  <a:pt x="51880" y="140689"/>
                </a:lnTo>
                <a:lnTo>
                  <a:pt x="53637" y="139498"/>
                </a:lnTo>
                <a:lnTo>
                  <a:pt x="63200" y="135283"/>
                </a:lnTo>
                <a:lnTo>
                  <a:pt x="71904" y="131539"/>
                </a:lnTo>
                <a:lnTo>
                  <a:pt x="78947" y="129876"/>
                </a:lnTo>
                <a:lnTo>
                  <a:pt x="85016" y="129432"/>
                </a:lnTo>
                <a:lnTo>
                  <a:pt x="92872" y="129136"/>
                </a:lnTo>
                <a:lnTo>
                  <a:pt x="114619" y="128807"/>
                </a:lnTo>
                <a:lnTo>
                  <a:pt x="146510" y="128661"/>
                </a:lnTo>
                <a:lnTo>
                  <a:pt x="159585" y="129575"/>
                </a:lnTo>
                <a:lnTo>
                  <a:pt x="170208" y="131137"/>
                </a:lnTo>
                <a:lnTo>
                  <a:pt x="179195" y="133130"/>
                </a:lnTo>
                <a:lnTo>
                  <a:pt x="187091" y="134459"/>
                </a:lnTo>
                <a:lnTo>
                  <a:pt x="194260" y="135345"/>
                </a:lnTo>
                <a:lnTo>
                  <a:pt x="200944" y="135936"/>
                </a:lnTo>
                <a:lnTo>
                  <a:pt x="207306" y="137282"/>
                </a:lnTo>
                <a:lnTo>
                  <a:pt x="213451" y="139132"/>
                </a:lnTo>
                <a:lnTo>
                  <a:pt x="219453" y="141318"/>
                </a:lnTo>
                <a:lnTo>
                  <a:pt x="227265" y="144680"/>
                </a:lnTo>
                <a:lnTo>
                  <a:pt x="246104" y="153496"/>
                </a:lnTo>
                <a:lnTo>
                  <a:pt x="278131" y="169169"/>
                </a:lnTo>
                <a:lnTo>
                  <a:pt x="286385" y="172773"/>
                </a:lnTo>
                <a:lnTo>
                  <a:pt x="292841" y="175175"/>
                </a:lnTo>
                <a:lnTo>
                  <a:pt x="302554" y="178797"/>
                </a:lnTo>
                <a:lnTo>
                  <a:pt x="310047" y="183582"/>
                </a:lnTo>
                <a:lnTo>
                  <a:pt x="319091" y="188883"/>
                </a:lnTo>
                <a:lnTo>
                  <a:pt x="328508" y="193462"/>
                </a:lnTo>
                <a:lnTo>
                  <a:pt x="332353" y="194683"/>
                </a:lnTo>
                <a:lnTo>
                  <a:pt x="342900" y="1971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7"/>
          <p:cNvSpPr/>
          <p:nvPr/>
        </p:nvSpPr>
        <p:spPr>
          <a:xfrm>
            <a:off x="7992427" y="3471862"/>
            <a:ext cx="274165" cy="120016"/>
          </a:xfrm>
          <a:custGeom>
            <a:avLst/>
            <a:gdLst/>
            <a:ahLst/>
            <a:cxnLst/>
            <a:rect l="0" t="0" r="0" b="0"/>
            <a:pathLst>
              <a:path w="274165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2" y="4551"/>
                </a:lnTo>
                <a:lnTo>
                  <a:pt x="9684" y="6844"/>
                </a:lnTo>
                <a:lnTo>
                  <a:pt x="13123" y="9325"/>
                </a:lnTo>
                <a:lnTo>
                  <a:pt x="17321" y="11932"/>
                </a:lnTo>
                <a:lnTo>
                  <a:pt x="22978" y="14622"/>
                </a:lnTo>
                <a:lnTo>
                  <a:pt x="29606" y="17368"/>
                </a:lnTo>
                <a:lnTo>
                  <a:pt x="36882" y="20151"/>
                </a:lnTo>
                <a:lnTo>
                  <a:pt x="45544" y="22006"/>
                </a:lnTo>
                <a:lnTo>
                  <a:pt x="55127" y="23244"/>
                </a:lnTo>
                <a:lnTo>
                  <a:pt x="65326" y="24068"/>
                </a:lnTo>
                <a:lnTo>
                  <a:pt x="74031" y="24618"/>
                </a:lnTo>
                <a:lnTo>
                  <a:pt x="88783" y="25229"/>
                </a:lnTo>
                <a:lnTo>
                  <a:pt x="119469" y="28041"/>
                </a:lnTo>
                <a:lnTo>
                  <a:pt x="155015" y="31512"/>
                </a:lnTo>
                <a:lnTo>
                  <a:pt x="167160" y="32438"/>
                </a:lnTo>
                <a:lnTo>
                  <a:pt x="177164" y="33055"/>
                </a:lnTo>
                <a:lnTo>
                  <a:pt x="189546" y="34420"/>
                </a:lnTo>
                <a:lnTo>
                  <a:pt x="218546" y="38475"/>
                </a:lnTo>
                <a:lnTo>
                  <a:pt x="231422" y="40890"/>
                </a:lnTo>
                <a:lnTo>
                  <a:pt x="242864" y="43452"/>
                </a:lnTo>
                <a:lnTo>
                  <a:pt x="253349" y="46113"/>
                </a:lnTo>
                <a:lnTo>
                  <a:pt x="261292" y="48840"/>
                </a:lnTo>
                <a:lnTo>
                  <a:pt x="267540" y="51610"/>
                </a:lnTo>
                <a:lnTo>
                  <a:pt x="272657" y="54409"/>
                </a:lnTo>
                <a:lnTo>
                  <a:pt x="274164" y="56275"/>
                </a:lnTo>
                <a:lnTo>
                  <a:pt x="273264" y="57519"/>
                </a:lnTo>
                <a:lnTo>
                  <a:pt x="267233" y="59516"/>
                </a:lnTo>
                <a:lnTo>
                  <a:pt x="243433" y="64413"/>
                </a:lnTo>
                <a:lnTo>
                  <a:pt x="201668" y="71896"/>
                </a:lnTo>
                <a:lnTo>
                  <a:pt x="183976" y="75553"/>
                </a:lnTo>
                <a:lnTo>
                  <a:pt x="143997" y="84697"/>
                </a:lnTo>
                <a:lnTo>
                  <a:pt x="129336" y="88850"/>
                </a:lnTo>
                <a:lnTo>
                  <a:pt x="118608" y="92571"/>
                </a:lnTo>
                <a:lnTo>
                  <a:pt x="110505" y="96004"/>
                </a:lnTo>
                <a:lnTo>
                  <a:pt x="104150" y="98292"/>
                </a:lnTo>
                <a:lnTo>
                  <a:pt x="98961" y="99818"/>
                </a:lnTo>
                <a:lnTo>
                  <a:pt x="94549" y="100836"/>
                </a:lnTo>
                <a:lnTo>
                  <a:pt x="87106" y="104506"/>
                </a:lnTo>
                <a:lnTo>
                  <a:pt x="60007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8"/>
          <p:cNvSpPr/>
          <p:nvPr/>
        </p:nvSpPr>
        <p:spPr>
          <a:xfrm>
            <a:off x="7983855" y="3643312"/>
            <a:ext cx="325755" cy="8221"/>
          </a:xfrm>
          <a:custGeom>
            <a:avLst/>
            <a:gdLst/>
            <a:ahLst/>
            <a:cxnLst/>
            <a:rect l="0" t="0" r="0" b="0"/>
            <a:pathLst>
              <a:path w="325755" h="8221">
                <a:moveTo>
                  <a:pt x="0" y="0"/>
                </a:moveTo>
                <a:lnTo>
                  <a:pt x="14762" y="7381"/>
                </a:lnTo>
                <a:lnTo>
                  <a:pt x="26033" y="7778"/>
                </a:lnTo>
                <a:lnTo>
                  <a:pt x="66498" y="8220"/>
                </a:lnTo>
                <a:lnTo>
                  <a:pt x="91957" y="7385"/>
                </a:lnTo>
                <a:lnTo>
                  <a:pt x="178800" y="2611"/>
                </a:lnTo>
                <a:lnTo>
                  <a:pt x="293808" y="344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9"/>
          <p:cNvSpPr/>
          <p:nvPr/>
        </p:nvSpPr>
        <p:spPr>
          <a:xfrm>
            <a:off x="8369617" y="3424085"/>
            <a:ext cx="213636" cy="210297"/>
          </a:xfrm>
          <a:custGeom>
            <a:avLst/>
            <a:gdLst/>
            <a:ahLst/>
            <a:cxnLst/>
            <a:rect l="0" t="0" r="0" b="0"/>
            <a:pathLst>
              <a:path w="213636" h="210297">
                <a:moveTo>
                  <a:pt x="0" y="30632"/>
                </a:moveTo>
                <a:lnTo>
                  <a:pt x="4551" y="21531"/>
                </a:lnTo>
                <a:lnTo>
                  <a:pt x="6844" y="18849"/>
                </a:lnTo>
                <a:lnTo>
                  <a:pt x="9325" y="17062"/>
                </a:lnTo>
                <a:lnTo>
                  <a:pt x="14622" y="14123"/>
                </a:lnTo>
                <a:lnTo>
                  <a:pt x="20152" y="9643"/>
                </a:lnTo>
                <a:lnTo>
                  <a:pt x="25817" y="8067"/>
                </a:lnTo>
                <a:lnTo>
                  <a:pt x="33404" y="7016"/>
                </a:lnTo>
                <a:lnTo>
                  <a:pt x="49136" y="5849"/>
                </a:lnTo>
                <a:lnTo>
                  <a:pt x="59304" y="5330"/>
                </a:lnTo>
                <a:lnTo>
                  <a:pt x="69538" y="5099"/>
                </a:lnTo>
                <a:lnTo>
                  <a:pt x="74933" y="5037"/>
                </a:lnTo>
                <a:lnTo>
                  <a:pt x="81388" y="4044"/>
                </a:lnTo>
                <a:lnTo>
                  <a:pt x="88548" y="2429"/>
                </a:lnTo>
                <a:lnTo>
                  <a:pt x="96180" y="400"/>
                </a:lnTo>
                <a:lnTo>
                  <a:pt x="103172" y="0"/>
                </a:lnTo>
                <a:lnTo>
                  <a:pt x="109739" y="686"/>
                </a:lnTo>
                <a:lnTo>
                  <a:pt x="116022" y="2095"/>
                </a:lnTo>
                <a:lnTo>
                  <a:pt x="122115" y="3035"/>
                </a:lnTo>
                <a:lnTo>
                  <a:pt x="128083" y="3662"/>
                </a:lnTo>
                <a:lnTo>
                  <a:pt x="142247" y="4667"/>
                </a:lnTo>
                <a:lnTo>
                  <a:pt x="145313" y="6655"/>
                </a:lnTo>
                <a:lnTo>
                  <a:pt x="149263" y="9885"/>
                </a:lnTo>
                <a:lnTo>
                  <a:pt x="160188" y="19655"/>
                </a:lnTo>
                <a:lnTo>
                  <a:pt x="160132" y="22361"/>
                </a:lnTo>
                <a:lnTo>
                  <a:pt x="159143" y="26071"/>
                </a:lnTo>
                <a:lnTo>
                  <a:pt x="157530" y="30449"/>
                </a:lnTo>
                <a:lnTo>
                  <a:pt x="155502" y="34320"/>
                </a:lnTo>
                <a:lnTo>
                  <a:pt x="153198" y="37853"/>
                </a:lnTo>
                <a:lnTo>
                  <a:pt x="148098" y="44319"/>
                </a:lnTo>
                <a:lnTo>
                  <a:pt x="142656" y="50368"/>
                </a:lnTo>
                <a:lnTo>
                  <a:pt x="137967" y="54267"/>
                </a:lnTo>
                <a:lnTo>
                  <a:pt x="131983" y="58771"/>
                </a:lnTo>
                <a:lnTo>
                  <a:pt x="125136" y="63679"/>
                </a:lnTo>
                <a:lnTo>
                  <a:pt x="118666" y="67903"/>
                </a:lnTo>
                <a:lnTo>
                  <a:pt x="112448" y="71672"/>
                </a:lnTo>
                <a:lnTo>
                  <a:pt x="97883" y="80014"/>
                </a:lnTo>
                <a:lnTo>
                  <a:pt x="93351" y="83695"/>
                </a:lnTo>
                <a:lnTo>
                  <a:pt x="87231" y="89267"/>
                </a:lnTo>
                <a:lnTo>
                  <a:pt x="92444" y="89725"/>
                </a:lnTo>
                <a:lnTo>
                  <a:pt x="101634" y="90030"/>
                </a:lnTo>
                <a:lnTo>
                  <a:pt x="113477" y="90233"/>
                </a:lnTo>
                <a:lnTo>
                  <a:pt x="125181" y="91321"/>
                </a:lnTo>
                <a:lnTo>
                  <a:pt x="136794" y="92999"/>
                </a:lnTo>
                <a:lnTo>
                  <a:pt x="148346" y="95070"/>
                </a:lnTo>
                <a:lnTo>
                  <a:pt x="157953" y="97403"/>
                </a:lnTo>
                <a:lnTo>
                  <a:pt x="166261" y="99911"/>
                </a:lnTo>
                <a:lnTo>
                  <a:pt x="173706" y="102536"/>
                </a:lnTo>
                <a:lnTo>
                  <a:pt x="180574" y="105238"/>
                </a:lnTo>
                <a:lnTo>
                  <a:pt x="187058" y="107992"/>
                </a:lnTo>
                <a:lnTo>
                  <a:pt x="193285" y="110780"/>
                </a:lnTo>
                <a:lnTo>
                  <a:pt x="198389" y="113592"/>
                </a:lnTo>
                <a:lnTo>
                  <a:pt x="202745" y="116419"/>
                </a:lnTo>
                <a:lnTo>
                  <a:pt x="206602" y="119256"/>
                </a:lnTo>
                <a:lnTo>
                  <a:pt x="209171" y="123052"/>
                </a:lnTo>
                <a:lnTo>
                  <a:pt x="210885" y="127488"/>
                </a:lnTo>
                <a:lnTo>
                  <a:pt x="212027" y="132350"/>
                </a:lnTo>
                <a:lnTo>
                  <a:pt x="212789" y="137497"/>
                </a:lnTo>
                <a:lnTo>
                  <a:pt x="213297" y="142833"/>
                </a:lnTo>
                <a:lnTo>
                  <a:pt x="213635" y="148295"/>
                </a:lnTo>
                <a:lnTo>
                  <a:pt x="211956" y="152889"/>
                </a:lnTo>
                <a:lnTo>
                  <a:pt x="208932" y="156904"/>
                </a:lnTo>
                <a:lnTo>
                  <a:pt x="205011" y="160533"/>
                </a:lnTo>
                <a:lnTo>
                  <a:pt x="200491" y="163906"/>
                </a:lnTo>
                <a:lnTo>
                  <a:pt x="195574" y="167106"/>
                </a:lnTo>
                <a:lnTo>
                  <a:pt x="190389" y="170192"/>
                </a:lnTo>
                <a:lnTo>
                  <a:pt x="185029" y="173202"/>
                </a:lnTo>
                <a:lnTo>
                  <a:pt x="173993" y="179087"/>
                </a:lnTo>
                <a:lnTo>
                  <a:pt x="163621" y="183894"/>
                </a:lnTo>
                <a:lnTo>
                  <a:pt x="134315" y="196856"/>
                </a:lnTo>
                <a:lnTo>
                  <a:pt x="121928" y="201456"/>
                </a:lnTo>
                <a:lnTo>
                  <a:pt x="111766" y="204522"/>
                </a:lnTo>
                <a:lnTo>
                  <a:pt x="103085" y="206566"/>
                </a:lnTo>
                <a:lnTo>
                  <a:pt x="95393" y="207929"/>
                </a:lnTo>
                <a:lnTo>
                  <a:pt x="88361" y="208837"/>
                </a:lnTo>
                <a:lnTo>
                  <a:pt x="81767" y="209443"/>
                </a:lnTo>
                <a:lnTo>
                  <a:pt x="75467" y="209847"/>
                </a:lnTo>
                <a:lnTo>
                  <a:pt x="63386" y="210296"/>
                </a:lnTo>
                <a:lnTo>
                  <a:pt x="58449" y="209463"/>
                </a:lnTo>
                <a:lnTo>
                  <a:pt x="54207" y="207955"/>
                </a:lnTo>
                <a:lnTo>
                  <a:pt x="50425" y="205998"/>
                </a:lnTo>
                <a:lnTo>
                  <a:pt x="46952" y="204693"/>
                </a:lnTo>
                <a:lnTo>
                  <a:pt x="40553" y="203242"/>
                </a:lnTo>
                <a:lnTo>
                  <a:pt x="38465" y="201903"/>
                </a:lnTo>
                <a:lnTo>
                  <a:pt x="37073" y="200058"/>
                </a:lnTo>
                <a:lnTo>
                  <a:pt x="34290" y="1935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0"/>
          <p:cNvSpPr/>
          <p:nvPr/>
        </p:nvSpPr>
        <p:spPr>
          <a:xfrm>
            <a:off x="8653400" y="3403282"/>
            <a:ext cx="119126" cy="195506"/>
          </a:xfrm>
          <a:custGeom>
            <a:avLst/>
            <a:gdLst/>
            <a:ahLst/>
            <a:cxnLst/>
            <a:rect l="0" t="0" r="0" b="0"/>
            <a:pathLst>
              <a:path w="119126" h="195506">
                <a:moveTo>
                  <a:pt x="84834" y="0"/>
                </a:moveTo>
                <a:lnTo>
                  <a:pt x="77454" y="0"/>
                </a:lnTo>
                <a:lnTo>
                  <a:pt x="74199" y="2858"/>
                </a:lnTo>
                <a:lnTo>
                  <a:pt x="62963" y="13653"/>
                </a:lnTo>
                <a:lnTo>
                  <a:pt x="57871" y="17674"/>
                </a:lnTo>
                <a:lnTo>
                  <a:pt x="53524" y="20355"/>
                </a:lnTo>
                <a:lnTo>
                  <a:pt x="49673" y="22143"/>
                </a:lnTo>
                <a:lnTo>
                  <a:pt x="45201" y="26192"/>
                </a:lnTo>
                <a:lnTo>
                  <a:pt x="40315" y="31749"/>
                </a:lnTo>
                <a:lnTo>
                  <a:pt x="35152" y="38311"/>
                </a:lnTo>
                <a:lnTo>
                  <a:pt x="30759" y="43638"/>
                </a:lnTo>
                <a:lnTo>
                  <a:pt x="26876" y="48142"/>
                </a:lnTo>
                <a:lnTo>
                  <a:pt x="23336" y="52097"/>
                </a:lnTo>
                <a:lnTo>
                  <a:pt x="19071" y="57592"/>
                </a:lnTo>
                <a:lnTo>
                  <a:pt x="14322" y="64112"/>
                </a:lnTo>
                <a:lnTo>
                  <a:pt x="9251" y="71316"/>
                </a:lnTo>
                <a:lnTo>
                  <a:pt x="5871" y="78024"/>
                </a:lnTo>
                <a:lnTo>
                  <a:pt x="3617" y="84401"/>
                </a:lnTo>
                <a:lnTo>
                  <a:pt x="2115" y="90558"/>
                </a:lnTo>
                <a:lnTo>
                  <a:pt x="1114" y="95614"/>
                </a:lnTo>
                <a:lnTo>
                  <a:pt x="445" y="99938"/>
                </a:lnTo>
                <a:lnTo>
                  <a:pt x="0" y="103773"/>
                </a:lnTo>
                <a:lnTo>
                  <a:pt x="657" y="109187"/>
                </a:lnTo>
                <a:lnTo>
                  <a:pt x="2046" y="115654"/>
                </a:lnTo>
                <a:lnTo>
                  <a:pt x="3925" y="122822"/>
                </a:lnTo>
                <a:lnTo>
                  <a:pt x="5177" y="128554"/>
                </a:lnTo>
                <a:lnTo>
                  <a:pt x="6012" y="133328"/>
                </a:lnTo>
                <a:lnTo>
                  <a:pt x="6569" y="137463"/>
                </a:lnTo>
                <a:lnTo>
                  <a:pt x="6940" y="141172"/>
                </a:lnTo>
                <a:lnTo>
                  <a:pt x="7187" y="144597"/>
                </a:lnTo>
                <a:lnTo>
                  <a:pt x="7352" y="147833"/>
                </a:lnTo>
                <a:lnTo>
                  <a:pt x="8414" y="150943"/>
                </a:lnTo>
                <a:lnTo>
                  <a:pt x="12135" y="156938"/>
                </a:lnTo>
                <a:lnTo>
                  <a:pt x="14461" y="159871"/>
                </a:lnTo>
                <a:lnTo>
                  <a:pt x="16964" y="162778"/>
                </a:lnTo>
                <a:lnTo>
                  <a:pt x="23274" y="169737"/>
                </a:lnTo>
                <a:lnTo>
                  <a:pt x="28918" y="175494"/>
                </a:lnTo>
                <a:lnTo>
                  <a:pt x="33270" y="177955"/>
                </a:lnTo>
                <a:lnTo>
                  <a:pt x="39029" y="180550"/>
                </a:lnTo>
                <a:lnTo>
                  <a:pt x="45724" y="183232"/>
                </a:lnTo>
                <a:lnTo>
                  <a:pt x="52093" y="185972"/>
                </a:lnTo>
                <a:lnTo>
                  <a:pt x="64251" y="191557"/>
                </a:lnTo>
                <a:lnTo>
                  <a:pt x="71111" y="193427"/>
                </a:lnTo>
                <a:lnTo>
                  <a:pt x="78543" y="194674"/>
                </a:lnTo>
                <a:lnTo>
                  <a:pt x="86356" y="195505"/>
                </a:lnTo>
                <a:lnTo>
                  <a:pt x="93469" y="195107"/>
                </a:lnTo>
                <a:lnTo>
                  <a:pt x="100116" y="193889"/>
                </a:lnTo>
                <a:lnTo>
                  <a:pt x="119125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1"/>
          <p:cNvSpPr/>
          <p:nvPr/>
        </p:nvSpPr>
        <p:spPr>
          <a:xfrm>
            <a:off x="8782544" y="3429000"/>
            <a:ext cx="167600" cy="119883"/>
          </a:xfrm>
          <a:custGeom>
            <a:avLst/>
            <a:gdLst/>
            <a:ahLst/>
            <a:cxnLst/>
            <a:rect l="0" t="0" r="0" b="0"/>
            <a:pathLst>
              <a:path w="167600" h="119883">
                <a:moveTo>
                  <a:pt x="84278" y="17145"/>
                </a:moveTo>
                <a:lnTo>
                  <a:pt x="76898" y="2383"/>
                </a:lnTo>
                <a:lnTo>
                  <a:pt x="75547" y="1588"/>
                </a:lnTo>
                <a:lnTo>
                  <a:pt x="71508" y="706"/>
                </a:lnTo>
                <a:lnTo>
                  <a:pt x="69097" y="1423"/>
                </a:lnTo>
                <a:lnTo>
                  <a:pt x="63878" y="4760"/>
                </a:lnTo>
                <a:lnTo>
                  <a:pt x="60201" y="7935"/>
                </a:lnTo>
                <a:lnTo>
                  <a:pt x="55844" y="11958"/>
                </a:lnTo>
                <a:lnTo>
                  <a:pt x="39715" y="27550"/>
                </a:lnTo>
                <a:lnTo>
                  <a:pt x="16964" y="50181"/>
                </a:lnTo>
                <a:lnTo>
                  <a:pt x="13684" y="54409"/>
                </a:lnTo>
                <a:lnTo>
                  <a:pt x="11499" y="58180"/>
                </a:lnTo>
                <a:lnTo>
                  <a:pt x="10041" y="61647"/>
                </a:lnTo>
                <a:lnTo>
                  <a:pt x="8117" y="66815"/>
                </a:lnTo>
                <a:lnTo>
                  <a:pt x="3439" y="80178"/>
                </a:lnTo>
                <a:lnTo>
                  <a:pt x="1809" y="86789"/>
                </a:lnTo>
                <a:lnTo>
                  <a:pt x="725" y="93102"/>
                </a:lnTo>
                <a:lnTo>
                  <a:pt x="0" y="99216"/>
                </a:lnTo>
                <a:lnTo>
                  <a:pt x="470" y="103291"/>
                </a:lnTo>
                <a:lnTo>
                  <a:pt x="1736" y="106008"/>
                </a:lnTo>
                <a:lnTo>
                  <a:pt x="10613" y="114920"/>
                </a:lnTo>
                <a:lnTo>
                  <a:pt x="14212" y="116618"/>
                </a:lnTo>
                <a:lnTo>
                  <a:pt x="18518" y="117750"/>
                </a:lnTo>
                <a:lnTo>
                  <a:pt x="23293" y="118505"/>
                </a:lnTo>
                <a:lnTo>
                  <a:pt x="27429" y="119008"/>
                </a:lnTo>
                <a:lnTo>
                  <a:pt x="31138" y="119343"/>
                </a:lnTo>
                <a:lnTo>
                  <a:pt x="34565" y="119567"/>
                </a:lnTo>
                <a:lnTo>
                  <a:pt x="38753" y="119716"/>
                </a:lnTo>
                <a:lnTo>
                  <a:pt x="48488" y="119882"/>
                </a:lnTo>
                <a:lnTo>
                  <a:pt x="53750" y="118974"/>
                </a:lnTo>
                <a:lnTo>
                  <a:pt x="59163" y="117416"/>
                </a:lnTo>
                <a:lnTo>
                  <a:pt x="64677" y="115425"/>
                </a:lnTo>
                <a:lnTo>
                  <a:pt x="70259" y="114097"/>
                </a:lnTo>
                <a:lnTo>
                  <a:pt x="75885" y="113212"/>
                </a:lnTo>
                <a:lnTo>
                  <a:pt x="81539" y="112622"/>
                </a:lnTo>
                <a:lnTo>
                  <a:pt x="87216" y="111276"/>
                </a:lnTo>
                <a:lnTo>
                  <a:pt x="92904" y="109427"/>
                </a:lnTo>
                <a:lnTo>
                  <a:pt x="98601" y="107241"/>
                </a:lnTo>
                <a:lnTo>
                  <a:pt x="106210" y="103879"/>
                </a:lnTo>
                <a:lnTo>
                  <a:pt x="124823" y="95063"/>
                </a:lnTo>
                <a:lnTo>
                  <a:pt x="133215" y="90045"/>
                </a:lnTo>
                <a:lnTo>
                  <a:pt x="140715" y="84795"/>
                </a:lnTo>
                <a:lnTo>
                  <a:pt x="147620" y="79390"/>
                </a:lnTo>
                <a:lnTo>
                  <a:pt x="153176" y="74834"/>
                </a:lnTo>
                <a:lnTo>
                  <a:pt x="157833" y="70844"/>
                </a:lnTo>
                <a:lnTo>
                  <a:pt x="161890" y="67232"/>
                </a:lnTo>
                <a:lnTo>
                  <a:pt x="164594" y="62919"/>
                </a:lnTo>
                <a:lnTo>
                  <a:pt x="166397" y="58138"/>
                </a:lnTo>
                <a:lnTo>
                  <a:pt x="167599" y="53046"/>
                </a:lnTo>
                <a:lnTo>
                  <a:pt x="167448" y="48699"/>
                </a:lnTo>
                <a:lnTo>
                  <a:pt x="166395" y="44848"/>
                </a:lnTo>
                <a:lnTo>
                  <a:pt x="164740" y="41329"/>
                </a:lnTo>
                <a:lnTo>
                  <a:pt x="160779" y="37077"/>
                </a:lnTo>
                <a:lnTo>
                  <a:pt x="155281" y="32338"/>
                </a:lnTo>
                <a:lnTo>
                  <a:pt x="148758" y="27274"/>
                </a:lnTo>
                <a:lnTo>
                  <a:pt x="143458" y="23897"/>
                </a:lnTo>
                <a:lnTo>
                  <a:pt x="138971" y="21646"/>
                </a:lnTo>
                <a:lnTo>
                  <a:pt x="135027" y="20146"/>
                </a:lnTo>
                <a:lnTo>
                  <a:pt x="131447" y="18193"/>
                </a:lnTo>
                <a:lnTo>
                  <a:pt x="128106" y="15938"/>
                </a:lnTo>
                <a:lnTo>
                  <a:pt x="124927" y="13483"/>
                </a:lnTo>
                <a:lnTo>
                  <a:pt x="121855" y="11846"/>
                </a:lnTo>
                <a:lnTo>
                  <a:pt x="118855" y="10755"/>
                </a:lnTo>
                <a:lnTo>
                  <a:pt x="115901" y="10027"/>
                </a:lnTo>
                <a:lnTo>
                  <a:pt x="112980" y="8590"/>
                </a:lnTo>
                <a:lnTo>
                  <a:pt x="110080" y="6679"/>
                </a:lnTo>
                <a:lnTo>
                  <a:pt x="107194" y="4452"/>
                </a:lnTo>
                <a:lnTo>
                  <a:pt x="103365" y="2968"/>
                </a:lnTo>
                <a:lnTo>
                  <a:pt x="98909" y="1979"/>
                </a:lnTo>
                <a:lnTo>
                  <a:pt x="842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2"/>
          <p:cNvSpPr/>
          <p:nvPr/>
        </p:nvSpPr>
        <p:spPr>
          <a:xfrm>
            <a:off x="8918257" y="3351847"/>
            <a:ext cx="161059" cy="278378"/>
          </a:xfrm>
          <a:custGeom>
            <a:avLst/>
            <a:gdLst/>
            <a:ahLst/>
            <a:cxnLst/>
            <a:rect l="0" t="0" r="0" b="0"/>
            <a:pathLst>
              <a:path w="161059" h="278378">
                <a:moveTo>
                  <a:pt x="0" y="0"/>
                </a:moveTo>
                <a:lnTo>
                  <a:pt x="19312" y="0"/>
                </a:lnTo>
                <a:lnTo>
                  <a:pt x="23353" y="1905"/>
                </a:lnTo>
                <a:lnTo>
                  <a:pt x="27951" y="5080"/>
                </a:lnTo>
                <a:lnTo>
                  <a:pt x="32921" y="9102"/>
                </a:lnTo>
                <a:lnTo>
                  <a:pt x="37187" y="12736"/>
                </a:lnTo>
                <a:lnTo>
                  <a:pt x="40984" y="16110"/>
                </a:lnTo>
                <a:lnTo>
                  <a:pt x="44468" y="19313"/>
                </a:lnTo>
                <a:lnTo>
                  <a:pt x="48695" y="22400"/>
                </a:lnTo>
                <a:lnTo>
                  <a:pt x="53419" y="25411"/>
                </a:lnTo>
                <a:lnTo>
                  <a:pt x="58472" y="28371"/>
                </a:lnTo>
                <a:lnTo>
                  <a:pt x="62794" y="31296"/>
                </a:lnTo>
                <a:lnTo>
                  <a:pt x="66628" y="34199"/>
                </a:lnTo>
                <a:lnTo>
                  <a:pt x="70136" y="37087"/>
                </a:lnTo>
                <a:lnTo>
                  <a:pt x="74380" y="39965"/>
                </a:lnTo>
                <a:lnTo>
                  <a:pt x="79115" y="42836"/>
                </a:lnTo>
                <a:lnTo>
                  <a:pt x="84175" y="45702"/>
                </a:lnTo>
                <a:lnTo>
                  <a:pt x="90407" y="50471"/>
                </a:lnTo>
                <a:lnTo>
                  <a:pt x="97419" y="56507"/>
                </a:lnTo>
                <a:lnTo>
                  <a:pt x="110925" y="68929"/>
                </a:lnTo>
                <a:lnTo>
                  <a:pt x="120103" y="77625"/>
                </a:lnTo>
                <a:lnTo>
                  <a:pt x="124836" y="81278"/>
                </a:lnTo>
                <a:lnTo>
                  <a:pt x="129896" y="84665"/>
                </a:lnTo>
                <a:lnTo>
                  <a:pt x="135175" y="87876"/>
                </a:lnTo>
                <a:lnTo>
                  <a:pt x="139646" y="91922"/>
                </a:lnTo>
                <a:lnTo>
                  <a:pt x="143580" y="96524"/>
                </a:lnTo>
                <a:lnTo>
                  <a:pt x="147155" y="101497"/>
                </a:lnTo>
                <a:lnTo>
                  <a:pt x="150491" y="108622"/>
                </a:lnTo>
                <a:lnTo>
                  <a:pt x="153668" y="117182"/>
                </a:lnTo>
                <a:lnTo>
                  <a:pt x="156737" y="126699"/>
                </a:lnTo>
                <a:lnTo>
                  <a:pt x="158784" y="134949"/>
                </a:lnTo>
                <a:lnTo>
                  <a:pt x="160148" y="142353"/>
                </a:lnTo>
                <a:lnTo>
                  <a:pt x="161058" y="149195"/>
                </a:lnTo>
                <a:lnTo>
                  <a:pt x="160712" y="155661"/>
                </a:lnTo>
                <a:lnTo>
                  <a:pt x="159529" y="161876"/>
                </a:lnTo>
                <a:lnTo>
                  <a:pt x="157788" y="167925"/>
                </a:lnTo>
                <a:lnTo>
                  <a:pt x="156627" y="174815"/>
                </a:lnTo>
                <a:lnTo>
                  <a:pt x="155853" y="182266"/>
                </a:lnTo>
                <a:lnTo>
                  <a:pt x="155337" y="190091"/>
                </a:lnTo>
                <a:lnTo>
                  <a:pt x="152136" y="199117"/>
                </a:lnTo>
                <a:lnTo>
                  <a:pt x="147144" y="208945"/>
                </a:lnTo>
                <a:lnTo>
                  <a:pt x="140959" y="219307"/>
                </a:lnTo>
                <a:lnTo>
                  <a:pt x="134930" y="227167"/>
                </a:lnTo>
                <a:lnTo>
                  <a:pt x="129006" y="233360"/>
                </a:lnTo>
                <a:lnTo>
                  <a:pt x="123151" y="238440"/>
                </a:lnTo>
                <a:lnTo>
                  <a:pt x="116391" y="244685"/>
                </a:lnTo>
                <a:lnTo>
                  <a:pt x="101259" y="259244"/>
                </a:lnTo>
                <a:lnTo>
                  <a:pt x="95130" y="264269"/>
                </a:lnTo>
                <a:lnTo>
                  <a:pt x="90090" y="267620"/>
                </a:lnTo>
                <a:lnTo>
                  <a:pt x="70607" y="277547"/>
                </a:lnTo>
                <a:lnTo>
                  <a:pt x="66121" y="278377"/>
                </a:lnTo>
                <a:lnTo>
                  <a:pt x="62178" y="277977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3"/>
          <p:cNvSpPr/>
          <p:nvPr/>
        </p:nvSpPr>
        <p:spPr>
          <a:xfrm>
            <a:off x="7487526" y="4020996"/>
            <a:ext cx="297347" cy="342407"/>
          </a:xfrm>
          <a:custGeom>
            <a:avLst/>
            <a:gdLst/>
            <a:ahLst/>
            <a:cxnLst/>
            <a:rect l="0" t="0" r="0" b="0"/>
            <a:pathLst>
              <a:path w="297347" h="342407">
                <a:moveTo>
                  <a:pt x="101993" y="42369"/>
                </a:moveTo>
                <a:lnTo>
                  <a:pt x="106545" y="33267"/>
                </a:lnTo>
                <a:lnTo>
                  <a:pt x="108838" y="30586"/>
                </a:lnTo>
                <a:lnTo>
                  <a:pt x="111319" y="28799"/>
                </a:lnTo>
                <a:lnTo>
                  <a:pt x="118521" y="25860"/>
                </a:lnTo>
                <a:lnTo>
                  <a:pt x="131246" y="21379"/>
                </a:lnTo>
                <a:lnTo>
                  <a:pt x="137688" y="18850"/>
                </a:lnTo>
                <a:lnTo>
                  <a:pt x="143888" y="16212"/>
                </a:lnTo>
                <a:lnTo>
                  <a:pt x="149926" y="13501"/>
                </a:lnTo>
                <a:lnTo>
                  <a:pt x="157761" y="10741"/>
                </a:lnTo>
                <a:lnTo>
                  <a:pt x="166795" y="7949"/>
                </a:lnTo>
                <a:lnTo>
                  <a:pt x="176627" y="5134"/>
                </a:lnTo>
                <a:lnTo>
                  <a:pt x="185087" y="3258"/>
                </a:lnTo>
                <a:lnTo>
                  <a:pt x="192632" y="2008"/>
                </a:lnTo>
                <a:lnTo>
                  <a:pt x="199566" y="1174"/>
                </a:lnTo>
                <a:lnTo>
                  <a:pt x="207047" y="618"/>
                </a:lnTo>
                <a:lnTo>
                  <a:pt x="214893" y="248"/>
                </a:lnTo>
                <a:lnTo>
                  <a:pt x="222979" y="0"/>
                </a:lnTo>
                <a:lnTo>
                  <a:pt x="230275" y="788"/>
                </a:lnTo>
                <a:lnTo>
                  <a:pt x="237045" y="2266"/>
                </a:lnTo>
                <a:lnTo>
                  <a:pt x="243463" y="4204"/>
                </a:lnTo>
                <a:lnTo>
                  <a:pt x="248694" y="6448"/>
                </a:lnTo>
                <a:lnTo>
                  <a:pt x="257047" y="11481"/>
                </a:lnTo>
                <a:lnTo>
                  <a:pt x="261559" y="14157"/>
                </a:lnTo>
                <a:lnTo>
                  <a:pt x="266474" y="16893"/>
                </a:lnTo>
                <a:lnTo>
                  <a:pt x="271655" y="19670"/>
                </a:lnTo>
                <a:lnTo>
                  <a:pt x="279951" y="25296"/>
                </a:lnTo>
                <a:lnTo>
                  <a:pt x="283497" y="28129"/>
                </a:lnTo>
                <a:lnTo>
                  <a:pt x="286814" y="33828"/>
                </a:lnTo>
                <a:lnTo>
                  <a:pt x="289977" y="41437"/>
                </a:lnTo>
                <a:lnTo>
                  <a:pt x="293038" y="50320"/>
                </a:lnTo>
                <a:lnTo>
                  <a:pt x="295079" y="57195"/>
                </a:lnTo>
                <a:lnTo>
                  <a:pt x="297346" y="67373"/>
                </a:lnTo>
                <a:lnTo>
                  <a:pt x="296999" y="72373"/>
                </a:lnTo>
                <a:lnTo>
                  <a:pt x="294072" y="83009"/>
                </a:lnTo>
                <a:lnTo>
                  <a:pt x="292911" y="89465"/>
                </a:lnTo>
                <a:lnTo>
                  <a:pt x="292137" y="96626"/>
                </a:lnTo>
                <a:lnTo>
                  <a:pt x="291621" y="104258"/>
                </a:lnTo>
                <a:lnTo>
                  <a:pt x="289372" y="111250"/>
                </a:lnTo>
                <a:lnTo>
                  <a:pt x="285967" y="117818"/>
                </a:lnTo>
                <a:lnTo>
                  <a:pt x="281792" y="124100"/>
                </a:lnTo>
                <a:lnTo>
                  <a:pt x="278058" y="130194"/>
                </a:lnTo>
                <a:lnTo>
                  <a:pt x="274614" y="136161"/>
                </a:lnTo>
                <a:lnTo>
                  <a:pt x="271367" y="142045"/>
                </a:lnTo>
                <a:lnTo>
                  <a:pt x="265392" y="150729"/>
                </a:lnTo>
                <a:lnTo>
                  <a:pt x="257598" y="161282"/>
                </a:lnTo>
                <a:lnTo>
                  <a:pt x="248593" y="173079"/>
                </a:lnTo>
                <a:lnTo>
                  <a:pt x="240683" y="182849"/>
                </a:lnTo>
                <a:lnTo>
                  <a:pt x="233506" y="191267"/>
                </a:lnTo>
                <a:lnTo>
                  <a:pt x="226817" y="198784"/>
                </a:lnTo>
                <a:lnTo>
                  <a:pt x="217594" y="207605"/>
                </a:lnTo>
                <a:lnTo>
                  <a:pt x="206683" y="217297"/>
                </a:lnTo>
                <a:lnTo>
                  <a:pt x="194646" y="227567"/>
                </a:lnTo>
                <a:lnTo>
                  <a:pt x="184718" y="236319"/>
                </a:lnTo>
                <a:lnTo>
                  <a:pt x="168605" y="251124"/>
                </a:lnTo>
                <a:lnTo>
                  <a:pt x="161641" y="256786"/>
                </a:lnTo>
                <a:lnTo>
                  <a:pt x="155093" y="261514"/>
                </a:lnTo>
                <a:lnTo>
                  <a:pt x="148824" y="265618"/>
                </a:lnTo>
                <a:lnTo>
                  <a:pt x="142739" y="269306"/>
                </a:lnTo>
                <a:lnTo>
                  <a:pt x="136777" y="272718"/>
                </a:lnTo>
                <a:lnTo>
                  <a:pt x="130898" y="275945"/>
                </a:lnTo>
                <a:lnTo>
                  <a:pt x="123168" y="279049"/>
                </a:lnTo>
                <a:lnTo>
                  <a:pt x="114205" y="282071"/>
                </a:lnTo>
                <a:lnTo>
                  <a:pt x="104419" y="285037"/>
                </a:lnTo>
                <a:lnTo>
                  <a:pt x="96943" y="287015"/>
                </a:lnTo>
                <a:lnTo>
                  <a:pt x="91007" y="288334"/>
                </a:lnTo>
                <a:lnTo>
                  <a:pt x="86097" y="289213"/>
                </a:lnTo>
                <a:lnTo>
                  <a:pt x="80918" y="289799"/>
                </a:lnTo>
                <a:lnTo>
                  <a:pt x="75561" y="290190"/>
                </a:lnTo>
                <a:lnTo>
                  <a:pt x="70084" y="290450"/>
                </a:lnTo>
                <a:lnTo>
                  <a:pt x="63576" y="289671"/>
                </a:lnTo>
                <a:lnTo>
                  <a:pt x="56380" y="288199"/>
                </a:lnTo>
                <a:lnTo>
                  <a:pt x="48724" y="286266"/>
                </a:lnTo>
                <a:lnTo>
                  <a:pt x="42668" y="284024"/>
                </a:lnTo>
                <a:lnTo>
                  <a:pt x="33400" y="278993"/>
                </a:lnTo>
                <a:lnTo>
                  <a:pt x="26105" y="276123"/>
                </a:lnTo>
                <a:lnTo>
                  <a:pt x="22826" y="275357"/>
                </a:lnTo>
                <a:lnTo>
                  <a:pt x="14103" y="269427"/>
                </a:lnTo>
                <a:lnTo>
                  <a:pt x="9110" y="265178"/>
                </a:lnTo>
                <a:lnTo>
                  <a:pt x="5781" y="260441"/>
                </a:lnTo>
                <a:lnTo>
                  <a:pt x="2083" y="250097"/>
                </a:lnTo>
                <a:lnTo>
                  <a:pt x="439" y="241690"/>
                </a:lnTo>
                <a:lnTo>
                  <a:pt x="0" y="238114"/>
                </a:lnTo>
                <a:lnTo>
                  <a:pt x="1613" y="233826"/>
                </a:lnTo>
                <a:lnTo>
                  <a:pt x="8485" y="223981"/>
                </a:lnTo>
                <a:lnTo>
                  <a:pt x="13937" y="218689"/>
                </a:lnTo>
                <a:lnTo>
                  <a:pt x="20429" y="213255"/>
                </a:lnTo>
                <a:lnTo>
                  <a:pt x="27615" y="207728"/>
                </a:lnTo>
                <a:lnTo>
                  <a:pt x="34310" y="203091"/>
                </a:lnTo>
                <a:lnTo>
                  <a:pt x="40679" y="199047"/>
                </a:lnTo>
                <a:lnTo>
                  <a:pt x="46830" y="195398"/>
                </a:lnTo>
                <a:lnTo>
                  <a:pt x="53788" y="192013"/>
                </a:lnTo>
                <a:lnTo>
                  <a:pt x="61284" y="188804"/>
                </a:lnTo>
                <a:lnTo>
                  <a:pt x="69139" y="185712"/>
                </a:lnTo>
                <a:lnTo>
                  <a:pt x="76280" y="183651"/>
                </a:lnTo>
                <a:lnTo>
                  <a:pt x="82946" y="182277"/>
                </a:lnTo>
                <a:lnTo>
                  <a:pt x="89296" y="181361"/>
                </a:lnTo>
                <a:lnTo>
                  <a:pt x="97338" y="180750"/>
                </a:lnTo>
                <a:lnTo>
                  <a:pt x="106510" y="180343"/>
                </a:lnTo>
                <a:lnTo>
                  <a:pt x="116434" y="180071"/>
                </a:lnTo>
                <a:lnTo>
                  <a:pt x="125908" y="180843"/>
                </a:lnTo>
                <a:lnTo>
                  <a:pt x="135082" y="182310"/>
                </a:lnTo>
                <a:lnTo>
                  <a:pt x="144055" y="184240"/>
                </a:lnTo>
                <a:lnTo>
                  <a:pt x="150989" y="185527"/>
                </a:lnTo>
                <a:lnTo>
                  <a:pt x="156565" y="186385"/>
                </a:lnTo>
                <a:lnTo>
                  <a:pt x="161235" y="186957"/>
                </a:lnTo>
                <a:lnTo>
                  <a:pt x="166253" y="188291"/>
                </a:lnTo>
                <a:lnTo>
                  <a:pt x="171503" y="190133"/>
                </a:lnTo>
                <a:lnTo>
                  <a:pt x="176908" y="192313"/>
                </a:lnTo>
                <a:lnTo>
                  <a:pt x="184321" y="195672"/>
                </a:lnTo>
                <a:lnTo>
                  <a:pt x="202719" y="204484"/>
                </a:lnTo>
                <a:lnTo>
                  <a:pt x="211054" y="209500"/>
                </a:lnTo>
                <a:lnTo>
                  <a:pt x="218516" y="214750"/>
                </a:lnTo>
                <a:lnTo>
                  <a:pt x="225395" y="220154"/>
                </a:lnTo>
                <a:lnTo>
                  <a:pt x="230933" y="224710"/>
                </a:lnTo>
                <a:lnTo>
                  <a:pt x="239628" y="232312"/>
                </a:lnTo>
                <a:lnTo>
                  <a:pt x="244233" y="237577"/>
                </a:lnTo>
                <a:lnTo>
                  <a:pt x="249207" y="243945"/>
                </a:lnTo>
                <a:lnTo>
                  <a:pt x="254429" y="251048"/>
                </a:lnTo>
                <a:lnTo>
                  <a:pt x="262769" y="261480"/>
                </a:lnTo>
                <a:lnTo>
                  <a:pt x="266327" y="265595"/>
                </a:lnTo>
                <a:lnTo>
                  <a:pt x="268699" y="270244"/>
                </a:lnTo>
                <a:lnTo>
                  <a:pt x="271335" y="280489"/>
                </a:lnTo>
                <a:lnTo>
                  <a:pt x="275047" y="296473"/>
                </a:lnTo>
                <a:lnTo>
                  <a:pt x="282016" y="3424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4"/>
          <p:cNvSpPr/>
          <p:nvPr/>
        </p:nvSpPr>
        <p:spPr>
          <a:xfrm>
            <a:off x="7923847" y="4037647"/>
            <a:ext cx="326272" cy="154306"/>
          </a:xfrm>
          <a:custGeom>
            <a:avLst/>
            <a:gdLst/>
            <a:ahLst/>
            <a:cxnLst/>
            <a:rect l="0" t="0" r="0" b="0"/>
            <a:pathLst>
              <a:path w="326272" h="154306">
                <a:moveTo>
                  <a:pt x="0" y="0"/>
                </a:moveTo>
                <a:lnTo>
                  <a:pt x="18204" y="0"/>
                </a:lnTo>
                <a:lnTo>
                  <a:pt x="24519" y="953"/>
                </a:lnTo>
                <a:lnTo>
                  <a:pt x="34075" y="4551"/>
                </a:lnTo>
                <a:lnTo>
                  <a:pt x="39861" y="6844"/>
                </a:lnTo>
                <a:lnTo>
                  <a:pt x="53911" y="11932"/>
                </a:lnTo>
                <a:lnTo>
                  <a:pt x="60705" y="13670"/>
                </a:lnTo>
                <a:lnTo>
                  <a:pt x="67141" y="14828"/>
                </a:lnTo>
                <a:lnTo>
                  <a:pt x="73336" y="15600"/>
                </a:lnTo>
                <a:lnTo>
                  <a:pt x="82228" y="17068"/>
                </a:lnTo>
                <a:lnTo>
                  <a:pt x="104809" y="21238"/>
                </a:lnTo>
                <a:lnTo>
                  <a:pt x="114639" y="23684"/>
                </a:lnTo>
                <a:lnTo>
                  <a:pt x="123099" y="26267"/>
                </a:lnTo>
                <a:lnTo>
                  <a:pt x="130644" y="28941"/>
                </a:lnTo>
                <a:lnTo>
                  <a:pt x="137578" y="30724"/>
                </a:lnTo>
                <a:lnTo>
                  <a:pt x="144107" y="31913"/>
                </a:lnTo>
                <a:lnTo>
                  <a:pt x="150364" y="32706"/>
                </a:lnTo>
                <a:lnTo>
                  <a:pt x="157392" y="34186"/>
                </a:lnTo>
                <a:lnTo>
                  <a:pt x="164936" y="36126"/>
                </a:lnTo>
                <a:lnTo>
                  <a:pt x="172822" y="38372"/>
                </a:lnTo>
                <a:lnTo>
                  <a:pt x="211226" y="50634"/>
                </a:lnTo>
                <a:lnTo>
                  <a:pt x="222734" y="54711"/>
                </a:lnTo>
                <a:lnTo>
                  <a:pt x="232308" y="58382"/>
                </a:lnTo>
                <a:lnTo>
                  <a:pt x="240598" y="61781"/>
                </a:lnTo>
                <a:lnTo>
                  <a:pt x="248982" y="65000"/>
                </a:lnTo>
                <a:lnTo>
                  <a:pt x="265916" y="71116"/>
                </a:lnTo>
                <a:lnTo>
                  <a:pt x="272527" y="74081"/>
                </a:lnTo>
                <a:lnTo>
                  <a:pt x="277888" y="77010"/>
                </a:lnTo>
                <a:lnTo>
                  <a:pt x="282414" y="79915"/>
                </a:lnTo>
                <a:lnTo>
                  <a:pt x="288288" y="82804"/>
                </a:lnTo>
                <a:lnTo>
                  <a:pt x="295062" y="85683"/>
                </a:lnTo>
                <a:lnTo>
                  <a:pt x="302436" y="88555"/>
                </a:lnTo>
                <a:lnTo>
                  <a:pt x="309257" y="92374"/>
                </a:lnTo>
                <a:lnTo>
                  <a:pt x="315708" y="96825"/>
                </a:lnTo>
                <a:lnTo>
                  <a:pt x="321914" y="101698"/>
                </a:lnTo>
                <a:lnTo>
                  <a:pt x="325100" y="104946"/>
                </a:lnTo>
                <a:lnTo>
                  <a:pt x="326271" y="107112"/>
                </a:lnTo>
                <a:lnTo>
                  <a:pt x="326099" y="108555"/>
                </a:lnTo>
                <a:lnTo>
                  <a:pt x="325032" y="109518"/>
                </a:lnTo>
                <a:lnTo>
                  <a:pt x="323368" y="110159"/>
                </a:lnTo>
                <a:lnTo>
                  <a:pt x="317075" y="110872"/>
                </a:lnTo>
                <a:lnTo>
                  <a:pt x="311396" y="111062"/>
                </a:lnTo>
                <a:lnTo>
                  <a:pt x="304752" y="111189"/>
                </a:lnTo>
                <a:lnTo>
                  <a:pt x="293656" y="113179"/>
                </a:lnTo>
                <a:lnTo>
                  <a:pt x="279590" y="116410"/>
                </a:lnTo>
                <a:lnTo>
                  <a:pt x="263546" y="120469"/>
                </a:lnTo>
                <a:lnTo>
                  <a:pt x="247135" y="123175"/>
                </a:lnTo>
                <a:lnTo>
                  <a:pt x="230479" y="124979"/>
                </a:lnTo>
                <a:lnTo>
                  <a:pt x="213660" y="126182"/>
                </a:lnTo>
                <a:lnTo>
                  <a:pt x="197685" y="127937"/>
                </a:lnTo>
                <a:lnTo>
                  <a:pt x="182272" y="130059"/>
                </a:lnTo>
                <a:lnTo>
                  <a:pt x="167235" y="132426"/>
                </a:lnTo>
                <a:lnTo>
                  <a:pt x="154352" y="134004"/>
                </a:lnTo>
                <a:lnTo>
                  <a:pt x="142907" y="135056"/>
                </a:lnTo>
                <a:lnTo>
                  <a:pt x="132419" y="135757"/>
                </a:lnTo>
                <a:lnTo>
                  <a:pt x="122569" y="137178"/>
                </a:lnTo>
                <a:lnTo>
                  <a:pt x="113145" y="139077"/>
                </a:lnTo>
                <a:lnTo>
                  <a:pt x="104005" y="141295"/>
                </a:lnTo>
                <a:lnTo>
                  <a:pt x="96007" y="143727"/>
                </a:lnTo>
                <a:lnTo>
                  <a:pt x="88770" y="146301"/>
                </a:lnTo>
                <a:lnTo>
                  <a:pt x="82040" y="148969"/>
                </a:lnTo>
                <a:lnTo>
                  <a:pt x="75648" y="150747"/>
                </a:lnTo>
                <a:lnTo>
                  <a:pt x="69482" y="151933"/>
                </a:lnTo>
                <a:lnTo>
                  <a:pt x="63467" y="152724"/>
                </a:lnTo>
                <a:lnTo>
                  <a:pt x="56598" y="153251"/>
                </a:lnTo>
                <a:lnTo>
                  <a:pt x="49162" y="153602"/>
                </a:lnTo>
                <a:lnTo>
                  <a:pt x="30124" y="154097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5"/>
          <p:cNvSpPr/>
          <p:nvPr/>
        </p:nvSpPr>
        <p:spPr>
          <a:xfrm>
            <a:off x="7863840" y="4226399"/>
            <a:ext cx="445770" cy="48896"/>
          </a:xfrm>
          <a:custGeom>
            <a:avLst/>
            <a:gdLst/>
            <a:ahLst/>
            <a:cxnLst/>
            <a:rect l="0" t="0" r="0" b="0"/>
            <a:pathLst>
              <a:path w="445770" h="48896">
                <a:moveTo>
                  <a:pt x="0" y="34133"/>
                </a:moveTo>
                <a:lnTo>
                  <a:pt x="0" y="43235"/>
                </a:lnTo>
                <a:lnTo>
                  <a:pt x="1905" y="45916"/>
                </a:lnTo>
                <a:lnTo>
                  <a:pt x="5080" y="47704"/>
                </a:lnTo>
                <a:lnTo>
                  <a:pt x="9101" y="48895"/>
                </a:lnTo>
                <a:lnTo>
                  <a:pt x="12735" y="48737"/>
                </a:lnTo>
                <a:lnTo>
                  <a:pt x="16110" y="47679"/>
                </a:lnTo>
                <a:lnTo>
                  <a:pt x="19312" y="46021"/>
                </a:lnTo>
                <a:lnTo>
                  <a:pt x="23352" y="44916"/>
                </a:lnTo>
                <a:lnTo>
                  <a:pt x="32921" y="43688"/>
                </a:lnTo>
                <a:lnTo>
                  <a:pt x="40045" y="42408"/>
                </a:lnTo>
                <a:lnTo>
                  <a:pt x="48604" y="40602"/>
                </a:lnTo>
                <a:lnTo>
                  <a:pt x="58120" y="38446"/>
                </a:lnTo>
                <a:lnTo>
                  <a:pt x="70180" y="35103"/>
                </a:lnTo>
                <a:lnTo>
                  <a:pt x="98818" y="26309"/>
                </a:lnTo>
                <a:lnTo>
                  <a:pt x="115408" y="22250"/>
                </a:lnTo>
                <a:lnTo>
                  <a:pt x="133136" y="18591"/>
                </a:lnTo>
                <a:lnTo>
                  <a:pt x="170615" y="11986"/>
                </a:lnTo>
                <a:lnTo>
                  <a:pt x="209495" y="5875"/>
                </a:lnTo>
                <a:lnTo>
                  <a:pt x="225389" y="3864"/>
                </a:lnTo>
                <a:lnTo>
                  <a:pt x="238842" y="2524"/>
                </a:lnTo>
                <a:lnTo>
                  <a:pt x="250668" y="1630"/>
                </a:lnTo>
                <a:lnTo>
                  <a:pt x="261409" y="1034"/>
                </a:lnTo>
                <a:lnTo>
                  <a:pt x="280965" y="373"/>
                </a:lnTo>
                <a:lnTo>
                  <a:pt x="321691" y="0"/>
                </a:lnTo>
                <a:lnTo>
                  <a:pt x="337333" y="900"/>
                </a:lnTo>
                <a:lnTo>
                  <a:pt x="353476" y="2453"/>
                </a:lnTo>
                <a:lnTo>
                  <a:pt x="369953" y="4440"/>
                </a:lnTo>
                <a:lnTo>
                  <a:pt x="382842" y="5765"/>
                </a:lnTo>
                <a:lnTo>
                  <a:pt x="393341" y="6649"/>
                </a:lnTo>
                <a:lnTo>
                  <a:pt x="402245" y="7238"/>
                </a:lnTo>
                <a:lnTo>
                  <a:pt x="410085" y="8583"/>
                </a:lnTo>
                <a:lnTo>
                  <a:pt x="417218" y="10432"/>
                </a:lnTo>
                <a:lnTo>
                  <a:pt x="423878" y="12618"/>
                </a:lnTo>
                <a:lnTo>
                  <a:pt x="429270" y="15027"/>
                </a:lnTo>
                <a:lnTo>
                  <a:pt x="433817" y="17586"/>
                </a:lnTo>
                <a:lnTo>
                  <a:pt x="445769" y="255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6"/>
          <p:cNvSpPr/>
          <p:nvPr/>
        </p:nvSpPr>
        <p:spPr>
          <a:xfrm>
            <a:off x="8438451" y="4018045"/>
            <a:ext cx="272311" cy="207694"/>
          </a:xfrm>
          <a:custGeom>
            <a:avLst/>
            <a:gdLst/>
            <a:ahLst/>
            <a:cxnLst/>
            <a:rect l="0" t="0" r="0" b="0"/>
            <a:pathLst>
              <a:path w="272311" h="207694">
                <a:moveTo>
                  <a:pt x="154051" y="11030"/>
                </a:moveTo>
                <a:lnTo>
                  <a:pt x="144950" y="1928"/>
                </a:lnTo>
                <a:lnTo>
                  <a:pt x="141315" y="200"/>
                </a:lnTo>
                <a:lnTo>
                  <a:pt x="137941" y="0"/>
                </a:lnTo>
                <a:lnTo>
                  <a:pt x="129746" y="2317"/>
                </a:lnTo>
                <a:lnTo>
                  <a:pt x="116579" y="6522"/>
                </a:lnTo>
                <a:lnTo>
                  <a:pt x="110972" y="8025"/>
                </a:lnTo>
                <a:lnTo>
                  <a:pt x="106282" y="9027"/>
                </a:lnTo>
                <a:lnTo>
                  <a:pt x="102202" y="9694"/>
                </a:lnTo>
                <a:lnTo>
                  <a:pt x="97577" y="11092"/>
                </a:lnTo>
                <a:lnTo>
                  <a:pt x="92590" y="12976"/>
                </a:lnTo>
                <a:lnTo>
                  <a:pt x="87360" y="15185"/>
                </a:lnTo>
                <a:lnTo>
                  <a:pt x="81015" y="18562"/>
                </a:lnTo>
                <a:lnTo>
                  <a:pt x="73927" y="22719"/>
                </a:lnTo>
                <a:lnTo>
                  <a:pt x="66345" y="27395"/>
                </a:lnTo>
                <a:lnTo>
                  <a:pt x="60338" y="32417"/>
                </a:lnTo>
                <a:lnTo>
                  <a:pt x="55380" y="37671"/>
                </a:lnTo>
                <a:lnTo>
                  <a:pt x="51123" y="43078"/>
                </a:lnTo>
                <a:lnTo>
                  <a:pt x="47332" y="47635"/>
                </a:lnTo>
                <a:lnTo>
                  <a:pt x="43852" y="51626"/>
                </a:lnTo>
                <a:lnTo>
                  <a:pt x="40581" y="55238"/>
                </a:lnTo>
                <a:lnTo>
                  <a:pt x="37447" y="59552"/>
                </a:lnTo>
                <a:lnTo>
                  <a:pt x="34406" y="64333"/>
                </a:lnTo>
                <a:lnTo>
                  <a:pt x="31425" y="69426"/>
                </a:lnTo>
                <a:lnTo>
                  <a:pt x="28486" y="73773"/>
                </a:lnTo>
                <a:lnTo>
                  <a:pt x="25574" y="77623"/>
                </a:lnTo>
                <a:lnTo>
                  <a:pt x="22679" y="81143"/>
                </a:lnTo>
                <a:lnTo>
                  <a:pt x="18845" y="86347"/>
                </a:lnTo>
                <a:lnTo>
                  <a:pt x="9504" y="99749"/>
                </a:lnTo>
                <a:lnTo>
                  <a:pt x="6252" y="105418"/>
                </a:lnTo>
                <a:lnTo>
                  <a:pt x="4084" y="110151"/>
                </a:lnTo>
                <a:lnTo>
                  <a:pt x="2637" y="114258"/>
                </a:lnTo>
                <a:lnTo>
                  <a:pt x="1674" y="118901"/>
                </a:lnTo>
                <a:lnTo>
                  <a:pt x="1031" y="123901"/>
                </a:lnTo>
                <a:lnTo>
                  <a:pt x="603" y="129140"/>
                </a:lnTo>
                <a:lnTo>
                  <a:pt x="317" y="135490"/>
                </a:lnTo>
                <a:lnTo>
                  <a:pt x="0" y="150165"/>
                </a:lnTo>
                <a:lnTo>
                  <a:pt x="867" y="156174"/>
                </a:lnTo>
                <a:lnTo>
                  <a:pt x="2399" y="161133"/>
                </a:lnTo>
                <a:lnTo>
                  <a:pt x="4373" y="165391"/>
                </a:lnTo>
                <a:lnTo>
                  <a:pt x="5688" y="169182"/>
                </a:lnTo>
                <a:lnTo>
                  <a:pt x="6565" y="172662"/>
                </a:lnTo>
                <a:lnTo>
                  <a:pt x="7148" y="175935"/>
                </a:lnTo>
                <a:lnTo>
                  <a:pt x="9444" y="179069"/>
                </a:lnTo>
                <a:lnTo>
                  <a:pt x="17074" y="185091"/>
                </a:lnTo>
                <a:lnTo>
                  <a:pt x="21776" y="188031"/>
                </a:lnTo>
                <a:lnTo>
                  <a:pt x="26815" y="190943"/>
                </a:lnTo>
                <a:lnTo>
                  <a:pt x="32080" y="193837"/>
                </a:lnTo>
                <a:lnTo>
                  <a:pt x="40470" y="199592"/>
                </a:lnTo>
                <a:lnTo>
                  <a:pt x="44040" y="202460"/>
                </a:lnTo>
                <a:lnTo>
                  <a:pt x="48325" y="204373"/>
                </a:lnTo>
                <a:lnTo>
                  <a:pt x="53088" y="205647"/>
                </a:lnTo>
                <a:lnTo>
                  <a:pt x="58167" y="206497"/>
                </a:lnTo>
                <a:lnTo>
                  <a:pt x="63458" y="207064"/>
                </a:lnTo>
                <a:lnTo>
                  <a:pt x="68891" y="207442"/>
                </a:lnTo>
                <a:lnTo>
                  <a:pt x="74417" y="207693"/>
                </a:lnTo>
                <a:lnTo>
                  <a:pt x="81912" y="206909"/>
                </a:lnTo>
                <a:lnTo>
                  <a:pt x="90719" y="205434"/>
                </a:lnTo>
                <a:lnTo>
                  <a:pt x="100399" y="203497"/>
                </a:lnTo>
                <a:lnTo>
                  <a:pt x="108758" y="201254"/>
                </a:lnTo>
                <a:lnTo>
                  <a:pt x="116236" y="198806"/>
                </a:lnTo>
                <a:lnTo>
                  <a:pt x="123125" y="196221"/>
                </a:lnTo>
                <a:lnTo>
                  <a:pt x="130577" y="194498"/>
                </a:lnTo>
                <a:lnTo>
                  <a:pt x="138402" y="193349"/>
                </a:lnTo>
                <a:lnTo>
                  <a:pt x="146476" y="192584"/>
                </a:lnTo>
                <a:lnTo>
                  <a:pt x="153764" y="191120"/>
                </a:lnTo>
                <a:lnTo>
                  <a:pt x="160527" y="189193"/>
                </a:lnTo>
                <a:lnTo>
                  <a:pt x="166941" y="186955"/>
                </a:lnTo>
                <a:lnTo>
                  <a:pt x="173121" y="183558"/>
                </a:lnTo>
                <a:lnTo>
                  <a:pt x="179147" y="179389"/>
                </a:lnTo>
                <a:lnTo>
                  <a:pt x="185070" y="174704"/>
                </a:lnTo>
                <a:lnTo>
                  <a:pt x="192827" y="169676"/>
                </a:lnTo>
                <a:lnTo>
                  <a:pt x="201810" y="164419"/>
                </a:lnTo>
                <a:lnTo>
                  <a:pt x="211608" y="159009"/>
                </a:lnTo>
                <a:lnTo>
                  <a:pt x="220044" y="153498"/>
                </a:lnTo>
                <a:lnTo>
                  <a:pt x="227575" y="147918"/>
                </a:lnTo>
                <a:lnTo>
                  <a:pt x="234499" y="142294"/>
                </a:lnTo>
                <a:lnTo>
                  <a:pt x="240068" y="137592"/>
                </a:lnTo>
                <a:lnTo>
                  <a:pt x="244733" y="133504"/>
                </a:lnTo>
                <a:lnTo>
                  <a:pt x="248796" y="129827"/>
                </a:lnTo>
                <a:lnTo>
                  <a:pt x="252457" y="125471"/>
                </a:lnTo>
                <a:lnTo>
                  <a:pt x="255850" y="120661"/>
                </a:lnTo>
                <a:lnTo>
                  <a:pt x="259064" y="115550"/>
                </a:lnTo>
                <a:lnTo>
                  <a:pt x="262159" y="111190"/>
                </a:lnTo>
                <a:lnTo>
                  <a:pt x="265176" y="107331"/>
                </a:lnTo>
                <a:lnTo>
                  <a:pt x="268140" y="103805"/>
                </a:lnTo>
                <a:lnTo>
                  <a:pt x="270115" y="99550"/>
                </a:lnTo>
                <a:lnTo>
                  <a:pt x="271432" y="94808"/>
                </a:lnTo>
                <a:lnTo>
                  <a:pt x="272310" y="89742"/>
                </a:lnTo>
                <a:lnTo>
                  <a:pt x="271943" y="85412"/>
                </a:lnTo>
                <a:lnTo>
                  <a:pt x="270746" y="81573"/>
                </a:lnTo>
                <a:lnTo>
                  <a:pt x="261979" y="64017"/>
                </a:lnTo>
                <a:lnTo>
                  <a:pt x="259342" y="59689"/>
                </a:lnTo>
                <a:lnTo>
                  <a:pt x="256629" y="55852"/>
                </a:lnTo>
                <a:lnTo>
                  <a:pt x="253870" y="52341"/>
                </a:lnTo>
                <a:lnTo>
                  <a:pt x="245722" y="45900"/>
                </a:lnTo>
                <a:lnTo>
                  <a:pt x="240883" y="42849"/>
                </a:lnTo>
                <a:lnTo>
                  <a:pt x="235752" y="39863"/>
                </a:lnTo>
                <a:lnTo>
                  <a:pt x="230426" y="36919"/>
                </a:lnTo>
                <a:lnTo>
                  <a:pt x="224970" y="34004"/>
                </a:lnTo>
                <a:lnTo>
                  <a:pt x="220380" y="31109"/>
                </a:lnTo>
                <a:lnTo>
                  <a:pt x="212741" y="25351"/>
                </a:lnTo>
                <a:lnTo>
                  <a:pt x="207465" y="22482"/>
                </a:lnTo>
                <a:lnTo>
                  <a:pt x="201091" y="19617"/>
                </a:lnTo>
                <a:lnTo>
                  <a:pt x="193983" y="16755"/>
                </a:lnTo>
                <a:lnTo>
                  <a:pt x="187340" y="14846"/>
                </a:lnTo>
                <a:lnTo>
                  <a:pt x="181007" y="13574"/>
                </a:lnTo>
                <a:lnTo>
                  <a:pt x="174879" y="12726"/>
                </a:lnTo>
                <a:lnTo>
                  <a:pt x="166983" y="11208"/>
                </a:lnTo>
                <a:lnTo>
                  <a:pt x="148052" y="6981"/>
                </a:lnTo>
                <a:lnTo>
                  <a:pt x="139574" y="5474"/>
                </a:lnTo>
                <a:lnTo>
                  <a:pt x="132017" y="4468"/>
                </a:lnTo>
                <a:lnTo>
                  <a:pt x="125074" y="3798"/>
                </a:lnTo>
                <a:lnTo>
                  <a:pt x="117588" y="3351"/>
                </a:lnTo>
                <a:lnTo>
                  <a:pt x="85471" y="2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7"/>
          <p:cNvSpPr/>
          <p:nvPr/>
        </p:nvSpPr>
        <p:spPr>
          <a:xfrm>
            <a:off x="4974907" y="5220652"/>
            <a:ext cx="842637" cy="487641"/>
          </a:xfrm>
          <a:custGeom>
            <a:avLst/>
            <a:gdLst/>
            <a:ahLst/>
            <a:cxnLst/>
            <a:rect l="0" t="0" r="0" b="0"/>
            <a:pathLst>
              <a:path w="842637" h="487641">
                <a:moveTo>
                  <a:pt x="0" y="60008"/>
                </a:moveTo>
                <a:lnTo>
                  <a:pt x="58549" y="118557"/>
                </a:lnTo>
                <a:lnTo>
                  <a:pt x="78085" y="136188"/>
                </a:lnTo>
                <a:lnTo>
                  <a:pt x="98730" y="153657"/>
                </a:lnTo>
                <a:lnTo>
                  <a:pt x="120112" y="171018"/>
                </a:lnTo>
                <a:lnTo>
                  <a:pt x="147702" y="191164"/>
                </a:lnTo>
                <a:lnTo>
                  <a:pt x="213918" y="236409"/>
                </a:lnTo>
                <a:lnTo>
                  <a:pt x="264937" y="269853"/>
                </a:lnTo>
                <a:lnTo>
                  <a:pt x="320435" y="304747"/>
                </a:lnTo>
                <a:lnTo>
                  <a:pt x="336496" y="314607"/>
                </a:lnTo>
                <a:lnTo>
                  <a:pt x="356728" y="325943"/>
                </a:lnTo>
                <a:lnTo>
                  <a:pt x="404608" y="351239"/>
                </a:lnTo>
                <a:lnTo>
                  <a:pt x="460179" y="378357"/>
                </a:lnTo>
                <a:lnTo>
                  <a:pt x="489666" y="392255"/>
                </a:lnTo>
                <a:lnTo>
                  <a:pt x="517896" y="404379"/>
                </a:lnTo>
                <a:lnTo>
                  <a:pt x="545289" y="415318"/>
                </a:lnTo>
                <a:lnTo>
                  <a:pt x="572123" y="425468"/>
                </a:lnTo>
                <a:lnTo>
                  <a:pt x="594776" y="433188"/>
                </a:lnTo>
                <a:lnTo>
                  <a:pt x="614639" y="439287"/>
                </a:lnTo>
                <a:lnTo>
                  <a:pt x="632645" y="444306"/>
                </a:lnTo>
                <a:lnTo>
                  <a:pt x="667891" y="454962"/>
                </a:lnTo>
                <a:lnTo>
                  <a:pt x="685290" y="460470"/>
                </a:lnTo>
                <a:lnTo>
                  <a:pt x="709273" y="466048"/>
                </a:lnTo>
                <a:lnTo>
                  <a:pt x="737644" y="471671"/>
                </a:lnTo>
                <a:lnTo>
                  <a:pt x="768940" y="477325"/>
                </a:lnTo>
                <a:lnTo>
                  <a:pt x="791709" y="481094"/>
                </a:lnTo>
                <a:lnTo>
                  <a:pt x="808794" y="483607"/>
                </a:lnTo>
                <a:lnTo>
                  <a:pt x="840799" y="487640"/>
                </a:lnTo>
                <a:lnTo>
                  <a:pt x="842473" y="487018"/>
                </a:lnTo>
                <a:lnTo>
                  <a:pt x="842636" y="485651"/>
                </a:lnTo>
                <a:lnTo>
                  <a:pt x="836054" y="472063"/>
                </a:lnTo>
                <a:lnTo>
                  <a:pt x="823382" y="461901"/>
                </a:lnTo>
                <a:lnTo>
                  <a:pt x="805050" y="450082"/>
                </a:lnTo>
                <a:lnTo>
                  <a:pt x="757157" y="416671"/>
                </a:lnTo>
                <a:lnTo>
                  <a:pt x="741944" y="406368"/>
                </a:lnTo>
                <a:lnTo>
                  <a:pt x="726087" y="394737"/>
                </a:lnTo>
                <a:lnTo>
                  <a:pt x="562988" y="269060"/>
                </a:lnTo>
                <a:lnTo>
                  <a:pt x="539155" y="24890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8"/>
          <p:cNvSpPr/>
          <p:nvPr/>
        </p:nvSpPr>
        <p:spPr>
          <a:xfrm>
            <a:off x="4825282" y="1597245"/>
            <a:ext cx="2856024" cy="3811699"/>
          </a:xfrm>
          <a:custGeom>
            <a:avLst/>
            <a:gdLst/>
            <a:ahLst/>
            <a:cxnLst/>
            <a:rect l="0" t="0" r="0" b="0"/>
            <a:pathLst>
              <a:path w="2856024" h="3811699">
                <a:moveTo>
                  <a:pt x="21038" y="3160492"/>
                </a:moveTo>
                <a:lnTo>
                  <a:pt x="30139" y="3169594"/>
                </a:lnTo>
                <a:lnTo>
                  <a:pt x="32821" y="3173227"/>
                </a:lnTo>
                <a:lnTo>
                  <a:pt x="38499" y="3183844"/>
                </a:lnTo>
                <a:lnTo>
                  <a:pt x="46578" y="3193413"/>
                </a:lnTo>
                <a:lnTo>
                  <a:pt x="135117" y="3265389"/>
                </a:lnTo>
                <a:lnTo>
                  <a:pt x="216532" y="3325135"/>
                </a:lnTo>
                <a:lnTo>
                  <a:pt x="284136" y="3371779"/>
                </a:lnTo>
                <a:lnTo>
                  <a:pt x="535956" y="3542270"/>
                </a:lnTo>
                <a:lnTo>
                  <a:pt x="620222" y="3593440"/>
                </a:lnTo>
                <a:lnTo>
                  <a:pt x="823067" y="3704299"/>
                </a:lnTo>
                <a:lnTo>
                  <a:pt x="901296" y="3740931"/>
                </a:lnTo>
                <a:lnTo>
                  <a:pt x="983424" y="3777503"/>
                </a:lnTo>
                <a:lnTo>
                  <a:pt x="1057135" y="3804200"/>
                </a:lnTo>
                <a:lnTo>
                  <a:pt x="1122442" y="3811545"/>
                </a:lnTo>
                <a:lnTo>
                  <a:pt x="1126782" y="3811698"/>
                </a:lnTo>
                <a:lnTo>
                  <a:pt x="1128723" y="3810847"/>
                </a:lnTo>
                <a:lnTo>
                  <a:pt x="1129065" y="3809327"/>
                </a:lnTo>
                <a:lnTo>
                  <a:pt x="1122768" y="3795493"/>
                </a:lnTo>
                <a:lnTo>
                  <a:pt x="1112676" y="3785297"/>
                </a:lnTo>
                <a:lnTo>
                  <a:pt x="1034117" y="3722358"/>
                </a:lnTo>
                <a:lnTo>
                  <a:pt x="963396" y="3670647"/>
                </a:lnTo>
                <a:lnTo>
                  <a:pt x="890699" y="3620153"/>
                </a:lnTo>
                <a:lnTo>
                  <a:pt x="627737" y="3412418"/>
                </a:lnTo>
                <a:lnTo>
                  <a:pt x="545923" y="3338959"/>
                </a:lnTo>
                <a:lnTo>
                  <a:pt x="467389" y="3258350"/>
                </a:lnTo>
                <a:lnTo>
                  <a:pt x="394378" y="3178692"/>
                </a:lnTo>
                <a:lnTo>
                  <a:pt x="324485" y="3096246"/>
                </a:lnTo>
                <a:lnTo>
                  <a:pt x="255516" y="3011493"/>
                </a:lnTo>
                <a:lnTo>
                  <a:pt x="173822" y="2897698"/>
                </a:lnTo>
                <a:lnTo>
                  <a:pt x="69497" y="2736854"/>
                </a:lnTo>
                <a:lnTo>
                  <a:pt x="912" y="2618537"/>
                </a:lnTo>
                <a:lnTo>
                  <a:pt x="0" y="2616309"/>
                </a:lnTo>
                <a:lnTo>
                  <a:pt x="16776" y="2637815"/>
                </a:lnTo>
                <a:lnTo>
                  <a:pt x="86236" y="2733503"/>
                </a:lnTo>
                <a:lnTo>
                  <a:pt x="162699" y="2818076"/>
                </a:lnTo>
                <a:lnTo>
                  <a:pt x="228143" y="2885753"/>
                </a:lnTo>
                <a:lnTo>
                  <a:pt x="307298" y="2961613"/>
                </a:lnTo>
                <a:lnTo>
                  <a:pt x="395683" y="3044337"/>
                </a:lnTo>
                <a:lnTo>
                  <a:pt x="468593" y="3100041"/>
                </a:lnTo>
                <a:lnTo>
                  <a:pt x="544489" y="3157397"/>
                </a:lnTo>
                <a:lnTo>
                  <a:pt x="622222" y="3211010"/>
                </a:lnTo>
                <a:lnTo>
                  <a:pt x="706108" y="3263090"/>
                </a:lnTo>
                <a:lnTo>
                  <a:pt x="854391" y="3349051"/>
                </a:lnTo>
                <a:lnTo>
                  <a:pt x="940845" y="3391410"/>
                </a:lnTo>
                <a:lnTo>
                  <a:pt x="1100644" y="3463089"/>
                </a:lnTo>
                <a:lnTo>
                  <a:pt x="1173618" y="3493038"/>
                </a:lnTo>
                <a:lnTo>
                  <a:pt x="1233065" y="3513713"/>
                </a:lnTo>
                <a:lnTo>
                  <a:pt x="1313290" y="3536612"/>
                </a:lnTo>
                <a:lnTo>
                  <a:pt x="1379436" y="3549924"/>
                </a:lnTo>
                <a:lnTo>
                  <a:pt x="1395025" y="3548521"/>
                </a:lnTo>
                <a:lnTo>
                  <a:pt x="1405764" y="3544722"/>
                </a:lnTo>
                <a:lnTo>
                  <a:pt x="1409961" y="3542375"/>
                </a:lnTo>
                <a:lnTo>
                  <a:pt x="1412759" y="3539858"/>
                </a:lnTo>
                <a:lnTo>
                  <a:pt x="1414625" y="3537228"/>
                </a:lnTo>
                <a:lnTo>
                  <a:pt x="1415868" y="3534522"/>
                </a:lnTo>
                <a:lnTo>
                  <a:pt x="1415745" y="3530813"/>
                </a:lnTo>
                <a:lnTo>
                  <a:pt x="1413067" y="3521611"/>
                </a:lnTo>
                <a:lnTo>
                  <a:pt x="1401654" y="3496620"/>
                </a:lnTo>
                <a:lnTo>
                  <a:pt x="1386485" y="3478475"/>
                </a:lnTo>
                <a:lnTo>
                  <a:pt x="1303068" y="3400275"/>
                </a:lnTo>
                <a:lnTo>
                  <a:pt x="1047973" y="3175629"/>
                </a:lnTo>
                <a:lnTo>
                  <a:pt x="983231" y="3113244"/>
                </a:lnTo>
                <a:lnTo>
                  <a:pt x="896047" y="3027113"/>
                </a:lnTo>
                <a:lnTo>
                  <a:pt x="812430" y="2942220"/>
                </a:lnTo>
                <a:lnTo>
                  <a:pt x="702824" y="2819667"/>
                </a:lnTo>
                <a:lnTo>
                  <a:pt x="627014" y="2725920"/>
                </a:lnTo>
                <a:lnTo>
                  <a:pt x="551741" y="2627235"/>
                </a:lnTo>
                <a:lnTo>
                  <a:pt x="484248" y="2525605"/>
                </a:lnTo>
                <a:lnTo>
                  <a:pt x="422022" y="2423103"/>
                </a:lnTo>
                <a:lnTo>
                  <a:pt x="370458" y="2324892"/>
                </a:lnTo>
                <a:lnTo>
                  <a:pt x="325018" y="2233986"/>
                </a:lnTo>
                <a:lnTo>
                  <a:pt x="281637" y="2126684"/>
                </a:lnTo>
                <a:lnTo>
                  <a:pt x="247607" y="2023252"/>
                </a:lnTo>
                <a:lnTo>
                  <a:pt x="231880" y="1964126"/>
                </a:lnTo>
                <a:lnTo>
                  <a:pt x="227449" y="1909864"/>
                </a:lnTo>
                <a:lnTo>
                  <a:pt x="228178" y="1906688"/>
                </a:lnTo>
                <a:lnTo>
                  <a:pt x="229616" y="1904570"/>
                </a:lnTo>
                <a:lnTo>
                  <a:pt x="231528" y="1903158"/>
                </a:lnTo>
                <a:lnTo>
                  <a:pt x="234707" y="1903170"/>
                </a:lnTo>
                <a:lnTo>
                  <a:pt x="243319" y="1905722"/>
                </a:lnTo>
                <a:lnTo>
                  <a:pt x="253497" y="1912571"/>
                </a:lnTo>
                <a:lnTo>
                  <a:pt x="258878" y="1917065"/>
                </a:lnTo>
                <a:lnTo>
                  <a:pt x="335168" y="2013004"/>
                </a:lnTo>
                <a:lnTo>
                  <a:pt x="407801" y="2108343"/>
                </a:lnTo>
                <a:lnTo>
                  <a:pt x="492657" y="2221273"/>
                </a:lnTo>
                <a:lnTo>
                  <a:pt x="578267" y="2322987"/>
                </a:lnTo>
                <a:lnTo>
                  <a:pt x="693053" y="2455169"/>
                </a:lnTo>
                <a:lnTo>
                  <a:pt x="779503" y="2539380"/>
                </a:lnTo>
                <a:lnTo>
                  <a:pt x="855792" y="2606783"/>
                </a:lnTo>
                <a:lnTo>
                  <a:pt x="933694" y="2672147"/>
                </a:lnTo>
                <a:lnTo>
                  <a:pt x="999433" y="2725327"/>
                </a:lnTo>
                <a:lnTo>
                  <a:pt x="1068338" y="2778491"/>
                </a:lnTo>
                <a:lnTo>
                  <a:pt x="1171987" y="2856094"/>
                </a:lnTo>
                <a:lnTo>
                  <a:pt x="1219819" y="2889933"/>
                </a:lnTo>
                <a:lnTo>
                  <a:pt x="1303447" y="2945311"/>
                </a:lnTo>
                <a:lnTo>
                  <a:pt x="1382932" y="2991219"/>
                </a:lnTo>
                <a:lnTo>
                  <a:pt x="1466241" y="3032006"/>
                </a:lnTo>
                <a:lnTo>
                  <a:pt x="1489905" y="3037967"/>
                </a:lnTo>
                <a:lnTo>
                  <a:pt x="1504431" y="3039733"/>
                </a:lnTo>
                <a:lnTo>
                  <a:pt x="1507172" y="3039029"/>
                </a:lnTo>
                <a:lnTo>
                  <a:pt x="1508999" y="3037607"/>
                </a:lnTo>
                <a:lnTo>
                  <a:pt x="1510217" y="3035706"/>
                </a:lnTo>
                <a:lnTo>
                  <a:pt x="1510076" y="3033486"/>
                </a:lnTo>
                <a:lnTo>
                  <a:pt x="1509030" y="3031054"/>
                </a:lnTo>
                <a:lnTo>
                  <a:pt x="1483325" y="2996035"/>
                </a:lnTo>
                <a:lnTo>
                  <a:pt x="1420077" y="2931157"/>
                </a:lnTo>
                <a:lnTo>
                  <a:pt x="1252960" y="2762766"/>
                </a:lnTo>
                <a:lnTo>
                  <a:pt x="1067633" y="2566391"/>
                </a:lnTo>
                <a:lnTo>
                  <a:pt x="996731" y="2487507"/>
                </a:lnTo>
                <a:lnTo>
                  <a:pt x="911160" y="2384192"/>
                </a:lnTo>
                <a:lnTo>
                  <a:pt x="837545" y="2287222"/>
                </a:lnTo>
                <a:lnTo>
                  <a:pt x="739853" y="2156039"/>
                </a:lnTo>
                <a:lnTo>
                  <a:pt x="672699" y="2054204"/>
                </a:lnTo>
                <a:lnTo>
                  <a:pt x="610574" y="1951640"/>
                </a:lnTo>
                <a:lnTo>
                  <a:pt x="585314" y="1883132"/>
                </a:lnTo>
                <a:lnTo>
                  <a:pt x="563198" y="1782842"/>
                </a:lnTo>
                <a:lnTo>
                  <a:pt x="549660" y="1686770"/>
                </a:lnTo>
                <a:lnTo>
                  <a:pt x="545086" y="1569541"/>
                </a:lnTo>
                <a:lnTo>
                  <a:pt x="524603" y="1469727"/>
                </a:lnTo>
                <a:lnTo>
                  <a:pt x="495468" y="1347412"/>
                </a:lnTo>
                <a:lnTo>
                  <a:pt x="476144" y="1234408"/>
                </a:lnTo>
                <a:lnTo>
                  <a:pt x="462803" y="1108304"/>
                </a:lnTo>
                <a:lnTo>
                  <a:pt x="467233" y="1010819"/>
                </a:lnTo>
                <a:lnTo>
                  <a:pt x="471124" y="991914"/>
                </a:lnTo>
                <a:lnTo>
                  <a:pt x="469685" y="986111"/>
                </a:lnTo>
                <a:lnTo>
                  <a:pt x="465869" y="982242"/>
                </a:lnTo>
                <a:lnTo>
                  <a:pt x="460467" y="979663"/>
                </a:lnTo>
                <a:lnTo>
                  <a:pt x="444304" y="976797"/>
                </a:lnTo>
                <a:lnTo>
                  <a:pt x="424421" y="976476"/>
                </a:lnTo>
                <a:lnTo>
                  <a:pt x="402884" y="979508"/>
                </a:lnTo>
                <a:lnTo>
                  <a:pt x="383152" y="989111"/>
                </a:lnTo>
                <a:lnTo>
                  <a:pt x="373890" y="995672"/>
                </a:lnTo>
                <a:lnTo>
                  <a:pt x="368668" y="1002904"/>
                </a:lnTo>
                <a:lnTo>
                  <a:pt x="366138" y="1010582"/>
                </a:lnTo>
                <a:lnTo>
                  <a:pt x="365405" y="1018559"/>
                </a:lnTo>
                <a:lnTo>
                  <a:pt x="390651" y="1119555"/>
                </a:lnTo>
                <a:lnTo>
                  <a:pt x="428098" y="1225310"/>
                </a:lnTo>
                <a:lnTo>
                  <a:pt x="464546" y="1313083"/>
                </a:lnTo>
                <a:lnTo>
                  <a:pt x="516090" y="1422063"/>
                </a:lnTo>
                <a:lnTo>
                  <a:pt x="573662" y="1530448"/>
                </a:lnTo>
                <a:lnTo>
                  <a:pt x="627161" y="1612515"/>
                </a:lnTo>
                <a:lnTo>
                  <a:pt x="780001" y="1839137"/>
                </a:lnTo>
                <a:lnTo>
                  <a:pt x="836510" y="1918538"/>
                </a:lnTo>
                <a:lnTo>
                  <a:pt x="965920" y="2093690"/>
                </a:lnTo>
                <a:lnTo>
                  <a:pt x="1044694" y="2188553"/>
                </a:lnTo>
                <a:lnTo>
                  <a:pt x="1124200" y="2279388"/>
                </a:lnTo>
                <a:lnTo>
                  <a:pt x="1278133" y="2443890"/>
                </a:lnTo>
                <a:lnTo>
                  <a:pt x="1367374" y="2525652"/>
                </a:lnTo>
                <a:lnTo>
                  <a:pt x="1449675" y="2596429"/>
                </a:lnTo>
                <a:lnTo>
                  <a:pt x="1482033" y="2616384"/>
                </a:lnTo>
                <a:lnTo>
                  <a:pt x="1489382" y="2619636"/>
                </a:lnTo>
                <a:lnTo>
                  <a:pt x="1494282" y="2620851"/>
                </a:lnTo>
                <a:lnTo>
                  <a:pt x="1497547" y="2620709"/>
                </a:lnTo>
                <a:lnTo>
                  <a:pt x="1498773" y="2618709"/>
                </a:lnTo>
                <a:lnTo>
                  <a:pt x="1498637" y="2615471"/>
                </a:lnTo>
                <a:lnTo>
                  <a:pt x="1497594" y="2611407"/>
                </a:lnTo>
                <a:lnTo>
                  <a:pt x="1487024" y="2592035"/>
                </a:lnTo>
                <a:lnTo>
                  <a:pt x="1404149" y="2504833"/>
                </a:lnTo>
                <a:lnTo>
                  <a:pt x="1322363" y="2414914"/>
                </a:lnTo>
                <a:lnTo>
                  <a:pt x="1246006" y="2325336"/>
                </a:lnTo>
                <a:lnTo>
                  <a:pt x="1166717" y="2220823"/>
                </a:lnTo>
                <a:lnTo>
                  <a:pt x="1039719" y="2048590"/>
                </a:lnTo>
                <a:lnTo>
                  <a:pt x="964642" y="1938441"/>
                </a:lnTo>
                <a:lnTo>
                  <a:pt x="900170" y="1837542"/>
                </a:lnTo>
                <a:lnTo>
                  <a:pt x="835029" y="1718640"/>
                </a:lnTo>
                <a:lnTo>
                  <a:pt x="780322" y="1602094"/>
                </a:lnTo>
                <a:lnTo>
                  <a:pt x="738862" y="1503941"/>
                </a:lnTo>
                <a:lnTo>
                  <a:pt x="708688" y="1422217"/>
                </a:lnTo>
                <a:lnTo>
                  <a:pt x="676588" y="1312900"/>
                </a:lnTo>
                <a:lnTo>
                  <a:pt x="656494" y="1214682"/>
                </a:lnTo>
                <a:lnTo>
                  <a:pt x="648739" y="1098217"/>
                </a:lnTo>
                <a:lnTo>
                  <a:pt x="647207" y="992380"/>
                </a:lnTo>
                <a:lnTo>
                  <a:pt x="660592" y="896720"/>
                </a:lnTo>
                <a:lnTo>
                  <a:pt x="684121" y="815171"/>
                </a:lnTo>
                <a:lnTo>
                  <a:pt x="707726" y="766322"/>
                </a:lnTo>
                <a:lnTo>
                  <a:pt x="736752" y="724785"/>
                </a:lnTo>
                <a:lnTo>
                  <a:pt x="751565" y="713340"/>
                </a:lnTo>
                <a:lnTo>
                  <a:pt x="759516" y="708955"/>
                </a:lnTo>
                <a:lnTo>
                  <a:pt x="766722" y="706984"/>
                </a:lnTo>
                <a:lnTo>
                  <a:pt x="773430" y="706623"/>
                </a:lnTo>
                <a:lnTo>
                  <a:pt x="779808" y="707334"/>
                </a:lnTo>
                <a:lnTo>
                  <a:pt x="785964" y="709713"/>
                </a:lnTo>
                <a:lnTo>
                  <a:pt x="797885" y="717437"/>
                </a:lnTo>
                <a:lnTo>
                  <a:pt x="806993" y="729760"/>
                </a:lnTo>
                <a:lnTo>
                  <a:pt x="825152" y="770056"/>
                </a:lnTo>
                <a:lnTo>
                  <a:pt x="851006" y="868479"/>
                </a:lnTo>
                <a:lnTo>
                  <a:pt x="876343" y="972194"/>
                </a:lnTo>
                <a:lnTo>
                  <a:pt x="906302" y="1104400"/>
                </a:lnTo>
                <a:lnTo>
                  <a:pt x="947170" y="1255653"/>
                </a:lnTo>
                <a:lnTo>
                  <a:pt x="976847" y="1343299"/>
                </a:lnTo>
                <a:lnTo>
                  <a:pt x="1011627" y="1437498"/>
                </a:lnTo>
                <a:lnTo>
                  <a:pt x="1057390" y="1547298"/>
                </a:lnTo>
                <a:lnTo>
                  <a:pt x="1099811" y="1636750"/>
                </a:lnTo>
                <a:lnTo>
                  <a:pt x="1149780" y="1728576"/>
                </a:lnTo>
                <a:lnTo>
                  <a:pt x="1201833" y="1816377"/>
                </a:lnTo>
                <a:lnTo>
                  <a:pt x="1270169" y="1922448"/>
                </a:lnTo>
                <a:lnTo>
                  <a:pt x="1358320" y="2027824"/>
                </a:lnTo>
                <a:lnTo>
                  <a:pt x="1364044" y="2033905"/>
                </a:lnTo>
                <a:lnTo>
                  <a:pt x="1368813" y="2037007"/>
                </a:lnTo>
                <a:lnTo>
                  <a:pt x="1372945" y="2038122"/>
                </a:lnTo>
                <a:lnTo>
                  <a:pt x="1376651" y="2037912"/>
                </a:lnTo>
                <a:lnTo>
                  <a:pt x="1379123" y="2034916"/>
                </a:lnTo>
                <a:lnTo>
                  <a:pt x="1380770" y="2030060"/>
                </a:lnTo>
                <a:lnTo>
                  <a:pt x="1383414" y="2001736"/>
                </a:lnTo>
                <a:lnTo>
                  <a:pt x="1372262" y="1907005"/>
                </a:lnTo>
                <a:lnTo>
                  <a:pt x="1391237" y="1794768"/>
                </a:lnTo>
                <a:lnTo>
                  <a:pt x="1421009" y="1678556"/>
                </a:lnTo>
                <a:lnTo>
                  <a:pt x="1432688" y="1581046"/>
                </a:lnTo>
                <a:lnTo>
                  <a:pt x="1429053" y="1464414"/>
                </a:lnTo>
                <a:lnTo>
                  <a:pt x="1427208" y="1281413"/>
                </a:lnTo>
                <a:lnTo>
                  <a:pt x="1427935" y="1173029"/>
                </a:lnTo>
                <a:lnTo>
                  <a:pt x="1438804" y="1069070"/>
                </a:lnTo>
                <a:lnTo>
                  <a:pt x="1458619" y="948046"/>
                </a:lnTo>
                <a:lnTo>
                  <a:pt x="1491019" y="830338"/>
                </a:lnTo>
                <a:lnTo>
                  <a:pt x="1537776" y="734789"/>
                </a:lnTo>
                <a:lnTo>
                  <a:pt x="1565946" y="693367"/>
                </a:lnTo>
                <a:lnTo>
                  <a:pt x="1581106" y="677152"/>
                </a:lnTo>
                <a:lnTo>
                  <a:pt x="1600351" y="662669"/>
                </a:lnTo>
                <a:lnTo>
                  <a:pt x="1612272" y="655571"/>
                </a:lnTo>
                <a:lnTo>
                  <a:pt x="1613356" y="652344"/>
                </a:lnTo>
                <a:lnTo>
                  <a:pt x="1611221" y="649241"/>
                </a:lnTo>
                <a:lnTo>
                  <a:pt x="1606940" y="646220"/>
                </a:lnTo>
                <a:lnTo>
                  <a:pt x="1602180" y="646111"/>
                </a:lnTo>
                <a:lnTo>
                  <a:pt x="1597103" y="647943"/>
                </a:lnTo>
                <a:lnTo>
                  <a:pt x="1566164" y="664571"/>
                </a:lnTo>
                <a:lnTo>
                  <a:pt x="1547865" y="685309"/>
                </a:lnTo>
                <a:lnTo>
                  <a:pt x="1538985" y="698840"/>
                </a:lnTo>
                <a:lnTo>
                  <a:pt x="1529118" y="731654"/>
                </a:lnTo>
                <a:lnTo>
                  <a:pt x="1521024" y="813014"/>
                </a:lnTo>
                <a:lnTo>
                  <a:pt x="1515133" y="921893"/>
                </a:lnTo>
                <a:lnTo>
                  <a:pt x="1513388" y="1039878"/>
                </a:lnTo>
                <a:lnTo>
                  <a:pt x="1512797" y="1204905"/>
                </a:lnTo>
                <a:lnTo>
                  <a:pt x="1525417" y="1322382"/>
                </a:lnTo>
                <a:lnTo>
                  <a:pt x="1545689" y="1440837"/>
                </a:lnTo>
                <a:lnTo>
                  <a:pt x="1576434" y="1550278"/>
                </a:lnTo>
                <a:lnTo>
                  <a:pt x="1605114" y="1643194"/>
                </a:lnTo>
                <a:lnTo>
                  <a:pt x="1621540" y="1670369"/>
                </a:lnTo>
                <a:lnTo>
                  <a:pt x="1633922" y="1685935"/>
                </a:lnTo>
                <a:lnTo>
                  <a:pt x="1638266" y="1688822"/>
                </a:lnTo>
                <a:lnTo>
                  <a:pt x="1648173" y="1692029"/>
                </a:lnTo>
                <a:lnTo>
                  <a:pt x="1652529" y="1691932"/>
                </a:lnTo>
                <a:lnTo>
                  <a:pt x="1656386" y="1690914"/>
                </a:lnTo>
                <a:lnTo>
                  <a:pt x="1659910" y="1689284"/>
                </a:lnTo>
                <a:lnTo>
                  <a:pt x="1663212" y="1685339"/>
                </a:lnTo>
                <a:lnTo>
                  <a:pt x="1669420" y="1673336"/>
                </a:lnTo>
                <a:lnTo>
                  <a:pt x="1673720" y="1641412"/>
                </a:lnTo>
                <a:lnTo>
                  <a:pt x="1679922" y="1531473"/>
                </a:lnTo>
                <a:lnTo>
                  <a:pt x="1691073" y="1421991"/>
                </a:lnTo>
                <a:lnTo>
                  <a:pt x="1705324" y="1329555"/>
                </a:lnTo>
                <a:lnTo>
                  <a:pt x="1724469" y="1229247"/>
                </a:lnTo>
                <a:lnTo>
                  <a:pt x="1759034" y="1122480"/>
                </a:lnTo>
                <a:lnTo>
                  <a:pt x="1801342" y="1018031"/>
                </a:lnTo>
                <a:lnTo>
                  <a:pt x="1855259" y="915647"/>
                </a:lnTo>
                <a:lnTo>
                  <a:pt x="1914415" y="820434"/>
                </a:lnTo>
                <a:lnTo>
                  <a:pt x="1999648" y="715577"/>
                </a:lnTo>
                <a:lnTo>
                  <a:pt x="2076421" y="634645"/>
                </a:lnTo>
                <a:lnTo>
                  <a:pt x="2160097" y="561967"/>
                </a:lnTo>
                <a:lnTo>
                  <a:pt x="2176961" y="553029"/>
                </a:lnTo>
                <a:lnTo>
                  <a:pt x="2194625" y="547998"/>
                </a:lnTo>
                <a:lnTo>
                  <a:pt x="2198758" y="547292"/>
                </a:lnTo>
                <a:lnTo>
                  <a:pt x="2202466" y="547774"/>
                </a:lnTo>
                <a:lnTo>
                  <a:pt x="2205891" y="549047"/>
                </a:lnTo>
                <a:lnTo>
                  <a:pt x="2209127" y="550849"/>
                </a:lnTo>
                <a:lnTo>
                  <a:pt x="2209379" y="554907"/>
                </a:lnTo>
                <a:lnTo>
                  <a:pt x="2170577" y="643226"/>
                </a:lnTo>
                <a:lnTo>
                  <a:pt x="2098238" y="766109"/>
                </a:lnTo>
                <a:lnTo>
                  <a:pt x="2037950" y="883865"/>
                </a:lnTo>
                <a:lnTo>
                  <a:pt x="1978894" y="1013539"/>
                </a:lnTo>
                <a:lnTo>
                  <a:pt x="1944803" y="1108519"/>
                </a:lnTo>
                <a:lnTo>
                  <a:pt x="1903697" y="1226684"/>
                </a:lnTo>
                <a:lnTo>
                  <a:pt x="1885481" y="1312114"/>
                </a:lnTo>
                <a:lnTo>
                  <a:pt x="1855507" y="1455926"/>
                </a:lnTo>
                <a:lnTo>
                  <a:pt x="1853310" y="1473902"/>
                </a:lnTo>
                <a:lnTo>
                  <a:pt x="1854058" y="1476029"/>
                </a:lnTo>
                <a:lnTo>
                  <a:pt x="1855509" y="1473637"/>
                </a:lnTo>
                <a:lnTo>
                  <a:pt x="1889808" y="1375919"/>
                </a:lnTo>
                <a:lnTo>
                  <a:pt x="1931004" y="1258161"/>
                </a:lnTo>
                <a:lnTo>
                  <a:pt x="1974456" y="1154678"/>
                </a:lnTo>
                <a:lnTo>
                  <a:pt x="2027912" y="1051687"/>
                </a:lnTo>
                <a:lnTo>
                  <a:pt x="2088882" y="944242"/>
                </a:lnTo>
                <a:lnTo>
                  <a:pt x="2166305" y="827849"/>
                </a:lnTo>
                <a:lnTo>
                  <a:pt x="2238880" y="731767"/>
                </a:lnTo>
                <a:lnTo>
                  <a:pt x="2317246" y="638831"/>
                </a:lnTo>
                <a:lnTo>
                  <a:pt x="2406737" y="551382"/>
                </a:lnTo>
                <a:lnTo>
                  <a:pt x="2495094" y="485920"/>
                </a:lnTo>
                <a:lnTo>
                  <a:pt x="2515687" y="474245"/>
                </a:lnTo>
                <a:lnTo>
                  <a:pt x="2524548" y="471179"/>
                </a:lnTo>
                <a:lnTo>
                  <a:pt x="2527292" y="472267"/>
                </a:lnTo>
                <a:lnTo>
                  <a:pt x="2529121" y="474897"/>
                </a:lnTo>
                <a:lnTo>
                  <a:pt x="2530341" y="478555"/>
                </a:lnTo>
                <a:lnTo>
                  <a:pt x="2529156" y="490240"/>
                </a:lnTo>
                <a:lnTo>
                  <a:pt x="2527507" y="497357"/>
                </a:lnTo>
                <a:lnTo>
                  <a:pt x="2503375" y="543950"/>
                </a:lnTo>
                <a:lnTo>
                  <a:pt x="2447667" y="635139"/>
                </a:lnTo>
                <a:lnTo>
                  <a:pt x="2397797" y="720806"/>
                </a:lnTo>
                <a:lnTo>
                  <a:pt x="2266648" y="957241"/>
                </a:lnTo>
                <a:lnTo>
                  <a:pt x="2217650" y="1053510"/>
                </a:lnTo>
                <a:lnTo>
                  <a:pt x="2170790" y="1150588"/>
                </a:lnTo>
                <a:lnTo>
                  <a:pt x="2129296" y="1246176"/>
                </a:lnTo>
                <a:lnTo>
                  <a:pt x="2085106" y="1358353"/>
                </a:lnTo>
                <a:lnTo>
                  <a:pt x="2069195" y="1387640"/>
                </a:lnTo>
                <a:lnTo>
                  <a:pt x="2066561" y="1390898"/>
                </a:lnTo>
                <a:lnTo>
                  <a:pt x="2064805" y="1392118"/>
                </a:lnTo>
                <a:lnTo>
                  <a:pt x="2063634" y="1390074"/>
                </a:lnTo>
                <a:lnTo>
                  <a:pt x="2062334" y="1380182"/>
                </a:lnTo>
                <a:lnTo>
                  <a:pt x="2066152" y="1349446"/>
                </a:lnTo>
                <a:lnTo>
                  <a:pt x="2095555" y="1232717"/>
                </a:lnTo>
                <a:lnTo>
                  <a:pt x="2129867" y="1112999"/>
                </a:lnTo>
                <a:lnTo>
                  <a:pt x="2160669" y="1023795"/>
                </a:lnTo>
                <a:lnTo>
                  <a:pt x="2199958" y="931007"/>
                </a:lnTo>
                <a:lnTo>
                  <a:pt x="2244301" y="837156"/>
                </a:lnTo>
                <a:lnTo>
                  <a:pt x="2296175" y="742991"/>
                </a:lnTo>
                <a:lnTo>
                  <a:pt x="2353772" y="648733"/>
                </a:lnTo>
                <a:lnTo>
                  <a:pt x="2415606" y="556987"/>
                </a:lnTo>
                <a:lnTo>
                  <a:pt x="2499967" y="449158"/>
                </a:lnTo>
                <a:lnTo>
                  <a:pt x="2595130" y="334024"/>
                </a:lnTo>
                <a:lnTo>
                  <a:pt x="2746957" y="154725"/>
                </a:lnTo>
                <a:lnTo>
                  <a:pt x="2834917" y="51105"/>
                </a:lnTo>
                <a:lnTo>
                  <a:pt x="2850056" y="23677"/>
                </a:lnTo>
                <a:lnTo>
                  <a:pt x="2856023" y="6555"/>
                </a:lnTo>
                <a:lnTo>
                  <a:pt x="2854955" y="3450"/>
                </a:lnTo>
                <a:lnTo>
                  <a:pt x="2852339" y="1379"/>
                </a:lnTo>
                <a:lnTo>
                  <a:pt x="2848689" y="0"/>
                </a:lnTo>
                <a:lnTo>
                  <a:pt x="2837014" y="1006"/>
                </a:lnTo>
                <a:lnTo>
                  <a:pt x="2797134" y="13964"/>
                </a:lnTo>
                <a:lnTo>
                  <a:pt x="2727803" y="43618"/>
                </a:lnTo>
                <a:lnTo>
                  <a:pt x="2657240" y="80937"/>
                </a:lnTo>
                <a:lnTo>
                  <a:pt x="2576431" y="127766"/>
                </a:lnTo>
                <a:lnTo>
                  <a:pt x="2490257" y="180694"/>
                </a:lnTo>
                <a:lnTo>
                  <a:pt x="2292027" y="318157"/>
                </a:lnTo>
                <a:lnTo>
                  <a:pt x="2223848" y="367517"/>
                </a:lnTo>
                <a:lnTo>
                  <a:pt x="2157987" y="420570"/>
                </a:lnTo>
                <a:lnTo>
                  <a:pt x="2030333" y="527689"/>
                </a:lnTo>
                <a:lnTo>
                  <a:pt x="1853310" y="685124"/>
                </a:lnTo>
                <a:lnTo>
                  <a:pt x="1796908" y="733007"/>
                </a:lnTo>
                <a:lnTo>
                  <a:pt x="1718998" y="796370"/>
                </a:lnTo>
                <a:lnTo>
                  <a:pt x="1631518" y="863541"/>
                </a:lnTo>
                <a:lnTo>
                  <a:pt x="1594544" y="885852"/>
                </a:lnTo>
                <a:lnTo>
                  <a:pt x="1585344" y="888733"/>
                </a:lnTo>
                <a:lnTo>
                  <a:pt x="1577306" y="889701"/>
                </a:lnTo>
                <a:lnTo>
                  <a:pt x="1563295" y="888237"/>
                </a:lnTo>
                <a:lnTo>
                  <a:pt x="1550718" y="884411"/>
                </a:lnTo>
                <a:lnTo>
                  <a:pt x="1545650" y="881105"/>
                </a:lnTo>
                <a:lnTo>
                  <a:pt x="1537478" y="872351"/>
                </a:lnTo>
                <a:lnTo>
                  <a:pt x="1530671" y="857031"/>
                </a:lnTo>
                <a:lnTo>
                  <a:pt x="1518540" y="816151"/>
                </a:lnTo>
                <a:lnTo>
                  <a:pt x="1517809" y="791413"/>
                </a:lnTo>
                <a:lnTo>
                  <a:pt x="1529797" y="700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9"/>
          <p:cNvSpPr/>
          <p:nvPr/>
        </p:nvSpPr>
        <p:spPr>
          <a:xfrm>
            <a:off x="4754228" y="1486355"/>
            <a:ext cx="2045418" cy="3820023"/>
          </a:xfrm>
          <a:custGeom>
            <a:avLst/>
            <a:gdLst/>
            <a:ahLst/>
            <a:cxnLst/>
            <a:rect l="0" t="0" r="0" b="0"/>
            <a:pathLst>
              <a:path w="2045418" h="3820023">
                <a:moveTo>
                  <a:pt x="1720867" y="502465"/>
                </a:moveTo>
                <a:lnTo>
                  <a:pt x="1725417" y="484261"/>
                </a:lnTo>
                <a:lnTo>
                  <a:pt x="1769585" y="398267"/>
                </a:lnTo>
                <a:lnTo>
                  <a:pt x="1826692" y="289477"/>
                </a:lnTo>
                <a:lnTo>
                  <a:pt x="1889672" y="174838"/>
                </a:lnTo>
                <a:lnTo>
                  <a:pt x="1944499" y="75587"/>
                </a:lnTo>
                <a:lnTo>
                  <a:pt x="1960589" y="32024"/>
                </a:lnTo>
                <a:lnTo>
                  <a:pt x="1962596" y="22150"/>
                </a:lnTo>
                <a:lnTo>
                  <a:pt x="1962982" y="14615"/>
                </a:lnTo>
                <a:lnTo>
                  <a:pt x="1962287" y="8639"/>
                </a:lnTo>
                <a:lnTo>
                  <a:pt x="1960872" y="4655"/>
                </a:lnTo>
                <a:lnTo>
                  <a:pt x="1958975" y="1999"/>
                </a:lnTo>
                <a:lnTo>
                  <a:pt x="1956758" y="228"/>
                </a:lnTo>
                <a:lnTo>
                  <a:pt x="1951470" y="0"/>
                </a:lnTo>
                <a:lnTo>
                  <a:pt x="1935434" y="2287"/>
                </a:lnTo>
                <a:lnTo>
                  <a:pt x="1858183" y="28862"/>
                </a:lnTo>
                <a:lnTo>
                  <a:pt x="1797536" y="54586"/>
                </a:lnTo>
                <a:lnTo>
                  <a:pt x="1700980" y="98364"/>
                </a:lnTo>
                <a:lnTo>
                  <a:pt x="1646941" y="124427"/>
                </a:lnTo>
                <a:lnTo>
                  <a:pt x="1588633" y="154425"/>
                </a:lnTo>
                <a:lnTo>
                  <a:pt x="1526841" y="187760"/>
                </a:lnTo>
                <a:lnTo>
                  <a:pt x="1461278" y="224801"/>
                </a:lnTo>
                <a:lnTo>
                  <a:pt x="1427793" y="244966"/>
                </a:lnTo>
                <a:lnTo>
                  <a:pt x="1262291" y="350034"/>
                </a:lnTo>
                <a:lnTo>
                  <a:pt x="1198603" y="393125"/>
                </a:lnTo>
                <a:lnTo>
                  <a:pt x="1072344" y="482877"/>
                </a:lnTo>
                <a:lnTo>
                  <a:pt x="1011947" y="528367"/>
                </a:lnTo>
                <a:lnTo>
                  <a:pt x="982506" y="551165"/>
                </a:lnTo>
                <a:lnTo>
                  <a:pt x="827299" y="665167"/>
                </a:lnTo>
                <a:lnTo>
                  <a:pt x="716966" y="743819"/>
                </a:lnTo>
                <a:lnTo>
                  <a:pt x="657181" y="782151"/>
                </a:lnTo>
                <a:lnTo>
                  <a:pt x="595790" y="809147"/>
                </a:lnTo>
                <a:lnTo>
                  <a:pt x="587911" y="812647"/>
                </a:lnTo>
                <a:lnTo>
                  <a:pt x="580753" y="814028"/>
                </a:lnTo>
                <a:lnTo>
                  <a:pt x="567719" y="813022"/>
                </a:lnTo>
                <a:lnTo>
                  <a:pt x="562530" y="810468"/>
                </a:lnTo>
                <a:lnTo>
                  <a:pt x="558117" y="806860"/>
                </a:lnTo>
                <a:lnTo>
                  <a:pt x="554222" y="802550"/>
                </a:lnTo>
                <a:lnTo>
                  <a:pt x="544191" y="782831"/>
                </a:lnTo>
                <a:lnTo>
                  <a:pt x="539737" y="754340"/>
                </a:lnTo>
                <a:lnTo>
                  <a:pt x="542968" y="717218"/>
                </a:lnTo>
                <a:lnTo>
                  <a:pt x="585158" y="603906"/>
                </a:lnTo>
                <a:lnTo>
                  <a:pt x="648039" y="487801"/>
                </a:lnTo>
                <a:lnTo>
                  <a:pt x="701618" y="410633"/>
                </a:lnTo>
                <a:lnTo>
                  <a:pt x="764182" y="332063"/>
                </a:lnTo>
                <a:lnTo>
                  <a:pt x="835742" y="242743"/>
                </a:lnTo>
                <a:lnTo>
                  <a:pt x="898399" y="161487"/>
                </a:lnTo>
                <a:lnTo>
                  <a:pt x="907650" y="142639"/>
                </a:lnTo>
                <a:lnTo>
                  <a:pt x="912859" y="125869"/>
                </a:lnTo>
                <a:lnTo>
                  <a:pt x="911685" y="122813"/>
                </a:lnTo>
                <a:lnTo>
                  <a:pt x="908997" y="120776"/>
                </a:lnTo>
                <a:lnTo>
                  <a:pt x="905300" y="119418"/>
                </a:lnTo>
                <a:lnTo>
                  <a:pt x="900931" y="119465"/>
                </a:lnTo>
                <a:lnTo>
                  <a:pt x="890996" y="122058"/>
                </a:lnTo>
                <a:lnTo>
                  <a:pt x="832944" y="146041"/>
                </a:lnTo>
                <a:lnTo>
                  <a:pt x="782456" y="171750"/>
                </a:lnTo>
                <a:lnTo>
                  <a:pt x="722729" y="206038"/>
                </a:lnTo>
                <a:lnTo>
                  <a:pt x="566218" y="302651"/>
                </a:lnTo>
                <a:lnTo>
                  <a:pt x="520620" y="333649"/>
                </a:lnTo>
                <a:lnTo>
                  <a:pt x="475906" y="367428"/>
                </a:lnTo>
                <a:lnTo>
                  <a:pt x="312266" y="510730"/>
                </a:lnTo>
                <a:lnTo>
                  <a:pt x="256706" y="562381"/>
                </a:lnTo>
                <a:lnTo>
                  <a:pt x="193576" y="631034"/>
                </a:lnTo>
                <a:lnTo>
                  <a:pt x="137785" y="697089"/>
                </a:lnTo>
                <a:lnTo>
                  <a:pt x="80691" y="779034"/>
                </a:lnTo>
                <a:lnTo>
                  <a:pt x="17917" y="889220"/>
                </a:lnTo>
                <a:lnTo>
                  <a:pt x="2757" y="928640"/>
                </a:lnTo>
                <a:lnTo>
                  <a:pt x="0" y="943018"/>
                </a:lnTo>
                <a:lnTo>
                  <a:pt x="217" y="948567"/>
                </a:lnTo>
                <a:lnTo>
                  <a:pt x="1314" y="953219"/>
                </a:lnTo>
                <a:lnTo>
                  <a:pt x="5074" y="960927"/>
                </a:lnTo>
                <a:lnTo>
                  <a:pt x="9920" y="967528"/>
                </a:lnTo>
                <a:lnTo>
                  <a:pt x="12545" y="969669"/>
                </a:lnTo>
                <a:lnTo>
                  <a:pt x="15248" y="971097"/>
                </a:lnTo>
                <a:lnTo>
                  <a:pt x="18002" y="972049"/>
                </a:lnTo>
                <a:lnTo>
                  <a:pt x="21744" y="971731"/>
                </a:lnTo>
                <a:lnTo>
                  <a:pt x="51442" y="961853"/>
                </a:lnTo>
                <a:lnTo>
                  <a:pt x="64818" y="953970"/>
                </a:lnTo>
                <a:lnTo>
                  <a:pt x="88138" y="938821"/>
                </a:lnTo>
                <a:lnTo>
                  <a:pt x="134702" y="907535"/>
                </a:lnTo>
                <a:lnTo>
                  <a:pt x="196605" y="857821"/>
                </a:lnTo>
                <a:lnTo>
                  <a:pt x="266406" y="799601"/>
                </a:lnTo>
                <a:lnTo>
                  <a:pt x="348669" y="728798"/>
                </a:lnTo>
                <a:lnTo>
                  <a:pt x="395673" y="692592"/>
                </a:lnTo>
                <a:lnTo>
                  <a:pt x="445139" y="656498"/>
                </a:lnTo>
                <a:lnTo>
                  <a:pt x="522136" y="598692"/>
                </a:lnTo>
                <a:lnTo>
                  <a:pt x="576910" y="559203"/>
                </a:lnTo>
                <a:lnTo>
                  <a:pt x="635544" y="521966"/>
                </a:lnTo>
                <a:lnTo>
                  <a:pt x="754007" y="451495"/>
                </a:lnTo>
                <a:lnTo>
                  <a:pt x="814266" y="419487"/>
                </a:lnTo>
                <a:lnTo>
                  <a:pt x="933772" y="360132"/>
                </a:lnTo>
                <a:lnTo>
                  <a:pt x="989095" y="336336"/>
                </a:lnTo>
                <a:lnTo>
                  <a:pt x="1042257" y="316234"/>
                </a:lnTo>
                <a:lnTo>
                  <a:pt x="1138616" y="282587"/>
                </a:lnTo>
                <a:lnTo>
                  <a:pt x="1193065" y="265866"/>
                </a:lnTo>
                <a:lnTo>
                  <a:pt x="1236821" y="257419"/>
                </a:lnTo>
                <a:lnTo>
                  <a:pt x="1259990" y="256395"/>
                </a:lnTo>
                <a:lnTo>
                  <a:pt x="1276637" y="259115"/>
                </a:lnTo>
                <a:lnTo>
                  <a:pt x="1282791" y="262127"/>
                </a:lnTo>
                <a:lnTo>
                  <a:pt x="1287846" y="266039"/>
                </a:lnTo>
                <a:lnTo>
                  <a:pt x="1292169" y="270553"/>
                </a:lnTo>
                <a:lnTo>
                  <a:pt x="1294098" y="275467"/>
                </a:lnTo>
                <a:lnTo>
                  <a:pt x="1294432" y="280648"/>
                </a:lnTo>
                <a:lnTo>
                  <a:pt x="1290351" y="299581"/>
                </a:lnTo>
                <a:lnTo>
                  <a:pt x="1283781" y="317044"/>
                </a:lnTo>
                <a:lnTo>
                  <a:pt x="1271337" y="340680"/>
                </a:lnTo>
                <a:lnTo>
                  <a:pt x="1239163" y="380763"/>
                </a:lnTo>
                <a:lnTo>
                  <a:pt x="1190366" y="427352"/>
                </a:lnTo>
                <a:lnTo>
                  <a:pt x="1092723" y="518309"/>
                </a:lnTo>
                <a:lnTo>
                  <a:pt x="1023227" y="579992"/>
                </a:lnTo>
                <a:lnTo>
                  <a:pt x="990026" y="608442"/>
                </a:lnTo>
                <a:lnTo>
                  <a:pt x="927736" y="665453"/>
                </a:lnTo>
                <a:lnTo>
                  <a:pt x="857824" y="733019"/>
                </a:lnTo>
                <a:lnTo>
                  <a:pt x="760077" y="829723"/>
                </a:lnTo>
                <a:lnTo>
                  <a:pt x="680439" y="911438"/>
                </a:lnTo>
                <a:lnTo>
                  <a:pt x="647201" y="946564"/>
                </a:lnTo>
                <a:lnTo>
                  <a:pt x="587409" y="1013532"/>
                </a:lnTo>
                <a:lnTo>
                  <a:pt x="534165" y="1077268"/>
                </a:lnTo>
                <a:lnTo>
                  <a:pt x="488276" y="1137345"/>
                </a:lnTo>
                <a:lnTo>
                  <a:pt x="429507" y="1224718"/>
                </a:lnTo>
                <a:lnTo>
                  <a:pt x="375899" y="1306380"/>
                </a:lnTo>
                <a:lnTo>
                  <a:pt x="320273" y="1409822"/>
                </a:lnTo>
                <a:lnTo>
                  <a:pt x="265556" y="1518654"/>
                </a:lnTo>
                <a:lnTo>
                  <a:pt x="247522" y="1572860"/>
                </a:lnTo>
                <a:lnTo>
                  <a:pt x="239101" y="1635868"/>
                </a:lnTo>
                <a:lnTo>
                  <a:pt x="239344" y="1651042"/>
                </a:lnTo>
                <a:lnTo>
                  <a:pt x="242627" y="1664136"/>
                </a:lnTo>
                <a:lnTo>
                  <a:pt x="245788" y="1668390"/>
                </a:lnTo>
                <a:lnTo>
                  <a:pt x="249801" y="1671226"/>
                </a:lnTo>
                <a:lnTo>
                  <a:pt x="259340" y="1674376"/>
                </a:lnTo>
                <a:lnTo>
                  <a:pt x="269929" y="1675777"/>
                </a:lnTo>
                <a:lnTo>
                  <a:pt x="276373" y="1674245"/>
                </a:lnTo>
                <a:lnTo>
                  <a:pt x="291152" y="1667464"/>
                </a:lnTo>
                <a:lnTo>
                  <a:pt x="349962" y="1624634"/>
                </a:lnTo>
                <a:lnTo>
                  <a:pt x="399322" y="1577321"/>
                </a:lnTo>
                <a:lnTo>
                  <a:pt x="462130" y="1519574"/>
                </a:lnTo>
                <a:lnTo>
                  <a:pt x="575078" y="1412458"/>
                </a:lnTo>
                <a:lnTo>
                  <a:pt x="668269" y="1326871"/>
                </a:lnTo>
                <a:lnTo>
                  <a:pt x="725996" y="1277172"/>
                </a:lnTo>
                <a:lnTo>
                  <a:pt x="783402" y="1230637"/>
                </a:lnTo>
                <a:lnTo>
                  <a:pt x="840665" y="1187729"/>
                </a:lnTo>
                <a:lnTo>
                  <a:pt x="931005" y="1121537"/>
                </a:lnTo>
                <a:lnTo>
                  <a:pt x="992945" y="1078915"/>
                </a:lnTo>
                <a:lnTo>
                  <a:pt x="1055398" y="1038700"/>
                </a:lnTo>
                <a:lnTo>
                  <a:pt x="1118080" y="1001776"/>
                </a:lnTo>
                <a:lnTo>
                  <a:pt x="1150417" y="986787"/>
                </a:lnTo>
                <a:lnTo>
                  <a:pt x="1183404" y="973936"/>
                </a:lnTo>
                <a:lnTo>
                  <a:pt x="1216826" y="962511"/>
                </a:lnTo>
                <a:lnTo>
                  <a:pt x="1250537" y="953942"/>
                </a:lnTo>
                <a:lnTo>
                  <a:pt x="1284441" y="947277"/>
                </a:lnTo>
                <a:lnTo>
                  <a:pt x="1318474" y="941882"/>
                </a:lnTo>
                <a:lnTo>
                  <a:pt x="1351640" y="937332"/>
                </a:lnTo>
                <a:lnTo>
                  <a:pt x="1416431" y="929736"/>
                </a:lnTo>
                <a:lnTo>
                  <a:pt x="1477612" y="928266"/>
                </a:lnTo>
                <a:lnTo>
                  <a:pt x="1533696" y="928882"/>
                </a:lnTo>
                <a:lnTo>
                  <a:pt x="1580847" y="925981"/>
                </a:lnTo>
                <a:lnTo>
                  <a:pt x="1635776" y="918993"/>
                </a:lnTo>
                <a:lnTo>
                  <a:pt x="1677663" y="910889"/>
                </a:lnTo>
                <a:lnTo>
                  <a:pt x="1687302" y="906193"/>
                </a:lnTo>
                <a:lnTo>
                  <a:pt x="1694680" y="900204"/>
                </a:lnTo>
                <a:lnTo>
                  <a:pt x="1704466" y="887835"/>
                </a:lnTo>
                <a:lnTo>
                  <a:pt x="1708815" y="879163"/>
                </a:lnTo>
                <a:lnTo>
                  <a:pt x="1709022" y="875517"/>
                </a:lnTo>
                <a:lnTo>
                  <a:pt x="1708208" y="872133"/>
                </a:lnTo>
                <a:lnTo>
                  <a:pt x="1706712" y="868926"/>
                </a:lnTo>
                <a:lnTo>
                  <a:pt x="1702858" y="867739"/>
                </a:lnTo>
                <a:lnTo>
                  <a:pt x="1690955" y="868961"/>
                </a:lnTo>
                <a:lnTo>
                  <a:pt x="1673600" y="882840"/>
                </a:lnTo>
                <a:lnTo>
                  <a:pt x="1612477" y="945020"/>
                </a:lnTo>
                <a:lnTo>
                  <a:pt x="1522443" y="1035194"/>
                </a:lnTo>
                <a:lnTo>
                  <a:pt x="1476468" y="1078641"/>
                </a:lnTo>
                <a:lnTo>
                  <a:pt x="1427460" y="1124303"/>
                </a:lnTo>
                <a:lnTo>
                  <a:pt x="1377104" y="1173172"/>
                </a:lnTo>
                <a:lnTo>
                  <a:pt x="1326148" y="1226007"/>
                </a:lnTo>
                <a:lnTo>
                  <a:pt x="1273974" y="1281239"/>
                </a:lnTo>
                <a:lnTo>
                  <a:pt x="1191050" y="1366837"/>
                </a:lnTo>
                <a:lnTo>
                  <a:pt x="1134555" y="1427332"/>
                </a:lnTo>
                <a:lnTo>
                  <a:pt x="1080236" y="1489144"/>
                </a:lnTo>
                <a:lnTo>
                  <a:pt x="1028472" y="1550589"/>
                </a:lnTo>
                <a:lnTo>
                  <a:pt x="980066" y="1609648"/>
                </a:lnTo>
                <a:lnTo>
                  <a:pt x="935692" y="1667646"/>
                </a:lnTo>
                <a:lnTo>
                  <a:pt x="875765" y="1751309"/>
                </a:lnTo>
                <a:lnTo>
                  <a:pt x="824354" y="1830390"/>
                </a:lnTo>
                <a:lnTo>
                  <a:pt x="773417" y="1929361"/>
                </a:lnTo>
                <a:lnTo>
                  <a:pt x="727345" y="2039797"/>
                </a:lnTo>
                <a:lnTo>
                  <a:pt x="720687" y="2080121"/>
                </a:lnTo>
                <a:lnTo>
                  <a:pt x="721670" y="2099313"/>
                </a:lnTo>
                <a:lnTo>
                  <a:pt x="723266" y="2107098"/>
                </a:lnTo>
                <a:lnTo>
                  <a:pt x="726234" y="2113240"/>
                </a:lnTo>
                <a:lnTo>
                  <a:pt x="730119" y="2118287"/>
                </a:lnTo>
                <a:lnTo>
                  <a:pt x="734613" y="2122605"/>
                </a:lnTo>
                <a:lnTo>
                  <a:pt x="739514" y="2125483"/>
                </a:lnTo>
                <a:lnTo>
                  <a:pt x="750040" y="2128681"/>
                </a:lnTo>
                <a:lnTo>
                  <a:pt x="757419" y="2127629"/>
                </a:lnTo>
                <a:lnTo>
                  <a:pt x="775778" y="2121380"/>
                </a:lnTo>
                <a:lnTo>
                  <a:pt x="819560" y="2094050"/>
                </a:lnTo>
                <a:lnTo>
                  <a:pt x="875622" y="2050410"/>
                </a:lnTo>
                <a:lnTo>
                  <a:pt x="924641" y="2007595"/>
                </a:lnTo>
                <a:lnTo>
                  <a:pt x="973606" y="1963891"/>
                </a:lnTo>
                <a:lnTo>
                  <a:pt x="1106603" y="1853373"/>
                </a:lnTo>
                <a:lnTo>
                  <a:pt x="1204852" y="1774694"/>
                </a:lnTo>
                <a:lnTo>
                  <a:pt x="1257847" y="1733698"/>
                </a:lnTo>
                <a:lnTo>
                  <a:pt x="1309340" y="1696427"/>
                </a:lnTo>
                <a:lnTo>
                  <a:pt x="1359848" y="1660812"/>
                </a:lnTo>
                <a:lnTo>
                  <a:pt x="1407697" y="1625933"/>
                </a:lnTo>
                <a:lnTo>
                  <a:pt x="1456903" y="1593922"/>
                </a:lnTo>
                <a:lnTo>
                  <a:pt x="1506394" y="1564771"/>
                </a:lnTo>
                <a:lnTo>
                  <a:pt x="1553791" y="1539116"/>
                </a:lnTo>
                <a:lnTo>
                  <a:pt x="1645354" y="1491601"/>
                </a:lnTo>
                <a:lnTo>
                  <a:pt x="1707277" y="1458905"/>
                </a:lnTo>
                <a:lnTo>
                  <a:pt x="1761290" y="1437259"/>
                </a:lnTo>
                <a:lnTo>
                  <a:pt x="1828225" y="1417669"/>
                </a:lnTo>
                <a:lnTo>
                  <a:pt x="1847639" y="1416587"/>
                </a:lnTo>
                <a:lnTo>
                  <a:pt x="1863887" y="1419281"/>
                </a:lnTo>
                <a:lnTo>
                  <a:pt x="1874284" y="1423654"/>
                </a:lnTo>
                <a:lnTo>
                  <a:pt x="1877437" y="1427106"/>
                </a:lnTo>
                <a:lnTo>
                  <a:pt x="1879539" y="1431312"/>
                </a:lnTo>
                <a:lnTo>
                  <a:pt x="1880941" y="1436021"/>
                </a:lnTo>
                <a:lnTo>
                  <a:pt x="1879959" y="1451414"/>
                </a:lnTo>
                <a:lnTo>
                  <a:pt x="1878363" y="1460852"/>
                </a:lnTo>
                <a:lnTo>
                  <a:pt x="1866430" y="1481500"/>
                </a:lnTo>
                <a:lnTo>
                  <a:pt x="1814965" y="1552706"/>
                </a:lnTo>
                <a:lnTo>
                  <a:pt x="1768750" y="1614170"/>
                </a:lnTo>
                <a:lnTo>
                  <a:pt x="1605545" y="1815308"/>
                </a:lnTo>
                <a:lnTo>
                  <a:pt x="1546740" y="1884463"/>
                </a:lnTo>
                <a:lnTo>
                  <a:pt x="1497110" y="1952028"/>
                </a:lnTo>
                <a:lnTo>
                  <a:pt x="1410920" y="2083987"/>
                </a:lnTo>
                <a:lnTo>
                  <a:pt x="1354393" y="2179363"/>
                </a:lnTo>
                <a:lnTo>
                  <a:pt x="1261499" y="2351890"/>
                </a:lnTo>
                <a:lnTo>
                  <a:pt x="1219388" y="2447804"/>
                </a:lnTo>
                <a:lnTo>
                  <a:pt x="1194061" y="2551261"/>
                </a:lnTo>
                <a:lnTo>
                  <a:pt x="1191714" y="2587690"/>
                </a:lnTo>
                <a:lnTo>
                  <a:pt x="1194540" y="2604299"/>
                </a:lnTo>
                <a:lnTo>
                  <a:pt x="1198971" y="2615491"/>
                </a:lnTo>
                <a:lnTo>
                  <a:pt x="1201486" y="2619809"/>
                </a:lnTo>
                <a:lnTo>
                  <a:pt x="1205068" y="2622687"/>
                </a:lnTo>
                <a:lnTo>
                  <a:pt x="1209361" y="2624606"/>
                </a:lnTo>
                <a:lnTo>
                  <a:pt x="1214128" y="2625886"/>
                </a:lnTo>
                <a:lnTo>
                  <a:pt x="1219211" y="2624833"/>
                </a:lnTo>
                <a:lnTo>
                  <a:pt x="1229939" y="2618585"/>
                </a:lnTo>
                <a:lnTo>
                  <a:pt x="1246688" y="2604356"/>
                </a:lnTo>
                <a:lnTo>
                  <a:pt x="1297309" y="2542773"/>
                </a:lnTo>
                <a:lnTo>
                  <a:pt x="1372618" y="2438837"/>
                </a:lnTo>
                <a:lnTo>
                  <a:pt x="1442950" y="2348174"/>
                </a:lnTo>
                <a:lnTo>
                  <a:pt x="1490883" y="2288861"/>
                </a:lnTo>
                <a:lnTo>
                  <a:pt x="1543821" y="2235093"/>
                </a:lnTo>
                <a:lnTo>
                  <a:pt x="1601734" y="2182966"/>
                </a:lnTo>
                <a:lnTo>
                  <a:pt x="1658580" y="2131326"/>
                </a:lnTo>
                <a:lnTo>
                  <a:pt x="1714159" y="2082370"/>
                </a:lnTo>
                <a:lnTo>
                  <a:pt x="1772854" y="2037702"/>
                </a:lnTo>
                <a:lnTo>
                  <a:pt x="1829933" y="1996845"/>
                </a:lnTo>
                <a:lnTo>
                  <a:pt x="1883040" y="1965689"/>
                </a:lnTo>
                <a:lnTo>
                  <a:pt x="1943084" y="1938095"/>
                </a:lnTo>
                <a:lnTo>
                  <a:pt x="1979854" y="1924681"/>
                </a:lnTo>
                <a:lnTo>
                  <a:pt x="2010329" y="1919225"/>
                </a:lnTo>
                <a:lnTo>
                  <a:pt x="2026047" y="1920488"/>
                </a:lnTo>
                <a:lnTo>
                  <a:pt x="2032905" y="1922159"/>
                </a:lnTo>
                <a:lnTo>
                  <a:pt x="2037477" y="1925177"/>
                </a:lnTo>
                <a:lnTo>
                  <a:pt x="2040526" y="1929095"/>
                </a:lnTo>
                <a:lnTo>
                  <a:pt x="2042557" y="1933611"/>
                </a:lnTo>
                <a:lnTo>
                  <a:pt x="2045417" y="1958171"/>
                </a:lnTo>
                <a:lnTo>
                  <a:pt x="2038466" y="1981295"/>
                </a:lnTo>
                <a:lnTo>
                  <a:pt x="2006170" y="2039497"/>
                </a:lnTo>
                <a:lnTo>
                  <a:pt x="1955305" y="2114775"/>
                </a:lnTo>
                <a:lnTo>
                  <a:pt x="1810724" y="2330896"/>
                </a:lnTo>
                <a:lnTo>
                  <a:pt x="1743023" y="2436193"/>
                </a:lnTo>
                <a:lnTo>
                  <a:pt x="1691662" y="2520139"/>
                </a:lnTo>
                <a:lnTo>
                  <a:pt x="1630615" y="2626305"/>
                </a:lnTo>
                <a:lnTo>
                  <a:pt x="1571571" y="2733644"/>
                </a:lnTo>
                <a:lnTo>
                  <a:pt x="1518623" y="2833315"/>
                </a:lnTo>
                <a:lnTo>
                  <a:pt x="1467786" y="2934128"/>
                </a:lnTo>
                <a:lnTo>
                  <a:pt x="1425506" y="3023384"/>
                </a:lnTo>
                <a:lnTo>
                  <a:pt x="1372681" y="3150251"/>
                </a:lnTo>
                <a:lnTo>
                  <a:pt x="1333562" y="3245482"/>
                </a:lnTo>
                <a:lnTo>
                  <a:pt x="1333123" y="3249353"/>
                </a:lnTo>
                <a:lnTo>
                  <a:pt x="1333783" y="3250981"/>
                </a:lnTo>
                <a:lnTo>
                  <a:pt x="1393538" y="3164158"/>
                </a:lnTo>
                <a:lnTo>
                  <a:pt x="1462048" y="3073484"/>
                </a:lnTo>
                <a:lnTo>
                  <a:pt x="1511676" y="3019494"/>
                </a:lnTo>
                <a:lnTo>
                  <a:pt x="1571242" y="2965298"/>
                </a:lnTo>
                <a:lnTo>
                  <a:pt x="1628446" y="2918327"/>
                </a:lnTo>
                <a:lnTo>
                  <a:pt x="1663558" y="2894409"/>
                </a:lnTo>
                <a:lnTo>
                  <a:pt x="1674124" y="2889526"/>
                </a:lnTo>
                <a:lnTo>
                  <a:pt x="1678275" y="2888224"/>
                </a:lnTo>
                <a:lnTo>
                  <a:pt x="1681042" y="2889261"/>
                </a:lnTo>
                <a:lnTo>
                  <a:pt x="1682887" y="2891857"/>
                </a:lnTo>
                <a:lnTo>
                  <a:pt x="1684937" y="2899822"/>
                </a:lnTo>
                <a:lnTo>
                  <a:pt x="1685848" y="2909712"/>
                </a:lnTo>
                <a:lnTo>
                  <a:pt x="1681810" y="2935091"/>
                </a:lnTo>
                <a:lnTo>
                  <a:pt x="1663163" y="2992441"/>
                </a:lnTo>
                <a:lnTo>
                  <a:pt x="1609526" y="3092387"/>
                </a:lnTo>
                <a:lnTo>
                  <a:pt x="1561845" y="3177541"/>
                </a:lnTo>
                <a:lnTo>
                  <a:pt x="1402793" y="3484002"/>
                </a:lnTo>
                <a:lnTo>
                  <a:pt x="1345186" y="3601465"/>
                </a:lnTo>
                <a:lnTo>
                  <a:pt x="1240806" y="382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y ≤ -2x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0"/>
          <p:cNvSpPr/>
          <p:nvPr/>
        </p:nvSpPr>
        <p:spPr>
          <a:xfrm>
            <a:off x="457199" y="2760345"/>
            <a:ext cx="428626" cy="308611"/>
          </a:xfrm>
          <a:custGeom>
            <a:avLst/>
            <a:gdLst/>
            <a:ahLst/>
            <a:cxnLst/>
            <a:rect l="0" t="0" r="0" b="0"/>
            <a:pathLst>
              <a:path w="428626" h="308611">
                <a:moveTo>
                  <a:pt x="0" y="0"/>
                </a:moveTo>
                <a:lnTo>
                  <a:pt x="12736" y="6844"/>
                </a:lnTo>
                <a:lnTo>
                  <a:pt x="23353" y="14622"/>
                </a:lnTo>
                <a:lnTo>
                  <a:pt x="32922" y="20151"/>
                </a:lnTo>
                <a:lnTo>
                  <a:pt x="40985" y="23243"/>
                </a:lnTo>
                <a:lnTo>
                  <a:pt x="44468" y="24068"/>
                </a:lnTo>
                <a:lnTo>
                  <a:pt x="46791" y="25570"/>
                </a:lnTo>
                <a:lnTo>
                  <a:pt x="48339" y="27524"/>
                </a:lnTo>
                <a:lnTo>
                  <a:pt x="49371" y="29779"/>
                </a:lnTo>
                <a:lnTo>
                  <a:pt x="55598" y="37365"/>
                </a:lnTo>
                <a:lnTo>
                  <a:pt x="64715" y="46134"/>
                </a:lnTo>
                <a:lnTo>
                  <a:pt x="75118" y="53206"/>
                </a:lnTo>
                <a:lnTo>
                  <a:pt x="86091" y="62065"/>
                </a:lnTo>
                <a:lnTo>
                  <a:pt x="91684" y="67094"/>
                </a:lnTo>
                <a:lnTo>
                  <a:pt x="98270" y="71399"/>
                </a:lnTo>
                <a:lnTo>
                  <a:pt x="105519" y="75222"/>
                </a:lnTo>
                <a:lnTo>
                  <a:pt x="113209" y="78723"/>
                </a:lnTo>
                <a:lnTo>
                  <a:pt x="120240" y="82962"/>
                </a:lnTo>
                <a:lnTo>
                  <a:pt x="126833" y="87693"/>
                </a:lnTo>
                <a:lnTo>
                  <a:pt x="139238" y="97077"/>
                </a:lnTo>
                <a:lnTo>
                  <a:pt x="189302" y="129168"/>
                </a:lnTo>
                <a:lnTo>
                  <a:pt x="197639" y="134689"/>
                </a:lnTo>
                <a:lnTo>
                  <a:pt x="205102" y="139323"/>
                </a:lnTo>
                <a:lnTo>
                  <a:pt x="225660" y="151347"/>
                </a:lnTo>
                <a:lnTo>
                  <a:pt x="241263" y="161245"/>
                </a:lnTo>
                <a:lnTo>
                  <a:pt x="252282" y="169409"/>
                </a:lnTo>
                <a:lnTo>
                  <a:pt x="279766" y="191180"/>
                </a:lnTo>
                <a:lnTo>
                  <a:pt x="292238" y="199843"/>
                </a:lnTo>
                <a:lnTo>
                  <a:pt x="303411" y="206571"/>
                </a:lnTo>
                <a:lnTo>
                  <a:pt x="313716" y="212009"/>
                </a:lnTo>
                <a:lnTo>
                  <a:pt x="321539" y="217539"/>
                </a:lnTo>
                <a:lnTo>
                  <a:pt x="327707" y="223131"/>
                </a:lnTo>
                <a:lnTo>
                  <a:pt x="332772" y="228764"/>
                </a:lnTo>
                <a:lnTo>
                  <a:pt x="343479" y="237563"/>
                </a:lnTo>
                <a:lnTo>
                  <a:pt x="353635" y="244648"/>
                </a:lnTo>
                <a:lnTo>
                  <a:pt x="361324" y="250972"/>
                </a:lnTo>
                <a:lnTo>
                  <a:pt x="367565" y="256850"/>
                </a:lnTo>
                <a:lnTo>
                  <a:pt x="402052" y="290705"/>
                </a:lnTo>
                <a:lnTo>
                  <a:pt x="407100" y="293815"/>
                </a:lnTo>
                <a:lnTo>
                  <a:pt x="412370" y="295889"/>
                </a:lnTo>
                <a:lnTo>
                  <a:pt x="428625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534352" y="2777489"/>
            <a:ext cx="222781" cy="377192"/>
          </a:xfrm>
          <a:custGeom>
            <a:avLst/>
            <a:gdLst/>
            <a:ahLst/>
            <a:cxnLst/>
            <a:rect l="0" t="0" r="0" b="0"/>
            <a:pathLst>
              <a:path w="222781" h="377192">
                <a:moveTo>
                  <a:pt x="214312" y="0"/>
                </a:moveTo>
                <a:lnTo>
                  <a:pt x="218863" y="4552"/>
                </a:lnTo>
                <a:lnTo>
                  <a:pt x="220204" y="6845"/>
                </a:lnTo>
                <a:lnTo>
                  <a:pt x="221693" y="11932"/>
                </a:lnTo>
                <a:lnTo>
                  <a:pt x="222355" y="19909"/>
                </a:lnTo>
                <a:lnTo>
                  <a:pt x="222650" y="29804"/>
                </a:lnTo>
                <a:lnTo>
                  <a:pt x="222780" y="40551"/>
                </a:lnTo>
                <a:lnTo>
                  <a:pt x="220910" y="47037"/>
                </a:lnTo>
                <a:lnTo>
                  <a:pt x="217758" y="54218"/>
                </a:lnTo>
                <a:lnTo>
                  <a:pt x="213752" y="61863"/>
                </a:lnTo>
                <a:lnTo>
                  <a:pt x="206319" y="74580"/>
                </a:lnTo>
                <a:lnTo>
                  <a:pt x="185360" y="109029"/>
                </a:lnTo>
                <a:lnTo>
                  <a:pt x="175961" y="123169"/>
                </a:lnTo>
                <a:lnTo>
                  <a:pt x="167790" y="134500"/>
                </a:lnTo>
                <a:lnTo>
                  <a:pt x="160437" y="143960"/>
                </a:lnTo>
                <a:lnTo>
                  <a:pt x="127335" y="189128"/>
                </a:lnTo>
                <a:lnTo>
                  <a:pt x="118228" y="202286"/>
                </a:lnTo>
                <a:lnTo>
                  <a:pt x="111203" y="212962"/>
                </a:lnTo>
                <a:lnTo>
                  <a:pt x="105568" y="221985"/>
                </a:lnTo>
                <a:lnTo>
                  <a:pt x="99906" y="229905"/>
                </a:lnTo>
                <a:lnTo>
                  <a:pt x="94227" y="237090"/>
                </a:lnTo>
                <a:lnTo>
                  <a:pt x="88535" y="243785"/>
                </a:lnTo>
                <a:lnTo>
                  <a:pt x="82836" y="250154"/>
                </a:lnTo>
                <a:lnTo>
                  <a:pt x="71424" y="262310"/>
                </a:lnTo>
                <a:lnTo>
                  <a:pt x="66666" y="268218"/>
                </a:lnTo>
                <a:lnTo>
                  <a:pt x="62541" y="274063"/>
                </a:lnTo>
                <a:lnTo>
                  <a:pt x="58839" y="279864"/>
                </a:lnTo>
                <a:lnTo>
                  <a:pt x="53514" y="286588"/>
                </a:lnTo>
                <a:lnTo>
                  <a:pt x="47106" y="293929"/>
                </a:lnTo>
                <a:lnTo>
                  <a:pt x="39976" y="301680"/>
                </a:lnTo>
                <a:lnTo>
                  <a:pt x="34271" y="309705"/>
                </a:lnTo>
                <a:lnTo>
                  <a:pt x="29515" y="317913"/>
                </a:lnTo>
                <a:lnTo>
                  <a:pt x="15037" y="347066"/>
                </a:lnTo>
                <a:lnTo>
                  <a:pt x="11446" y="356817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902972" y="2760345"/>
            <a:ext cx="222883" cy="1817371"/>
          </a:xfrm>
          <a:custGeom>
            <a:avLst/>
            <a:gdLst/>
            <a:ahLst/>
            <a:cxnLst/>
            <a:rect l="0" t="0" r="0" b="0"/>
            <a:pathLst>
              <a:path w="222883" h="1817371">
                <a:moveTo>
                  <a:pt x="8570" y="0"/>
                </a:moveTo>
                <a:lnTo>
                  <a:pt x="8570" y="4550"/>
                </a:lnTo>
                <a:lnTo>
                  <a:pt x="7617" y="6844"/>
                </a:lnTo>
                <a:lnTo>
                  <a:pt x="2679" y="14622"/>
                </a:lnTo>
                <a:lnTo>
                  <a:pt x="350" y="24068"/>
                </a:lnTo>
                <a:lnTo>
                  <a:pt x="0" y="67342"/>
                </a:lnTo>
                <a:lnTo>
                  <a:pt x="952" y="71565"/>
                </a:lnTo>
                <a:lnTo>
                  <a:pt x="4549" y="78796"/>
                </a:lnTo>
                <a:lnTo>
                  <a:pt x="6783" y="92805"/>
                </a:lnTo>
                <a:lnTo>
                  <a:pt x="12768" y="137394"/>
                </a:lnTo>
                <a:lnTo>
                  <a:pt x="16566" y="188332"/>
                </a:lnTo>
                <a:lnTo>
                  <a:pt x="17029" y="236591"/>
                </a:lnTo>
                <a:lnTo>
                  <a:pt x="23964" y="291314"/>
                </a:lnTo>
                <a:lnTo>
                  <a:pt x="29064" y="313305"/>
                </a:lnTo>
                <a:lnTo>
                  <a:pt x="37291" y="346302"/>
                </a:lnTo>
                <a:lnTo>
                  <a:pt x="44667" y="396194"/>
                </a:lnTo>
                <a:lnTo>
                  <a:pt x="49378" y="425641"/>
                </a:lnTo>
                <a:lnTo>
                  <a:pt x="54647" y="476828"/>
                </a:lnTo>
                <a:lnTo>
                  <a:pt x="60164" y="517359"/>
                </a:lnTo>
                <a:lnTo>
                  <a:pt x="66743" y="552834"/>
                </a:lnTo>
                <a:lnTo>
                  <a:pt x="96499" y="693090"/>
                </a:lnTo>
                <a:lnTo>
                  <a:pt x="101480" y="721140"/>
                </a:lnTo>
                <a:lnTo>
                  <a:pt x="112012" y="800378"/>
                </a:lnTo>
                <a:lnTo>
                  <a:pt x="117409" y="836736"/>
                </a:lnTo>
                <a:lnTo>
                  <a:pt x="122983" y="884645"/>
                </a:lnTo>
                <a:lnTo>
                  <a:pt x="126095" y="924988"/>
                </a:lnTo>
                <a:lnTo>
                  <a:pt x="130336" y="969271"/>
                </a:lnTo>
                <a:lnTo>
                  <a:pt x="141746" y="1039752"/>
                </a:lnTo>
                <a:lnTo>
                  <a:pt x="165132" y="1172078"/>
                </a:lnTo>
                <a:lnTo>
                  <a:pt x="169576" y="1220619"/>
                </a:lnTo>
                <a:lnTo>
                  <a:pt x="175444" y="1265164"/>
                </a:lnTo>
                <a:lnTo>
                  <a:pt x="180526" y="1306832"/>
                </a:lnTo>
                <a:lnTo>
                  <a:pt x="185007" y="1352339"/>
                </a:lnTo>
                <a:lnTo>
                  <a:pt x="187530" y="1404734"/>
                </a:lnTo>
                <a:lnTo>
                  <a:pt x="190183" y="1460898"/>
                </a:lnTo>
                <a:lnTo>
                  <a:pt x="200282" y="1557972"/>
                </a:lnTo>
                <a:lnTo>
                  <a:pt x="203313" y="1599529"/>
                </a:lnTo>
                <a:lnTo>
                  <a:pt x="204660" y="1638319"/>
                </a:lnTo>
                <a:lnTo>
                  <a:pt x="205525" y="1699346"/>
                </a:lnTo>
                <a:lnTo>
                  <a:pt x="210723" y="1730307"/>
                </a:lnTo>
                <a:lnTo>
                  <a:pt x="217478" y="1761530"/>
                </a:lnTo>
                <a:lnTo>
                  <a:pt x="222882" y="18173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362902" y="3259312"/>
            <a:ext cx="728424" cy="49674"/>
          </a:xfrm>
          <a:custGeom>
            <a:avLst/>
            <a:gdLst/>
            <a:ahLst/>
            <a:cxnLst/>
            <a:rect l="0" t="0" r="0" b="0"/>
            <a:pathLst>
              <a:path w="728424" h="49674">
                <a:moveTo>
                  <a:pt x="0" y="49673"/>
                </a:moveTo>
                <a:lnTo>
                  <a:pt x="9102" y="49673"/>
                </a:lnTo>
                <a:lnTo>
                  <a:pt x="13688" y="48720"/>
                </a:lnTo>
                <a:lnTo>
                  <a:pt x="18650" y="47133"/>
                </a:lnTo>
                <a:lnTo>
                  <a:pt x="23863" y="45122"/>
                </a:lnTo>
                <a:lnTo>
                  <a:pt x="29244" y="43781"/>
                </a:lnTo>
                <a:lnTo>
                  <a:pt x="40302" y="42292"/>
                </a:lnTo>
                <a:lnTo>
                  <a:pt x="66340" y="41453"/>
                </a:lnTo>
                <a:lnTo>
                  <a:pt x="75659" y="40383"/>
                </a:lnTo>
                <a:lnTo>
                  <a:pt x="84729" y="38717"/>
                </a:lnTo>
                <a:lnTo>
                  <a:pt x="93634" y="36654"/>
                </a:lnTo>
                <a:lnTo>
                  <a:pt x="109095" y="35278"/>
                </a:lnTo>
                <a:lnTo>
                  <a:pt x="179221" y="32390"/>
                </a:lnTo>
                <a:lnTo>
                  <a:pt x="269532" y="26878"/>
                </a:lnTo>
                <a:lnTo>
                  <a:pt x="311879" y="25254"/>
                </a:lnTo>
                <a:lnTo>
                  <a:pt x="361815" y="21992"/>
                </a:lnTo>
                <a:lnTo>
                  <a:pt x="439889" y="16415"/>
                </a:lnTo>
                <a:lnTo>
                  <a:pt x="635797" y="4470"/>
                </a:lnTo>
                <a:lnTo>
                  <a:pt x="7284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1854517" y="326612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479346" y="3429000"/>
            <a:ext cx="319852" cy="214268"/>
          </a:xfrm>
          <a:custGeom>
            <a:avLst/>
            <a:gdLst/>
            <a:ahLst/>
            <a:cxnLst/>
            <a:rect l="0" t="0" r="0" b="0"/>
            <a:pathLst>
              <a:path w="319852" h="214268">
                <a:moveTo>
                  <a:pt x="115013" y="0"/>
                </a:moveTo>
                <a:lnTo>
                  <a:pt x="101361" y="9101"/>
                </a:lnTo>
                <a:lnTo>
                  <a:pt x="95434" y="12735"/>
                </a:lnTo>
                <a:lnTo>
                  <a:pt x="89578" y="16110"/>
                </a:lnTo>
                <a:lnTo>
                  <a:pt x="83769" y="19312"/>
                </a:lnTo>
                <a:lnTo>
                  <a:pt x="77991" y="23352"/>
                </a:lnTo>
                <a:lnTo>
                  <a:pt x="72234" y="27951"/>
                </a:lnTo>
                <a:lnTo>
                  <a:pt x="66492" y="32921"/>
                </a:lnTo>
                <a:lnTo>
                  <a:pt x="58853" y="40045"/>
                </a:lnTo>
                <a:lnTo>
                  <a:pt x="40206" y="58120"/>
                </a:lnTo>
                <a:lnTo>
                  <a:pt x="32757" y="67321"/>
                </a:lnTo>
                <a:lnTo>
                  <a:pt x="26838" y="76313"/>
                </a:lnTo>
                <a:lnTo>
                  <a:pt x="17722" y="92972"/>
                </a:lnTo>
                <a:lnTo>
                  <a:pt x="7235" y="113060"/>
                </a:lnTo>
                <a:lnTo>
                  <a:pt x="1072" y="125179"/>
                </a:lnTo>
                <a:lnTo>
                  <a:pt x="0" y="131077"/>
                </a:lnTo>
                <a:lnTo>
                  <a:pt x="238" y="136915"/>
                </a:lnTo>
                <a:lnTo>
                  <a:pt x="1349" y="142711"/>
                </a:lnTo>
                <a:lnTo>
                  <a:pt x="3042" y="148481"/>
                </a:lnTo>
                <a:lnTo>
                  <a:pt x="5123" y="154232"/>
                </a:lnTo>
                <a:lnTo>
                  <a:pt x="7463" y="159972"/>
                </a:lnTo>
                <a:lnTo>
                  <a:pt x="9976" y="165703"/>
                </a:lnTo>
                <a:lnTo>
                  <a:pt x="15308" y="177150"/>
                </a:lnTo>
                <a:lnTo>
                  <a:pt x="19015" y="181918"/>
                </a:lnTo>
                <a:lnTo>
                  <a:pt x="23392" y="186048"/>
                </a:lnTo>
                <a:lnTo>
                  <a:pt x="28215" y="189755"/>
                </a:lnTo>
                <a:lnTo>
                  <a:pt x="33335" y="193178"/>
                </a:lnTo>
                <a:lnTo>
                  <a:pt x="38654" y="196413"/>
                </a:lnTo>
                <a:lnTo>
                  <a:pt x="44105" y="199521"/>
                </a:lnTo>
                <a:lnTo>
                  <a:pt x="50596" y="202547"/>
                </a:lnTo>
                <a:lnTo>
                  <a:pt x="57781" y="205516"/>
                </a:lnTo>
                <a:lnTo>
                  <a:pt x="65428" y="208448"/>
                </a:lnTo>
                <a:lnTo>
                  <a:pt x="73384" y="210403"/>
                </a:lnTo>
                <a:lnTo>
                  <a:pt x="81546" y="211706"/>
                </a:lnTo>
                <a:lnTo>
                  <a:pt x="89844" y="212575"/>
                </a:lnTo>
                <a:lnTo>
                  <a:pt x="97281" y="213154"/>
                </a:lnTo>
                <a:lnTo>
                  <a:pt x="104145" y="213540"/>
                </a:lnTo>
                <a:lnTo>
                  <a:pt x="110625" y="213797"/>
                </a:lnTo>
                <a:lnTo>
                  <a:pt x="137949" y="214160"/>
                </a:lnTo>
                <a:lnTo>
                  <a:pt x="165624" y="214267"/>
                </a:lnTo>
                <a:lnTo>
                  <a:pt x="174471" y="213330"/>
                </a:lnTo>
                <a:lnTo>
                  <a:pt x="183227" y="211752"/>
                </a:lnTo>
                <a:lnTo>
                  <a:pt x="191922" y="209748"/>
                </a:lnTo>
                <a:lnTo>
                  <a:pt x="200576" y="207459"/>
                </a:lnTo>
                <a:lnTo>
                  <a:pt x="217811" y="202376"/>
                </a:lnTo>
                <a:lnTo>
                  <a:pt x="243579" y="194160"/>
                </a:lnTo>
                <a:lnTo>
                  <a:pt x="251207" y="190400"/>
                </a:lnTo>
                <a:lnTo>
                  <a:pt x="258196" y="185988"/>
                </a:lnTo>
                <a:lnTo>
                  <a:pt x="264761" y="181142"/>
                </a:lnTo>
                <a:lnTo>
                  <a:pt x="271043" y="176006"/>
                </a:lnTo>
                <a:lnTo>
                  <a:pt x="277136" y="170677"/>
                </a:lnTo>
                <a:lnTo>
                  <a:pt x="288033" y="160629"/>
                </a:lnTo>
                <a:lnTo>
                  <a:pt x="296051" y="152988"/>
                </a:lnTo>
                <a:lnTo>
                  <a:pt x="310471" y="138780"/>
                </a:lnTo>
                <a:lnTo>
                  <a:pt x="313898" y="133478"/>
                </a:lnTo>
                <a:lnTo>
                  <a:pt x="316183" y="128037"/>
                </a:lnTo>
                <a:lnTo>
                  <a:pt x="317707" y="122506"/>
                </a:lnTo>
                <a:lnTo>
                  <a:pt x="318722" y="115960"/>
                </a:lnTo>
                <a:lnTo>
                  <a:pt x="319399" y="108739"/>
                </a:lnTo>
                <a:lnTo>
                  <a:pt x="319851" y="101068"/>
                </a:lnTo>
                <a:lnTo>
                  <a:pt x="319199" y="95001"/>
                </a:lnTo>
                <a:lnTo>
                  <a:pt x="317812" y="90004"/>
                </a:lnTo>
                <a:lnTo>
                  <a:pt x="315935" y="85720"/>
                </a:lnTo>
                <a:lnTo>
                  <a:pt x="312779" y="80959"/>
                </a:lnTo>
                <a:lnTo>
                  <a:pt x="308769" y="75880"/>
                </a:lnTo>
                <a:lnTo>
                  <a:pt x="304192" y="70589"/>
                </a:lnTo>
                <a:lnTo>
                  <a:pt x="299235" y="66109"/>
                </a:lnTo>
                <a:lnTo>
                  <a:pt x="294025" y="62171"/>
                </a:lnTo>
                <a:lnTo>
                  <a:pt x="288647" y="58592"/>
                </a:lnTo>
                <a:lnTo>
                  <a:pt x="280131" y="52075"/>
                </a:lnTo>
                <a:lnTo>
                  <a:pt x="276527" y="49004"/>
                </a:lnTo>
                <a:lnTo>
                  <a:pt x="272219" y="46957"/>
                </a:lnTo>
                <a:lnTo>
                  <a:pt x="262353" y="44682"/>
                </a:lnTo>
                <a:lnTo>
                  <a:pt x="254157" y="41131"/>
                </a:lnTo>
                <a:lnTo>
                  <a:pt x="247340" y="36378"/>
                </a:lnTo>
                <a:lnTo>
                  <a:pt x="241135" y="31090"/>
                </a:lnTo>
                <a:lnTo>
                  <a:pt x="238147" y="29299"/>
                </a:lnTo>
                <a:lnTo>
                  <a:pt x="232287" y="27309"/>
                </a:lnTo>
                <a:lnTo>
                  <a:pt x="226508" y="26425"/>
                </a:lnTo>
                <a:lnTo>
                  <a:pt x="217883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508634" y="3797617"/>
            <a:ext cx="154306" cy="445771"/>
          </a:xfrm>
          <a:custGeom>
            <a:avLst/>
            <a:gdLst/>
            <a:ahLst/>
            <a:cxnLst/>
            <a:rect l="0" t="0" r="0" b="0"/>
            <a:pathLst>
              <a:path w="154306" h="445771">
                <a:moveTo>
                  <a:pt x="0" y="0"/>
                </a:moveTo>
                <a:lnTo>
                  <a:pt x="0" y="18203"/>
                </a:lnTo>
                <a:lnTo>
                  <a:pt x="953" y="24518"/>
                </a:lnTo>
                <a:lnTo>
                  <a:pt x="4551" y="34075"/>
                </a:lnTo>
                <a:lnTo>
                  <a:pt x="6786" y="44037"/>
                </a:lnTo>
                <a:lnTo>
                  <a:pt x="7381" y="49360"/>
                </a:lnTo>
                <a:lnTo>
                  <a:pt x="10583" y="57815"/>
                </a:lnTo>
                <a:lnTo>
                  <a:pt x="15181" y="65701"/>
                </a:lnTo>
                <a:lnTo>
                  <a:pt x="20400" y="75555"/>
                </a:lnTo>
                <a:lnTo>
                  <a:pt x="23125" y="81803"/>
                </a:lnTo>
                <a:lnTo>
                  <a:pt x="25894" y="88825"/>
                </a:lnTo>
                <a:lnTo>
                  <a:pt x="28693" y="96365"/>
                </a:lnTo>
                <a:lnTo>
                  <a:pt x="31803" y="109821"/>
                </a:lnTo>
                <a:lnTo>
                  <a:pt x="32632" y="116077"/>
                </a:lnTo>
                <a:lnTo>
                  <a:pt x="36995" y="127867"/>
                </a:lnTo>
                <a:lnTo>
                  <a:pt x="43713" y="143347"/>
                </a:lnTo>
                <a:lnTo>
                  <a:pt x="52002" y="161287"/>
                </a:lnTo>
                <a:lnTo>
                  <a:pt x="60386" y="181820"/>
                </a:lnTo>
                <a:lnTo>
                  <a:pt x="68832" y="204081"/>
                </a:lnTo>
                <a:lnTo>
                  <a:pt x="93819" y="274098"/>
                </a:lnTo>
                <a:lnTo>
                  <a:pt x="114007" y="333556"/>
                </a:lnTo>
                <a:lnTo>
                  <a:pt x="116010" y="342386"/>
                </a:lnTo>
                <a:lnTo>
                  <a:pt x="117345" y="351130"/>
                </a:lnTo>
                <a:lnTo>
                  <a:pt x="118235" y="359816"/>
                </a:lnTo>
                <a:lnTo>
                  <a:pt x="119781" y="367512"/>
                </a:lnTo>
                <a:lnTo>
                  <a:pt x="124039" y="381144"/>
                </a:lnTo>
                <a:lnTo>
                  <a:pt x="126508" y="387446"/>
                </a:lnTo>
                <a:lnTo>
                  <a:pt x="129106" y="393552"/>
                </a:lnTo>
                <a:lnTo>
                  <a:pt x="134533" y="405417"/>
                </a:lnTo>
                <a:lnTo>
                  <a:pt x="154305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585787" y="4372011"/>
            <a:ext cx="437198" cy="471452"/>
          </a:xfrm>
          <a:custGeom>
            <a:avLst/>
            <a:gdLst/>
            <a:ahLst/>
            <a:cxnLst/>
            <a:rect l="0" t="0" r="0" b="0"/>
            <a:pathLst>
              <a:path w="437198" h="471452">
                <a:moveTo>
                  <a:pt x="0" y="42826"/>
                </a:moveTo>
                <a:lnTo>
                  <a:pt x="4551" y="29174"/>
                </a:lnTo>
                <a:lnTo>
                  <a:pt x="7796" y="24199"/>
                </a:lnTo>
                <a:lnTo>
                  <a:pt x="16483" y="16133"/>
                </a:lnTo>
                <a:lnTo>
                  <a:pt x="21466" y="13600"/>
                </a:lnTo>
                <a:lnTo>
                  <a:pt x="32083" y="10787"/>
                </a:lnTo>
                <a:lnTo>
                  <a:pt x="40611" y="6996"/>
                </a:lnTo>
                <a:lnTo>
                  <a:pt x="44219" y="4652"/>
                </a:lnTo>
                <a:lnTo>
                  <a:pt x="53308" y="2047"/>
                </a:lnTo>
                <a:lnTo>
                  <a:pt x="64650" y="890"/>
                </a:lnTo>
                <a:lnTo>
                  <a:pt x="71675" y="581"/>
                </a:lnTo>
                <a:lnTo>
                  <a:pt x="92674" y="147"/>
                </a:lnTo>
                <a:lnTo>
                  <a:pt x="121388" y="0"/>
                </a:lnTo>
                <a:lnTo>
                  <a:pt x="128550" y="940"/>
                </a:lnTo>
                <a:lnTo>
                  <a:pt x="141588" y="4525"/>
                </a:lnTo>
                <a:lnTo>
                  <a:pt x="149637" y="7767"/>
                </a:lnTo>
                <a:lnTo>
                  <a:pt x="158813" y="11833"/>
                </a:lnTo>
                <a:lnTo>
                  <a:pt x="168740" y="16449"/>
                </a:lnTo>
                <a:lnTo>
                  <a:pt x="182311" y="26658"/>
                </a:lnTo>
                <a:lnTo>
                  <a:pt x="192469" y="39450"/>
                </a:lnTo>
                <a:lnTo>
                  <a:pt x="197845" y="48196"/>
                </a:lnTo>
                <a:lnTo>
                  <a:pt x="203334" y="57836"/>
                </a:lnTo>
                <a:lnTo>
                  <a:pt x="206994" y="66168"/>
                </a:lnTo>
                <a:lnTo>
                  <a:pt x="211060" y="80505"/>
                </a:lnTo>
                <a:lnTo>
                  <a:pt x="211191" y="89853"/>
                </a:lnTo>
                <a:lnTo>
                  <a:pt x="210327" y="100847"/>
                </a:lnTo>
                <a:lnTo>
                  <a:pt x="208798" y="112939"/>
                </a:lnTo>
                <a:lnTo>
                  <a:pt x="205873" y="123858"/>
                </a:lnTo>
                <a:lnTo>
                  <a:pt x="202019" y="133995"/>
                </a:lnTo>
                <a:lnTo>
                  <a:pt x="197544" y="143611"/>
                </a:lnTo>
                <a:lnTo>
                  <a:pt x="192656" y="152878"/>
                </a:lnTo>
                <a:lnTo>
                  <a:pt x="187492" y="161914"/>
                </a:lnTo>
                <a:lnTo>
                  <a:pt x="182145" y="170796"/>
                </a:lnTo>
                <a:lnTo>
                  <a:pt x="173817" y="182432"/>
                </a:lnTo>
                <a:lnTo>
                  <a:pt x="163503" y="195904"/>
                </a:lnTo>
                <a:lnTo>
                  <a:pt x="139343" y="226114"/>
                </a:lnTo>
                <a:lnTo>
                  <a:pt x="112730" y="258590"/>
                </a:lnTo>
                <a:lnTo>
                  <a:pt x="101823" y="272394"/>
                </a:lnTo>
                <a:lnTo>
                  <a:pt x="92647" y="284453"/>
                </a:lnTo>
                <a:lnTo>
                  <a:pt x="59681" y="328892"/>
                </a:lnTo>
                <a:lnTo>
                  <a:pt x="53123" y="339264"/>
                </a:lnTo>
                <a:lnTo>
                  <a:pt x="47798" y="349037"/>
                </a:lnTo>
                <a:lnTo>
                  <a:pt x="43295" y="358409"/>
                </a:lnTo>
                <a:lnTo>
                  <a:pt x="39341" y="367515"/>
                </a:lnTo>
                <a:lnTo>
                  <a:pt x="35752" y="376442"/>
                </a:lnTo>
                <a:lnTo>
                  <a:pt x="32407" y="385252"/>
                </a:lnTo>
                <a:lnTo>
                  <a:pt x="30177" y="393030"/>
                </a:lnTo>
                <a:lnTo>
                  <a:pt x="27700" y="406752"/>
                </a:lnTo>
                <a:lnTo>
                  <a:pt x="26305" y="420637"/>
                </a:lnTo>
                <a:lnTo>
                  <a:pt x="28014" y="424240"/>
                </a:lnTo>
                <a:lnTo>
                  <a:pt x="31058" y="427594"/>
                </a:lnTo>
                <a:lnTo>
                  <a:pt x="34993" y="430783"/>
                </a:lnTo>
                <a:lnTo>
                  <a:pt x="39521" y="432910"/>
                </a:lnTo>
                <a:lnTo>
                  <a:pt x="54996" y="436854"/>
                </a:lnTo>
                <a:lnTo>
                  <a:pt x="66035" y="441152"/>
                </a:lnTo>
                <a:lnTo>
                  <a:pt x="73551" y="442680"/>
                </a:lnTo>
                <a:lnTo>
                  <a:pt x="82371" y="443698"/>
                </a:lnTo>
                <a:lnTo>
                  <a:pt x="92062" y="444376"/>
                </a:lnTo>
                <a:lnTo>
                  <a:pt x="101380" y="445781"/>
                </a:lnTo>
                <a:lnTo>
                  <a:pt x="110449" y="447671"/>
                </a:lnTo>
                <a:lnTo>
                  <a:pt x="119353" y="449882"/>
                </a:lnTo>
                <a:lnTo>
                  <a:pt x="136718" y="451356"/>
                </a:lnTo>
                <a:lnTo>
                  <a:pt x="159726" y="452340"/>
                </a:lnTo>
                <a:lnTo>
                  <a:pt x="242371" y="453918"/>
                </a:lnTo>
                <a:lnTo>
                  <a:pt x="264450" y="455000"/>
                </a:lnTo>
                <a:lnTo>
                  <a:pt x="356614" y="461040"/>
                </a:lnTo>
                <a:lnTo>
                  <a:pt x="369187" y="461653"/>
                </a:lnTo>
                <a:lnTo>
                  <a:pt x="381380" y="463014"/>
                </a:lnTo>
                <a:lnTo>
                  <a:pt x="393318" y="464874"/>
                </a:lnTo>
                <a:lnTo>
                  <a:pt x="405087" y="467066"/>
                </a:lnTo>
                <a:lnTo>
                  <a:pt x="413886" y="468528"/>
                </a:lnTo>
                <a:lnTo>
                  <a:pt x="420704" y="469502"/>
                </a:lnTo>
                <a:lnTo>
                  <a:pt x="437197" y="4714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1125854" y="4543425"/>
            <a:ext cx="120016" cy="574358"/>
          </a:xfrm>
          <a:custGeom>
            <a:avLst/>
            <a:gdLst/>
            <a:ahLst/>
            <a:cxnLst/>
            <a:rect l="0" t="0" r="0" b="0"/>
            <a:pathLst>
              <a:path w="120016" h="574358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2"/>
                </a:lnTo>
                <a:lnTo>
                  <a:pt x="17627" y="39092"/>
                </a:lnTo>
                <a:lnTo>
                  <a:pt x="19372" y="46064"/>
                </a:lnTo>
                <a:lnTo>
                  <a:pt x="22897" y="60478"/>
                </a:lnTo>
                <a:lnTo>
                  <a:pt x="24464" y="73234"/>
                </a:lnTo>
                <a:lnTo>
                  <a:pt x="25346" y="91125"/>
                </a:lnTo>
                <a:lnTo>
                  <a:pt x="25608" y="108492"/>
                </a:lnTo>
                <a:lnTo>
                  <a:pt x="26597" y="117095"/>
                </a:lnTo>
                <a:lnTo>
                  <a:pt x="28209" y="127594"/>
                </a:lnTo>
                <a:lnTo>
                  <a:pt x="30236" y="139355"/>
                </a:lnTo>
                <a:lnTo>
                  <a:pt x="32540" y="150053"/>
                </a:lnTo>
                <a:lnTo>
                  <a:pt x="35029" y="160043"/>
                </a:lnTo>
                <a:lnTo>
                  <a:pt x="37640" y="169560"/>
                </a:lnTo>
                <a:lnTo>
                  <a:pt x="45622" y="202995"/>
                </a:lnTo>
                <a:lnTo>
                  <a:pt x="50417" y="223912"/>
                </a:lnTo>
                <a:lnTo>
                  <a:pt x="54566" y="240715"/>
                </a:lnTo>
                <a:lnTo>
                  <a:pt x="58285" y="254774"/>
                </a:lnTo>
                <a:lnTo>
                  <a:pt x="61717" y="267004"/>
                </a:lnTo>
                <a:lnTo>
                  <a:pt x="70610" y="303453"/>
                </a:lnTo>
                <a:lnTo>
                  <a:pt x="75649" y="325174"/>
                </a:lnTo>
                <a:lnTo>
                  <a:pt x="79008" y="343465"/>
                </a:lnTo>
                <a:lnTo>
                  <a:pt x="81247" y="359469"/>
                </a:lnTo>
                <a:lnTo>
                  <a:pt x="82740" y="373949"/>
                </a:lnTo>
                <a:lnTo>
                  <a:pt x="86939" y="405277"/>
                </a:lnTo>
                <a:lnTo>
                  <a:pt x="89391" y="421632"/>
                </a:lnTo>
                <a:lnTo>
                  <a:pt x="91979" y="435393"/>
                </a:lnTo>
                <a:lnTo>
                  <a:pt x="94657" y="447424"/>
                </a:lnTo>
                <a:lnTo>
                  <a:pt x="97395" y="458303"/>
                </a:lnTo>
                <a:lnTo>
                  <a:pt x="99220" y="468413"/>
                </a:lnTo>
                <a:lnTo>
                  <a:pt x="100437" y="478010"/>
                </a:lnTo>
                <a:lnTo>
                  <a:pt x="101248" y="487266"/>
                </a:lnTo>
                <a:lnTo>
                  <a:pt x="102741" y="498199"/>
                </a:lnTo>
                <a:lnTo>
                  <a:pt x="108441" y="532530"/>
                </a:lnTo>
                <a:lnTo>
                  <a:pt x="110109" y="545608"/>
                </a:lnTo>
                <a:lnTo>
                  <a:pt x="113390" y="557134"/>
                </a:lnTo>
                <a:lnTo>
                  <a:pt x="120015" y="5743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1146633" y="2858982"/>
            <a:ext cx="433565" cy="175683"/>
          </a:xfrm>
          <a:custGeom>
            <a:avLst/>
            <a:gdLst/>
            <a:ahLst/>
            <a:cxnLst/>
            <a:rect l="0" t="0" r="0" b="0"/>
            <a:pathLst>
              <a:path w="433565" h="175683">
                <a:moveTo>
                  <a:pt x="4939" y="29950"/>
                </a:moveTo>
                <a:lnTo>
                  <a:pt x="4939" y="16298"/>
                </a:lnTo>
                <a:lnTo>
                  <a:pt x="3986" y="12276"/>
                </a:lnTo>
                <a:lnTo>
                  <a:pt x="2399" y="9595"/>
                </a:lnTo>
                <a:lnTo>
                  <a:pt x="388" y="7807"/>
                </a:lnTo>
                <a:lnTo>
                  <a:pt x="0" y="5663"/>
                </a:lnTo>
                <a:lnTo>
                  <a:pt x="694" y="3281"/>
                </a:lnTo>
                <a:lnTo>
                  <a:pt x="2109" y="741"/>
                </a:lnTo>
                <a:lnTo>
                  <a:pt x="4957" y="0"/>
                </a:lnTo>
                <a:lnTo>
                  <a:pt x="8761" y="458"/>
                </a:lnTo>
                <a:lnTo>
                  <a:pt x="19020" y="3508"/>
                </a:lnTo>
                <a:lnTo>
                  <a:pt x="33105" y="8038"/>
                </a:lnTo>
                <a:lnTo>
                  <a:pt x="40861" y="9627"/>
                </a:lnTo>
                <a:lnTo>
                  <a:pt x="48890" y="10686"/>
                </a:lnTo>
                <a:lnTo>
                  <a:pt x="57099" y="11393"/>
                </a:lnTo>
                <a:lnTo>
                  <a:pt x="67335" y="14721"/>
                </a:lnTo>
                <a:lnTo>
                  <a:pt x="78921" y="19797"/>
                </a:lnTo>
                <a:lnTo>
                  <a:pt x="91408" y="26039"/>
                </a:lnTo>
                <a:lnTo>
                  <a:pt x="102590" y="31153"/>
                </a:lnTo>
                <a:lnTo>
                  <a:pt x="112902" y="35514"/>
                </a:lnTo>
                <a:lnTo>
                  <a:pt x="122634" y="39375"/>
                </a:lnTo>
                <a:lnTo>
                  <a:pt x="132933" y="43853"/>
                </a:lnTo>
                <a:lnTo>
                  <a:pt x="154535" y="53909"/>
                </a:lnTo>
                <a:lnTo>
                  <a:pt x="164677" y="58305"/>
                </a:lnTo>
                <a:lnTo>
                  <a:pt x="174296" y="62188"/>
                </a:lnTo>
                <a:lnTo>
                  <a:pt x="183566" y="65730"/>
                </a:lnTo>
                <a:lnTo>
                  <a:pt x="199271" y="73806"/>
                </a:lnTo>
                <a:lnTo>
                  <a:pt x="219266" y="84905"/>
                </a:lnTo>
                <a:lnTo>
                  <a:pt x="242121" y="98019"/>
                </a:lnTo>
                <a:lnTo>
                  <a:pt x="261168" y="107715"/>
                </a:lnTo>
                <a:lnTo>
                  <a:pt x="277676" y="115130"/>
                </a:lnTo>
                <a:lnTo>
                  <a:pt x="292491" y="121027"/>
                </a:lnTo>
                <a:lnTo>
                  <a:pt x="314032" y="130119"/>
                </a:lnTo>
                <a:lnTo>
                  <a:pt x="322444" y="133877"/>
                </a:lnTo>
                <a:lnTo>
                  <a:pt x="361587" y="152818"/>
                </a:lnTo>
                <a:lnTo>
                  <a:pt x="375102" y="158535"/>
                </a:lnTo>
                <a:lnTo>
                  <a:pt x="387922" y="163298"/>
                </a:lnTo>
                <a:lnTo>
                  <a:pt x="433564" y="1756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1588769" y="2923222"/>
            <a:ext cx="17146" cy="402908"/>
          </a:xfrm>
          <a:custGeom>
            <a:avLst/>
            <a:gdLst/>
            <a:ahLst/>
            <a:cxnLst/>
            <a:rect l="0" t="0" r="0" b="0"/>
            <a:pathLst>
              <a:path w="17146" h="402908">
                <a:moveTo>
                  <a:pt x="17145" y="0"/>
                </a:moveTo>
                <a:lnTo>
                  <a:pt x="17145" y="13653"/>
                </a:lnTo>
                <a:lnTo>
                  <a:pt x="3476" y="253248"/>
                </a:lnTo>
                <a:lnTo>
                  <a:pt x="687" y="361845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1108709" y="3257868"/>
            <a:ext cx="814389" cy="68262"/>
          </a:xfrm>
          <a:custGeom>
            <a:avLst/>
            <a:gdLst/>
            <a:ahLst/>
            <a:cxnLst/>
            <a:rect l="0" t="0" r="0" b="0"/>
            <a:pathLst>
              <a:path w="814389" h="68262">
                <a:moveTo>
                  <a:pt x="0" y="68261"/>
                </a:moveTo>
                <a:lnTo>
                  <a:pt x="4551" y="59160"/>
                </a:lnTo>
                <a:lnTo>
                  <a:pt x="6844" y="56479"/>
                </a:lnTo>
                <a:lnTo>
                  <a:pt x="9326" y="54691"/>
                </a:lnTo>
                <a:lnTo>
                  <a:pt x="14622" y="52705"/>
                </a:lnTo>
                <a:lnTo>
                  <a:pt x="20152" y="51823"/>
                </a:lnTo>
                <a:lnTo>
                  <a:pt x="22960" y="50635"/>
                </a:lnTo>
                <a:lnTo>
                  <a:pt x="25784" y="48891"/>
                </a:lnTo>
                <a:lnTo>
                  <a:pt x="28619" y="46775"/>
                </a:lnTo>
                <a:lnTo>
                  <a:pt x="35272" y="45365"/>
                </a:lnTo>
                <a:lnTo>
                  <a:pt x="67390" y="42427"/>
                </a:lnTo>
                <a:lnTo>
                  <a:pt x="80169" y="40561"/>
                </a:lnTo>
                <a:lnTo>
                  <a:pt x="93451" y="38364"/>
                </a:lnTo>
                <a:lnTo>
                  <a:pt x="104211" y="36900"/>
                </a:lnTo>
                <a:lnTo>
                  <a:pt x="121246" y="35274"/>
                </a:lnTo>
                <a:lnTo>
                  <a:pt x="182504" y="29806"/>
                </a:lnTo>
                <a:lnTo>
                  <a:pt x="203585" y="28337"/>
                </a:lnTo>
                <a:lnTo>
                  <a:pt x="222401" y="27358"/>
                </a:lnTo>
                <a:lnTo>
                  <a:pt x="239707" y="26705"/>
                </a:lnTo>
                <a:lnTo>
                  <a:pt x="370668" y="18786"/>
                </a:lnTo>
                <a:lnTo>
                  <a:pt x="407629" y="17697"/>
                </a:lnTo>
                <a:lnTo>
                  <a:pt x="439931" y="17214"/>
                </a:lnTo>
                <a:lnTo>
                  <a:pt x="466643" y="15180"/>
                </a:lnTo>
                <a:lnTo>
                  <a:pt x="569218" y="5120"/>
                </a:lnTo>
                <a:lnTo>
                  <a:pt x="592839" y="3308"/>
                </a:lnTo>
                <a:lnTo>
                  <a:pt x="629244" y="1293"/>
                </a:lnTo>
                <a:lnTo>
                  <a:pt x="658124" y="398"/>
                </a:lnTo>
                <a:lnTo>
                  <a:pt x="701440" y="0"/>
                </a:lnTo>
                <a:lnTo>
                  <a:pt x="814388" y="82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722947" y="228885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731519" y="2288857"/>
            <a:ext cx="274321" cy="240031"/>
          </a:xfrm>
          <a:custGeom>
            <a:avLst/>
            <a:gdLst/>
            <a:ahLst/>
            <a:cxnLst/>
            <a:rect l="0" t="0" r="0" b="0"/>
            <a:pathLst>
              <a:path w="274321" h="240031">
                <a:moveTo>
                  <a:pt x="0" y="0"/>
                </a:moveTo>
                <a:lnTo>
                  <a:pt x="45820" y="45820"/>
                </a:lnTo>
                <a:lnTo>
                  <a:pt x="54020" y="51479"/>
                </a:lnTo>
                <a:lnTo>
                  <a:pt x="58873" y="54322"/>
                </a:lnTo>
                <a:lnTo>
                  <a:pt x="62109" y="57170"/>
                </a:lnTo>
                <a:lnTo>
                  <a:pt x="64266" y="60021"/>
                </a:lnTo>
                <a:lnTo>
                  <a:pt x="65704" y="62874"/>
                </a:lnTo>
                <a:lnTo>
                  <a:pt x="72382" y="68584"/>
                </a:lnTo>
                <a:lnTo>
                  <a:pt x="76830" y="71440"/>
                </a:lnTo>
                <a:lnTo>
                  <a:pt x="81700" y="74297"/>
                </a:lnTo>
                <a:lnTo>
                  <a:pt x="86852" y="77154"/>
                </a:lnTo>
                <a:lnTo>
                  <a:pt x="92191" y="80011"/>
                </a:lnTo>
                <a:lnTo>
                  <a:pt x="100664" y="85725"/>
                </a:lnTo>
                <a:lnTo>
                  <a:pt x="107605" y="91440"/>
                </a:lnTo>
                <a:lnTo>
                  <a:pt x="113865" y="97155"/>
                </a:lnTo>
                <a:lnTo>
                  <a:pt x="119725" y="101918"/>
                </a:lnTo>
                <a:lnTo>
                  <a:pt x="143318" y="120368"/>
                </a:lnTo>
                <a:lnTo>
                  <a:pt x="148886" y="125013"/>
                </a:lnTo>
                <a:lnTo>
                  <a:pt x="153550" y="129062"/>
                </a:lnTo>
                <a:lnTo>
                  <a:pt x="158564" y="132714"/>
                </a:lnTo>
                <a:lnTo>
                  <a:pt x="163812" y="136101"/>
                </a:lnTo>
                <a:lnTo>
                  <a:pt x="169216" y="139311"/>
                </a:lnTo>
                <a:lnTo>
                  <a:pt x="176628" y="144309"/>
                </a:lnTo>
                <a:lnTo>
                  <a:pt x="195024" y="157483"/>
                </a:lnTo>
                <a:lnTo>
                  <a:pt x="203359" y="164043"/>
                </a:lnTo>
                <a:lnTo>
                  <a:pt x="210820" y="170322"/>
                </a:lnTo>
                <a:lnTo>
                  <a:pt x="223238" y="181426"/>
                </a:lnTo>
                <a:lnTo>
                  <a:pt x="231932" y="189536"/>
                </a:lnTo>
                <a:lnTo>
                  <a:pt x="255074" y="212273"/>
                </a:lnTo>
                <a:lnTo>
                  <a:pt x="265125" y="222281"/>
                </a:lnTo>
                <a:lnTo>
                  <a:pt x="27432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962977" y="2314575"/>
            <a:ext cx="154306" cy="377190"/>
          </a:xfrm>
          <a:custGeom>
            <a:avLst/>
            <a:gdLst/>
            <a:ahLst/>
            <a:cxnLst/>
            <a:rect l="0" t="0" r="0" b="0"/>
            <a:pathLst>
              <a:path w="154306" h="377190">
                <a:moveTo>
                  <a:pt x="154305" y="0"/>
                </a:moveTo>
                <a:lnTo>
                  <a:pt x="145203" y="18203"/>
                </a:lnTo>
                <a:lnTo>
                  <a:pt x="141570" y="27375"/>
                </a:lnTo>
                <a:lnTo>
                  <a:pt x="138195" y="37300"/>
                </a:lnTo>
                <a:lnTo>
                  <a:pt x="134992" y="47726"/>
                </a:lnTo>
                <a:lnTo>
                  <a:pt x="130952" y="58488"/>
                </a:lnTo>
                <a:lnTo>
                  <a:pt x="126354" y="69472"/>
                </a:lnTo>
                <a:lnTo>
                  <a:pt x="121384" y="80604"/>
                </a:lnTo>
                <a:lnTo>
                  <a:pt x="115212" y="92789"/>
                </a:lnTo>
                <a:lnTo>
                  <a:pt x="108241" y="105674"/>
                </a:lnTo>
                <a:lnTo>
                  <a:pt x="92875" y="132691"/>
                </a:lnTo>
                <a:lnTo>
                  <a:pt x="76520" y="160574"/>
                </a:lnTo>
                <a:lnTo>
                  <a:pt x="66253" y="180391"/>
                </a:lnTo>
                <a:lnTo>
                  <a:pt x="20002" y="276426"/>
                </a:lnTo>
                <a:lnTo>
                  <a:pt x="15239" y="287154"/>
                </a:lnTo>
                <a:lnTo>
                  <a:pt x="11112" y="297163"/>
                </a:lnTo>
                <a:lnTo>
                  <a:pt x="7408" y="306694"/>
                </a:lnTo>
                <a:lnTo>
                  <a:pt x="4939" y="314952"/>
                </a:lnTo>
                <a:lnTo>
                  <a:pt x="3292" y="322363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1314449" y="2383155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47848" y="10582"/>
                </a:lnTo>
                <a:lnTo>
                  <a:pt x="94609" y="14228"/>
                </a:lnTo>
                <a:lnTo>
                  <a:pt x="145733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1288732" y="2511742"/>
            <a:ext cx="300038" cy="8573"/>
          </a:xfrm>
          <a:custGeom>
            <a:avLst/>
            <a:gdLst/>
            <a:ahLst/>
            <a:cxnLst/>
            <a:rect l="0" t="0" r="0" b="0"/>
            <a:pathLst>
              <a:path w="300038" h="8573">
                <a:moveTo>
                  <a:pt x="0" y="0"/>
                </a:moveTo>
                <a:lnTo>
                  <a:pt x="82981" y="0"/>
                </a:lnTo>
                <a:lnTo>
                  <a:pt x="108660" y="953"/>
                </a:lnTo>
                <a:lnTo>
                  <a:pt x="133400" y="2540"/>
                </a:lnTo>
                <a:lnTo>
                  <a:pt x="157513" y="4551"/>
                </a:lnTo>
                <a:lnTo>
                  <a:pt x="180256" y="5892"/>
                </a:lnTo>
                <a:lnTo>
                  <a:pt x="223306" y="7381"/>
                </a:lnTo>
                <a:lnTo>
                  <a:pt x="300037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1687089" y="2460307"/>
            <a:ext cx="236009" cy="1"/>
          </a:xfrm>
          <a:custGeom>
            <a:avLst/>
            <a:gdLst/>
            <a:ahLst/>
            <a:cxnLst/>
            <a:rect l="0" t="0" r="0" b="0"/>
            <a:pathLst>
              <a:path w="236009" h="1">
                <a:moveTo>
                  <a:pt x="4550" y="0"/>
                </a:moveTo>
                <a:lnTo>
                  <a:pt x="0" y="0"/>
                </a:lnTo>
                <a:lnTo>
                  <a:pt x="2360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1957998" y="2361306"/>
            <a:ext cx="350862" cy="269949"/>
          </a:xfrm>
          <a:custGeom>
            <a:avLst/>
            <a:gdLst/>
            <a:ahLst/>
            <a:cxnLst/>
            <a:rect l="0" t="0" r="0" b="0"/>
            <a:pathLst>
              <a:path w="350862" h="269949">
                <a:moveTo>
                  <a:pt x="59396" y="13276"/>
                </a:moveTo>
                <a:lnTo>
                  <a:pt x="68498" y="8725"/>
                </a:lnTo>
                <a:lnTo>
                  <a:pt x="75507" y="6491"/>
                </a:lnTo>
                <a:lnTo>
                  <a:pt x="84654" y="4546"/>
                </a:lnTo>
                <a:lnTo>
                  <a:pt x="101420" y="506"/>
                </a:lnTo>
                <a:lnTo>
                  <a:pt x="109319" y="0"/>
                </a:lnTo>
                <a:lnTo>
                  <a:pt x="116491" y="615"/>
                </a:lnTo>
                <a:lnTo>
                  <a:pt x="123177" y="1978"/>
                </a:lnTo>
                <a:lnTo>
                  <a:pt x="133146" y="3492"/>
                </a:lnTo>
                <a:lnTo>
                  <a:pt x="137138" y="3896"/>
                </a:lnTo>
                <a:lnTo>
                  <a:pt x="140751" y="5118"/>
                </a:lnTo>
                <a:lnTo>
                  <a:pt x="150388" y="10436"/>
                </a:lnTo>
                <a:lnTo>
                  <a:pt x="156352" y="12014"/>
                </a:lnTo>
                <a:lnTo>
                  <a:pt x="159276" y="14339"/>
                </a:lnTo>
                <a:lnTo>
                  <a:pt x="165065" y="22004"/>
                </a:lnTo>
                <a:lnTo>
                  <a:pt x="167942" y="26715"/>
                </a:lnTo>
                <a:lnTo>
                  <a:pt x="170813" y="31760"/>
                </a:lnTo>
                <a:lnTo>
                  <a:pt x="173679" y="37029"/>
                </a:lnTo>
                <a:lnTo>
                  <a:pt x="174637" y="41494"/>
                </a:lnTo>
                <a:lnTo>
                  <a:pt x="174324" y="45423"/>
                </a:lnTo>
                <a:lnTo>
                  <a:pt x="172388" y="53281"/>
                </a:lnTo>
                <a:lnTo>
                  <a:pt x="171871" y="58044"/>
                </a:lnTo>
                <a:lnTo>
                  <a:pt x="171527" y="63124"/>
                </a:lnTo>
                <a:lnTo>
                  <a:pt x="171145" y="71308"/>
                </a:lnTo>
                <a:lnTo>
                  <a:pt x="171043" y="74824"/>
                </a:lnTo>
                <a:lnTo>
                  <a:pt x="170022" y="79073"/>
                </a:lnTo>
                <a:lnTo>
                  <a:pt x="168390" y="83811"/>
                </a:lnTo>
                <a:lnTo>
                  <a:pt x="166349" y="88874"/>
                </a:lnTo>
                <a:lnTo>
                  <a:pt x="162130" y="95108"/>
                </a:lnTo>
                <a:lnTo>
                  <a:pt x="156461" y="102120"/>
                </a:lnTo>
                <a:lnTo>
                  <a:pt x="149823" y="109653"/>
                </a:lnTo>
                <a:lnTo>
                  <a:pt x="129749" y="130723"/>
                </a:lnTo>
                <a:lnTo>
                  <a:pt x="117728" y="143009"/>
                </a:lnTo>
                <a:lnTo>
                  <a:pt x="107809" y="152152"/>
                </a:lnTo>
                <a:lnTo>
                  <a:pt x="99291" y="159200"/>
                </a:lnTo>
                <a:lnTo>
                  <a:pt x="91708" y="164851"/>
                </a:lnTo>
                <a:lnTo>
                  <a:pt x="84748" y="170524"/>
                </a:lnTo>
                <a:lnTo>
                  <a:pt x="78202" y="176210"/>
                </a:lnTo>
                <a:lnTo>
                  <a:pt x="71934" y="181906"/>
                </a:lnTo>
                <a:lnTo>
                  <a:pt x="65850" y="186656"/>
                </a:lnTo>
                <a:lnTo>
                  <a:pt x="59889" y="190775"/>
                </a:lnTo>
                <a:lnTo>
                  <a:pt x="49138" y="197892"/>
                </a:lnTo>
                <a:lnTo>
                  <a:pt x="41185" y="204230"/>
                </a:lnTo>
                <a:lnTo>
                  <a:pt x="37730" y="208206"/>
                </a:lnTo>
                <a:lnTo>
                  <a:pt x="34475" y="212762"/>
                </a:lnTo>
                <a:lnTo>
                  <a:pt x="31352" y="217704"/>
                </a:lnTo>
                <a:lnTo>
                  <a:pt x="22802" y="225736"/>
                </a:lnTo>
                <a:lnTo>
                  <a:pt x="13605" y="232480"/>
                </a:lnTo>
                <a:lnTo>
                  <a:pt x="6342" y="238653"/>
                </a:lnTo>
                <a:lnTo>
                  <a:pt x="4024" y="241632"/>
                </a:lnTo>
                <a:lnTo>
                  <a:pt x="1449" y="247483"/>
                </a:lnTo>
                <a:lnTo>
                  <a:pt x="305" y="253258"/>
                </a:lnTo>
                <a:lnTo>
                  <a:pt x="0" y="256131"/>
                </a:lnTo>
                <a:lnTo>
                  <a:pt x="2654" y="259000"/>
                </a:lnTo>
                <a:lnTo>
                  <a:pt x="13222" y="264727"/>
                </a:lnTo>
                <a:lnTo>
                  <a:pt x="22365" y="267907"/>
                </a:lnTo>
                <a:lnTo>
                  <a:pt x="32867" y="269697"/>
                </a:lnTo>
                <a:lnTo>
                  <a:pt x="35995" y="269948"/>
                </a:lnTo>
                <a:lnTo>
                  <a:pt x="43795" y="269163"/>
                </a:lnTo>
                <a:lnTo>
                  <a:pt x="67703" y="265751"/>
                </a:lnTo>
                <a:lnTo>
                  <a:pt x="110078" y="261060"/>
                </a:lnTo>
                <a:lnTo>
                  <a:pt x="136047" y="258475"/>
                </a:lnTo>
                <a:lnTo>
                  <a:pt x="159074" y="256752"/>
                </a:lnTo>
                <a:lnTo>
                  <a:pt x="180141" y="255604"/>
                </a:lnTo>
                <a:lnTo>
                  <a:pt x="216883" y="254327"/>
                </a:lnTo>
                <a:lnTo>
                  <a:pt x="258988" y="253609"/>
                </a:lnTo>
                <a:lnTo>
                  <a:pt x="283676" y="253440"/>
                </a:lnTo>
                <a:lnTo>
                  <a:pt x="293689" y="254348"/>
                </a:lnTo>
                <a:lnTo>
                  <a:pt x="302269" y="255906"/>
                </a:lnTo>
                <a:lnTo>
                  <a:pt x="309894" y="257897"/>
                </a:lnTo>
                <a:lnTo>
                  <a:pt x="315930" y="259224"/>
                </a:lnTo>
                <a:lnTo>
                  <a:pt x="320906" y="260109"/>
                </a:lnTo>
                <a:lnTo>
                  <a:pt x="350861" y="2618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2291714" y="2451735"/>
            <a:ext cx="368619" cy="188596"/>
          </a:xfrm>
          <a:custGeom>
            <a:avLst/>
            <a:gdLst/>
            <a:ahLst/>
            <a:cxnLst/>
            <a:rect l="0" t="0" r="0" b="0"/>
            <a:pathLst>
              <a:path w="368619" h="188596">
                <a:moveTo>
                  <a:pt x="0" y="0"/>
                </a:moveTo>
                <a:lnTo>
                  <a:pt x="9102" y="4551"/>
                </a:lnTo>
                <a:lnTo>
                  <a:pt x="16111" y="9325"/>
                </a:lnTo>
                <a:lnTo>
                  <a:pt x="19313" y="11931"/>
                </a:lnTo>
                <a:lnTo>
                  <a:pt x="24306" y="15574"/>
                </a:lnTo>
                <a:lnTo>
                  <a:pt x="37473" y="24702"/>
                </a:lnTo>
                <a:lnTo>
                  <a:pt x="46889" y="29803"/>
                </a:lnTo>
                <a:lnTo>
                  <a:pt x="57930" y="35108"/>
                </a:lnTo>
                <a:lnTo>
                  <a:pt x="81944" y="46084"/>
                </a:lnTo>
                <a:lnTo>
                  <a:pt x="118789" y="63925"/>
                </a:lnTo>
                <a:lnTo>
                  <a:pt x="148998" y="78893"/>
                </a:lnTo>
                <a:lnTo>
                  <a:pt x="189094" y="100151"/>
                </a:lnTo>
                <a:lnTo>
                  <a:pt x="252829" y="134400"/>
                </a:lnTo>
                <a:lnTo>
                  <a:pt x="277054" y="146925"/>
                </a:lnTo>
                <a:lnTo>
                  <a:pt x="283763" y="151290"/>
                </a:lnTo>
                <a:lnTo>
                  <a:pt x="290141" y="156105"/>
                </a:lnTo>
                <a:lnTo>
                  <a:pt x="296297" y="161220"/>
                </a:lnTo>
                <a:lnTo>
                  <a:pt x="302307" y="164630"/>
                </a:lnTo>
                <a:lnTo>
                  <a:pt x="308218" y="166903"/>
                </a:lnTo>
                <a:lnTo>
                  <a:pt x="314064" y="168419"/>
                </a:lnTo>
                <a:lnTo>
                  <a:pt x="321771" y="171334"/>
                </a:lnTo>
                <a:lnTo>
                  <a:pt x="330719" y="175182"/>
                </a:lnTo>
                <a:lnTo>
                  <a:pt x="368618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2386012" y="2503170"/>
            <a:ext cx="171451" cy="197168"/>
          </a:xfrm>
          <a:custGeom>
            <a:avLst/>
            <a:gdLst/>
            <a:ahLst/>
            <a:cxnLst/>
            <a:rect l="0" t="0" r="0" b="0"/>
            <a:pathLst>
              <a:path w="171451" h="197168">
                <a:moveTo>
                  <a:pt x="171450" y="0"/>
                </a:moveTo>
                <a:lnTo>
                  <a:pt x="135699" y="35751"/>
                </a:lnTo>
                <a:lnTo>
                  <a:pt x="129518" y="40979"/>
                </a:lnTo>
                <a:lnTo>
                  <a:pt x="112491" y="54407"/>
                </a:lnTo>
                <a:lnTo>
                  <a:pt x="103569" y="61989"/>
                </a:lnTo>
                <a:lnTo>
                  <a:pt x="94764" y="69901"/>
                </a:lnTo>
                <a:lnTo>
                  <a:pt x="86036" y="78033"/>
                </a:lnTo>
                <a:lnTo>
                  <a:pt x="78312" y="84407"/>
                </a:lnTo>
                <a:lnTo>
                  <a:pt x="71258" y="89609"/>
                </a:lnTo>
                <a:lnTo>
                  <a:pt x="64651" y="94029"/>
                </a:lnTo>
                <a:lnTo>
                  <a:pt x="59293" y="98881"/>
                </a:lnTo>
                <a:lnTo>
                  <a:pt x="54769" y="104020"/>
                </a:lnTo>
                <a:lnTo>
                  <a:pt x="50800" y="109352"/>
                </a:lnTo>
                <a:lnTo>
                  <a:pt x="47202" y="113859"/>
                </a:lnTo>
                <a:lnTo>
                  <a:pt x="43850" y="117816"/>
                </a:lnTo>
                <a:lnTo>
                  <a:pt x="40664" y="121406"/>
                </a:lnTo>
                <a:lnTo>
                  <a:pt x="36634" y="124752"/>
                </a:lnTo>
                <a:lnTo>
                  <a:pt x="32043" y="127936"/>
                </a:lnTo>
                <a:lnTo>
                  <a:pt x="27077" y="131010"/>
                </a:lnTo>
                <a:lnTo>
                  <a:pt x="23766" y="134965"/>
                </a:lnTo>
                <a:lnTo>
                  <a:pt x="21559" y="139506"/>
                </a:lnTo>
                <a:lnTo>
                  <a:pt x="20088" y="144439"/>
                </a:lnTo>
                <a:lnTo>
                  <a:pt x="17202" y="151538"/>
                </a:lnTo>
                <a:lnTo>
                  <a:pt x="13373" y="160080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1422034" y="3441226"/>
            <a:ext cx="419986" cy="296243"/>
          </a:xfrm>
          <a:custGeom>
            <a:avLst/>
            <a:gdLst/>
            <a:ahLst/>
            <a:cxnLst/>
            <a:rect l="0" t="0" r="0" b="0"/>
            <a:pathLst>
              <a:path w="419986" h="296243">
                <a:moveTo>
                  <a:pt x="175308" y="13491"/>
                </a:moveTo>
                <a:lnTo>
                  <a:pt x="175308" y="8940"/>
                </a:lnTo>
                <a:lnTo>
                  <a:pt x="174355" y="7599"/>
                </a:lnTo>
                <a:lnTo>
                  <a:pt x="172768" y="6706"/>
                </a:lnTo>
                <a:lnTo>
                  <a:pt x="168464" y="5713"/>
                </a:lnTo>
                <a:lnTo>
                  <a:pt x="157940" y="5076"/>
                </a:lnTo>
                <a:lnTo>
                  <a:pt x="155157" y="5023"/>
                </a:lnTo>
                <a:lnTo>
                  <a:pt x="153301" y="4036"/>
                </a:lnTo>
                <a:lnTo>
                  <a:pt x="152064" y="2425"/>
                </a:lnTo>
                <a:lnTo>
                  <a:pt x="151240" y="399"/>
                </a:lnTo>
                <a:lnTo>
                  <a:pt x="148785" y="0"/>
                </a:lnTo>
                <a:lnTo>
                  <a:pt x="133697" y="3665"/>
                </a:lnTo>
                <a:lnTo>
                  <a:pt x="121704" y="4547"/>
                </a:lnTo>
                <a:lnTo>
                  <a:pt x="108625" y="4809"/>
                </a:lnTo>
                <a:lnTo>
                  <a:pt x="105135" y="4845"/>
                </a:lnTo>
                <a:lnTo>
                  <a:pt x="101856" y="5822"/>
                </a:lnTo>
                <a:lnTo>
                  <a:pt x="95673" y="9448"/>
                </a:lnTo>
                <a:lnTo>
                  <a:pt x="86836" y="16844"/>
                </a:lnTo>
                <a:lnTo>
                  <a:pt x="75980" y="22284"/>
                </a:lnTo>
                <a:lnTo>
                  <a:pt x="63535" y="27876"/>
                </a:lnTo>
                <a:lnTo>
                  <a:pt x="51173" y="36380"/>
                </a:lnTo>
                <a:lnTo>
                  <a:pt x="44572" y="42079"/>
                </a:lnTo>
                <a:lnTo>
                  <a:pt x="35923" y="50327"/>
                </a:lnTo>
                <a:lnTo>
                  <a:pt x="27634" y="59390"/>
                </a:lnTo>
                <a:lnTo>
                  <a:pt x="22015" y="69848"/>
                </a:lnTo>
                <a:lnTo>
                  <a:pt x="17325" y="76003"/>
                </a:lnTo>
                <a:lnTo>
                  <a:pt x="14741" y="80883"/>
                </a:lnTo>
                <a:lnTo>
                  <a:pt x="12066" y="86994"/>
                </a:lnTo>
                <a:lnTo>
                  <a:pt x="9330" y="93926"/>
                </a:lnTo>
                <a:lnTo>
                  <a:pt x="3750" y="109247"/>
                </a:lnTo>
                <a:lnTo>
                  <a:pt x="928" y="117333"/>
                </a:lnTo>
                <a:lnTo>
                  <a:pt x="0" y="125582"/>
                </a:lnTo>
                <a:lnTo>
                  <a:pt x="334" y="133938"/>
                </a:lnTo>
                <a:lnTo>
                  <a:pt x="1508" y="142367"/>
                </a:lnTo>
                <a:lnTo>
                  <a:pt x="3244" y="150843"/>
                </a:lnTo>
                <a:lnTo>
                  <a:pt x="5354" y="159352"/>
                </a:lnTo>
                <a:lnTo>
                  <a:pt x="7713" y="167881"/>
                </a:lnTo>
                <a:lnTo>
                  <a:pt x="10238" y="175473"/>
                </a:lnTo>
                <a:lnTo>
                  <a:pt x="12874" y="182439"/>
                </a:lnTo>
                <a:lnTo>
                  <a:pt x="15583" y="188988"/>
                </a:lnTo>
                <a:lnTo>
                  <a:pt x="19295" y="195259"/>
                </a:lnTo>
                <a:lnTo>
                  <a:pt x="23674" y="201345"/>
                </a:lnTo>
                <a:lnTo>
                  <a:pt x="28499" y="207307"/>
                </a:lnTo>
                <a:lnTo>
                  <a:pt x="33620" y="213186"/>
                </a:lnTo>
                <a:lnTo>
                  <a:pt x="38940" y="219012"/>
                </a:lnTo>
                <a:lnTo>
                  <a:pt x="44391" y="224800"/>
                </a:lnTo>
                <a:lnTo>
                  <a:pt x="55528" y="233771"/>
                </a:lnTo>
                <a:lnTo>
                  <a:pt x="61164" y="237497"/>
                </a:lnTo>
                <a:lnTo>
                  <a:pt x="91852" y="256393"/>
                </a:lnTo>
                <a:lnTo>
                  <a:pt x="101573" y="262103"/>
                </a:lnTo>
                <a:lnTo>
                  <a:pt x="117455" y="270988"/>
                </a:lnTo>
                <a:lnTo>
                  <a:pt x="125309" y="273738"/>
                </a:lnTo>
                <a:lnTo>
                  <a:pt x="133403" y="275571"/>
                </a:lnTo>
                <a:lnTo>
                  <a:pt x="141656" y="276794"/>
                </a:lnTo>
                <a:lnTo>
                  <a:pt x="150016" y="278561"/>
                </a:lnTo>
                <a:lnTo>
                  <a:pt x="158447" y="280692"/>
                </a:lnTo>
                <a:lnTo>
                  <a:pt x="166925" y="283065"/>
                </a:lnTo>
                <a:lnTo>
                  <a:pt x="174482" y="285600"/>
                </a:lnTo>
                <a:lnTo>
                  <a:pt x="181424" y="288242"/>
                </a:lnTo>
                <a:lnTo>
                  <a:pt x="187958" y="290956"/>
                </a:lnTo>
                <a:lnTo>
                  <a:pt x="198029" y="292765"/>
                </a:lnTo>
                <a:lnTo>
                  <a:pt x="210458" y="293971"/>
                </a:lnTo>
                <a:lnTo>
                  <a:pt x="236650" y="295311"/>
                </a:lnTo>
                <a:lnTo>
                  <a:pt x="257816" y="295907"/>
                </a:lnTo>
                <a:lnTo>
                  <a:pt x="294899" y="296242"/>
                </a:lnTo>
                <a:lnTo>
                  <a:pt x="307423" y="295337"/>
                </a:lnTo>
                <a:lnTo>
                  <a:pt x="319582" y="293781"/>
                </a:lnTo>
                <a:lnTo>
                  <a:pt x="331498" y="291791"/>
                </a:lnTo>
                <a:lnTo>
                  <a:pt x="342300" y="289512"/>
                </a:lnTo>
                <a:lnTo>
                  <a:pt x="352358" y="287040"/>
                </a:lnTo>
                <a:lnTo>
                  <a:pt x="361922" y="284440"/>
                </a:lnTo>
                <a:lnTo>
                  <a:pt x="369250" y="281754"/>
                </a:lnTo>
                <a:lnTo>
                  <a:pt x="379932" y="276229"/>
                </a:lnTo>
                <a:lnTo>
                  <a:pt x="390394" y="270598"/>
                </a:lnTo>
                <a:lnTo>
                  <a:pt x="395851" y="267763"/>
                </a:lnTo>
                <a:lnTo>
                  <a:pt x="399489" y="264921"/>
                </a:lnTo>
                <a:lnTo>
                  <a:pt x="401915" y="262074"/>
                </a:lnTo>
                <a:lnTo>
                  <a:pt x="405562" y="256370"/>
                </a:lnTo>
                <a:lnTo>
                  <a:pt x="410358" y="250660"/>
                </a:lnTo>
                <a:lnTo>
                  <a:pt x="412018" y="247803"/>
                </a:lnTo>
                <a:lnTo>
                  <a:pt x="413862" y="242090"/>
                </a:lnTo>
                <a:lnTo>
                  <a:pt x="417222" y="231295"/>
                </a:lnTo>
                <a:lnTo>
                  <a:pt x="419452" y="224417"/>
                </a:lnTo>
                <a:lnTo>
                  <a:pt x="419985" y="216020"/>
                </a:lnTo>
                <a:lnTo>
                  <a:pt x="419389" y="206613"/>
                </a:lnTo>
                <a:lnTo>
                  <a:pt x="418038" y="196532"/>
                </a:lnTo>
                <a:lnTo>
                  <a:pt x="416186" y="188858"/>
                </a:lnTo>
                <a:lnTo>
                  <a:pt x="413998" y="182790"/>
                </a:lnTo>
                <a:lnTo>
                  <a:pt x="411587" y="177792"/>
                </a:lnTo>
                <a:lnTo>
                  <a:pt x="409980" y="172555"/>
                </a:lnTo>
                <a:lnTo>
                  <a:pt x="408909" y="167159"/>
                </a:lnTo>
                <a:lnTo>
                  <a:pt x="408194" y="161656"/>
                </a:lnTo>
                <a:lnTo>
                  <a:pt x="404860" y="153002"/>
                </a:lnTo>
                <a:lnTo>
                  <a:pt x="402638" y="149361"/>
                </a:lnTo>
                <a:lnTo>
                  <a:pt x="397346" y="143124"/>
                </a:lnTo>
                <a:lnTo>
                  <a:pt x="390008" y="135155"/>
                </a:lnTo>
                <a:lnTo>
                  <a:pt x="381307" y="126033"/>
                </a:lnTo>
                <a:lnTo>
                  <a:pt x="372648" y="118047"/>
                </a:lnTo>
                <a:lnTo>
                  <a:pt x="364018" y="110817"/>
                </a:lnTo>
                <a:lnTo>
                  <a:pt x="355407" y="104093"/>
                </a:lnTo>
                <a:lnTo>
                  <a:pt x="347762" y="98657"/>
                </a:lnTo>
                <a:lnTo>
                  <a:pt x="340760" y="94081"/>
                </a:lnTo>
                <a:lnTo>
                  <a:pt x="334186" y="90078"/>
                </a:lnTo>
                <a:lnTo>
                  <a:pt x="325042" y="85504"/>
                </a:lnTo>
                <a:lnTo>
                  <a:pt x="314183" y="80550"/>
                </a:lnTo>
                <a:lnTo>
                  <a:pt x="302181" y="75342"/>
                </a:lnTo>
                <a:lnTo>
                  <a:pt x="290370" y="70917"/>
                </a:lnTo>
                <a:lnTo>
                  <a:pt x="278686" y="67015"/>
                </a:lnTo>
                <a:lnTo>
                  <a:pt x="267087" y="63461"/>
                </a:lnTo>
                <a:lnTo>
                  <a:pt x="258401" y="60140"/>
                </a:lnTo>
                <a:lnTo>
                  <a:pt x="246211" y="53909"/>
                </a:lnTo>
                <a:lnTo>
                  <a:pt x="238769" y="51866"/>
                </a:lnTo>
                <a:lnTo>
                  <a:pt x="229998" y="50505"/>
                </a:lnTo>
                <a:lnTo>
                  <a:pt x="220340" y="49597"/>
                </a:lnTo>
                <a:lnTo>
                  <a:pt x="211045" y="48991"/>
                </a:lnTo>
                <a:lnTo>
                  <a:pt x="201990" y="48588"/>
                </a:lnTo>
                <a:lnTo>
                  <a:pt x="193096" y="48319"/>
                </a:lnTo>
                <a:lnTo>
                  <a:pt x="185261" y="49092"/>
                </a:lnTo>
                <a:lnTo>
                  <a:pt x="178134" y="50560"/>
                </a:lnTo>
                <a:lnTo>
                  <a:pt x="166086" y="53779"/>
                </a:lnTo>
                <a:lnTo>
                  <a:pt x="161540" y="54637"/>
                </a:lnTo>
                <a:lnTo>
                  <a:pt x="149590" y="563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1142999" y="4046220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5575" y="7778"/>
                </a:lnTo>
                <a:lnTo>
                  <a:pt x="24702" y="8219"/>
                </a:lnTo>
                <a:lnTo>
                  <a:pt x="33613" y="9289"/>
                </a:lnTo>
                <a:lnTo>
                  <a:pt x="114141" y="20473"/>
                </a:lnTo>
                <a:lnTo>
                  <a:pt x="130387" y="22221"/>
                </a:lnTo>
                <a:lnTo>
                  <a:pt x="144075" y="23387"/>
                </a:lnTo>
                <a:lnTo>
                  <a:pt x="156057" y="24163"/>
                </a:lnTo>
                <a:lnTo>
                  <a:pt x="212551" y="25027"/>
                </a:lnTo>
                <a:lnTo>
                  <a:pt x="250286" y="25257"/>
                </a:lnTo>
                <a:lnTo>
                  <a:pt x="278300" y="26363"/>
                </a:lnTo>
                <a:lnTo>
                  <a:pt x="299834" y="28053"/>
                </a:lnTo>
                <a:lnTo>
                  <a:pt x="360045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1572316" y="3977763"/>
            <a:ext cx="385072" cy="304513"/>
          </a:xfrm>
          <a:custGeom>
            <a:avLst/>
            <a:gdLst/>
            <a:ahLst/>
            <a:cxnLst/>
            <a:rect l="0" t="0" r="0" b="0"/>
            <a:pathLst>
              <a:path w="385072" h="304513">
                <a:moveTo>
                  <a:pt x="16453" y="25594"/>
                </a:moveTo>
                <a:lnTo>
                  <a:pt x="25555" y="16492"/>
                </a:lnTo>
                <a:lnTo>
                  <a:pt x="29189" y="13811"/>
                </a:lnTo>
                <a:lnTo>
                  <a:pt x="39806" y="9085"/>
                </a:lnTo>
                <a:lnTo>
                  <a:pt x="49375" y="4604"/>
                </a:lnTo>
                <a:lnTo>
                  <a:pt x="59978" y="1978"/>
                </a:lnTo>
                <a:lnTo>
                  <a:pt x="71993" y="811"/>
                </a:lnTo>
                <a:lnTo>
                  <a:pt x="79197" y="499"/>
                </a:lnTo>
                <a:lnTo>
                  <a:pt x="100449" y="61"/>
                </a:lnTo>
                <a:lnTo>
                  <a:pt x="106741" y="0"/>
                </a:lnTo>
                <a:lnTo>
                  <a:pt x="114745" y="911"/>
                </a:lnTo>
                <a:lnTo>
                  <a:pt x="123891" y="2471"/>
                </a:lnTo>
                <a:lnTo>
                  <a:pt x="133798" y="4464"/>
                </a:lnTo>
                <a:lnTo>
                  <a:pt x="142308" y="6745"/>
                </a:lnTo>
                <a:lnTo>
                  <a:pt x="149887" y="9218"/>
                </a:lnTo>
                <a:lnTo>
                  <a:pt x="156844" y="11819"/>
                </a:lnTo>
                <a:lnTo>
                  <a:pt x="167114" y="17250"/>
                </a:lnTo>
                <a:lnTo>
                  <a:pt x="175806" y="22838"/>
                </a:lnTo>
                <a:lnTo>
                  <a:pt x="186019" y="28497"/>
                </a:lnTo>
                <a:lnTo>
                  <a:pt x="196909" y="36727"/>
                </a:lnTo>
                <a:lnTo>
                  <a:pt x="202479" y="41588"/>
                </a:lnTo>
                <a:lnTo>
                  <a:pt x="208098" y="47687"/>
                </a:lnTo>
                <a:lnTo>
                  <a:pt x="213749" y="54610"/>
                </a:lnTo>
                <a:lnTo>
                  <a:pt x="219421" y="62083"/>
                </a:lnTo>
                <a:lnTo>
                  <a:pt x="223203" y="69923"/>
                </a:lnTo>
                <a:lnTo>
                  <a:pt x="225724" y="78006"/>
                </a:lnTo>
                <a:lnTo>
                  <a:pt x="227404" y="86253"/>
                </a:lnTo>
                <a:lnTo>
                  <a:pt x="227572" y="93656"/>
                </a:lnTo>
                <a:lnTo>
                  <a:pt x="226732" y="100496"/>
                </a:lnTo>
                <a:lnTo>
                  <a:pt x="225219" y="106961"/>
                </a:lnTo>
                <a:lnTo>
                  <a:pt x="222306" y="115081"/>
                </a:lnTo>
                <a:lnTo>
                  <a:pt x="218458" y="124305"/>
                </a:lnTo>
                <a:lnTo>
                  <a:pt x="213988" y="134264"/>
                </a:lnTo>
                <a:lnTo>
                  <a:pt x="209103" y="141856"/>
                </a:lnTo>
                <a:lnTo>
                  <a:pt x="203942" y="147869"/>
                </a:lnTo>
                <a:lnTo>
                  <a:pt x="193127" y="158044"/>
                </a:lnTo>
                <a:lnTo>
                  <a:pt x="164979" y="185747"/>
                </a:lnTo>
                <a:lnTo>
                  <a:pt x="156428" y="192370"/>
                </a:lnTo>
                <a:lnTo>
                  <a:pt x="145965" y="199643"/>
                </a:lnTo>
                <a:lnTo>
                  <a:pt x="134227" y="207349"/>
                </a:lnTo>
                <a:lnTo>
                  <a:pt x="124497" y="213439"/>
                </a:lnTo>
                <a:lnTo>
                  <a:pt x="116104" y="218452"/>
                </a:lnTo>
                <a:lnTo>
                  <a:pt x="108605" y="222746"/>
                </a:lnTo>
                <a:lnTo>
                  <a:pt x="101701" y="227514"/>
                </a:lnTo>
                <a:lnTo>
                  <a:pt x="95192" y="232597"/>
                </a:lnTo>
                <a:lnTo>
                  <a:pt x="88948" y="237891"/>
                </a:lnTo>
                <a:lnTo>
                  <a:pt x="81928" y="242373"/>
                </a:lnTo>
                <a:lnTo>
                  <a:pt x="74391" y="246314"/>
                </a:lnTo>
                <a:lnTo>
                  <a:pt x="66508" y="249892"/>
                </a:lnTo>
                <a:lnTo>
                  <a:pt x="58396" y="254184"/>
                </a:lnTo>
                <a:lnTo>
                  <a:pt x="50130" y="258950"/>
                </a:lnTo>
                <a:lnTo>
                  <a:pt x="41762" y="264032"/>
                </a:lnTo>
                <a:lnTo>
                  <a:pt x="34278" y="268373"/>
                </a:lnTo>
                <a:lnTo>
                  <a:pt x="20883" y="275736"/>
                </a:lnTo>
                <a:lnTo>
                  <a:pt x="11120" y="282183"/>
                </a:lnTo>
                <a:lnTo>
                  <a:pt x="7182" y="285236"/>
                </a:lnTo>
                <a:lnTo>
                  <a:pt x="4558" y="288224"/>
                </a:lnTo>
                <a:lnTo>
                  <a:pt x="2808" y="291168"/>
                </a:lnTo>
                <a:lnTo>
                  <a:pt x="0" y="298186"/>
                </a:lnTo>
                <a:lnTo>
                  <a:pt x="1674" y="299715"/>
                </a:lnTo>
                <a:lnTo>
                  <a:pt x="8615" y="303953"/>
                </a:lnTo>
                <a:lnTo>
                  <a:pt x="13133" y="304512"/>
                </a:lnTo>
                <a:lnTo>
                  <a:pt x="31450" y="301700"/>
                </a:lnTo>
                <a:lnTo>
                  <a:pt x="41691" y="301104"/>
                </a:lnTo>
                <a:lnTo>
                  <a:pt x="53281" y="300708"/>
                </a:lnTo>
                <a:lnTo>
                  <a:pt x="96898" y="300149"/>
                </a:lnTo>
                <a:lnTo>
                  <a:pt x="111040" y="299118"/>
                </a:lnTo>
                <a:lnTo>
                  <a:pt x="124279" y="297479"/>
                </a:lnTo>
                <a:lnTo>
                  <a:pt x="136915" y="295433"/>
                </a:lnTo>
                <a:lnTo>
                  <a:pt x="148196" y="294069"/>
                </a:lnTo>
                <a:lnTo>
                  <a:pt x="158574" y="293160"/>
                </a:lnTo>
                <a:lnTo>
                  <a:pt x="168351" y="292554"/>
                </a:lnTo>
                <a:lnTo>
                  <a:pt x="207153" y="291881"/>
                </a:lnTo>
                <a:lnTo>
                  <a:pt x="385071" y="2913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1271587" y="4615638"/>
            <a:ext cx="291466" cy="22085"/>
          </a:xfrm>
          <a:custGeom>
            <a:avLst/>
            <a:gdLst/>
            <a:ahLst/>
            <a:cxnLst/>
            <a:rect l="0" t="0" r="0" b="0"/>
            <a:pathLst>
              <a:path w="291466" h="22085">
                <a:moveTo>
                  <a:pt x="0" y="4939"/>
                </a:moveTo>
                <a:lnTo>
                  <a:pt x="47888" y="4939"/>
                </a:lnTo>
                <a:lnTo>
                  <a:pt x="51928" y="3987"/>
                </a:lnTo>
                <a:lnTo>
                  <a:pt x="57478" y="2399"/>
                </a:lnTo>
                <a:lnTo>
                  <a:pt x="64036" y="389"/>
                </a:lnTo>
                <a:lnTo>
                  <a:pt x="69361" y="0"/>
                </a:lnTo>
                <a:lnTo>
                  <a:pt x="73863" y="694"/>
                </a:lnTo>
                <a:lnTo>
                  <a:pt x="77817" y="2109"/>
                </a:lnTo>
                <a:lnTo>
                  <a:pt x="82358" y="3052"/>
                </a:lnTo>
                <a:lnTo>
                  <a:pt x="87290" y="3681"/>
                </a:lnTo>
                <a:lnTo>
                  <a:pt x="92484" y="4101"/>
                </a:lnTo>
                <a:lnTo>
                  <a:pt x="99756" y="4380"/>
                </a:lnTo>
                <a:lnTo>
                  <a:pt x="133723" y="4829"/>
                </a:lnTo>
                <a:lnTo>
                  <a:pt x="140583" y="4866"/>
                </a:lnTo>
                <a:lnTo>
                  <a:pt x="151825" y="5843"/>
                </a:lnTo>
                <a:lnTo>
                  <a:pt x="195692" y="10816"/>
                </a:lnTo>
                <a:lnTo>
                  <a:pt x="207614" y="11714"/>
                </a:lnTo>
                <a:lnTo>
                  <a:pt x="218419" y="12314"/>
                </a:lnTo>
                <a:lnTo>
                  <a:pt x="229433" y="13665"/>
                </a:lnTo>
                <a:lnTo>
                  <a:pt x="240585" y="15519"/>
                </a:lnTo>
                <a:lnTo>
                  <a:pt x="251830" y="17708"/>
                </a:lnTo>
                <a:lnTo>
                  <a:pt x="260279" y="19167"/>
                </a:lnTo>
                <a:lnTo>
                  <a:pt x="266865" y="20139"/>
                </a:lnTo>
                <a:lnTo>
                  <a:pt x="291465" y="220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1623640" y="4500562"/>
            <a:ext cx="419473" cy="488634"/>
          </a:xfrm>
          <a:custGeom>
            <a:avLst/>
            <a:gdLst/>
            <a:ahLst/>
            <a:cxnLst/>
            <a:rect l="0" t="0" r="0" b="0"/>
            <a:pathLst>
              <a:path w="419473" h="488634">
                <a:moveTo>
                  <a:pt x="76572" y="0"/>
                </a:moveTo>
                <a:lnTo>
                  <a:pt x="76572" y="19313"/>
                </a:lnTo>
                <a:lnTo>
                  <a:pt x="74032" y="27951"/>
                </a:lnTo>
                <a:lnTo>
                  <a:pt x="72021" y="32921"/>
                </a:lnTo>
                <a:lnTo>
                  <a:pt x="67823" y="40045"/>
                </a:lnTo>
                <a:lnTo>
                  <a:pt x="62167" y="48604"/>
                </a:lnTo>
                <a:lnTo>
                  <a:pt x="48262" y="68275"/>
                </a:lnTo>
                <a:lnTo>
                  <a:pt x="32557" y="89717"/>
                </a:lnTo>
                <a:lnTo>
                  <a:pt x="26274" y="98864"/>
                </a:lnTo>
                <a:lnTo>
                  <a:pt x="16752" y="114107"/>
                </a:lnTo>
                <a:lnTo>
                  <a:pt x="12880" y="121791"/>
                </a:lnTo>
                <a:lnTo>
                  <a:pt x="9345" y="129772"/>
                </a:lnTo>
                <a:lnTo>
                  <a:pt x="6037" y="137950"/>
                </a:lnTo>
                <a:lnTo>
                  <a:pt x="3831" y="146259"/>
                </a:lnTo>
                <a:lnTo>
                  <a:pt x="2360" y="154656"/>
                </a:lnTo>
                <a:lnTo>
                  <a:pt x="0" y="175012"/>
                </a:lnTo>
                <a:lnTo>
                  <a:pt x="759" y="177635"/>
                </a:lnTo>
                <a:lnTo>
                  <a:pt x="4142" y="183089"/>
                </a:lnTo>
                <a:lnTo>
                  <a:pt x="16810" y="197195"/>
                </a:lnTo>
                <a:lnTo>
                  <a:pt x="19586" y="200043"/>
                </a:lnTo>
                <a:lnTo>
                  <a:pt x="23341" y="201943"/>
                </a:lnTo>
                <a:lnTo>
                  <a:pt x="32594" y="204052"/>
                </a:lnTo>
                <a:lnTo>
                  <a:pt x="75818" y="209791"/>
                </a:lnTo>
                <a:lnTo>
                  <a:pt x="89404" y="211298"/>
                </a:lnTo>
                <a:lnTo>
                  <a:pt x="100367" y="212303"/>
                </a:lnTo>
                <a:lnTo>
                  <a:pt x="109580" y="212973"/>
                </a:lnTo>
                <a:lnTo>
                  <a:pt x="119533" y="214372"/>
                </a:lnTo>
                <a:lnTo>
                  <a:pt x="129977" y="216257"/>
                </a:lnTo>
                <a:lnTo>
                  <a:pt x="140751" y="218467"/>
                </a:lnTo>
                <a:lnTo>
                  <a:pt x="150790" y="219939"/>
                </a:lnTo>
                <a:lnTo>
                  <a:pt x="160341" y="220921"/>
                </a:lnTo>
                <a:lnTo>
                  <a:pt x="169565" y="221576"/>
                </a:lnTo>
                <a:lnTo>
                  <a:pt x="215375" y="227383"/>
                </a:lnTo>
                <a:lnTo>
                  <a:pt x="246260" y="231599"/>
                </a:lnTo>
                <a:lnTo>
                  <a:pt x="272564" y="234410"/>
                </a:lnTo>
                <a:lnTo>
                  <a:pt x="295816" y="236283"/>
                </a:lnTo>
                <a:lnTo>
                  <a:pt x="317032" y="237532"/>
                </a:lnTo>
                <a:lnTo>
                  <a:pt x="334986" y="237412"/>
                </a:lnTo>
                <a:lnTo>
                  <a:pt x="350766" y="236380"/>
                </a:lnTo>
                <a:lnTo>
                  <a:pt x="375601" y="233645"/>
                </a:lnTo>
                <a:lnTo>
                  <a:pt x="389814" y="232430"/>
                </a:lnTo>
                <a:lnTo>
                  <a:pt x="393032" y="230201"/>
                </a:lnTo>
                <a:lnTo>
                  <a:pt x="394226" y="226810"/>
                </a:lnTo>
                <a:lnTo>
                  <a:pt x="394069" y="222645"/>
                </a:lnTo>
                <a:lnTo>
                  <a:pt x="390154" y="214152"/>
                </a:lnTo>
                <a:lnTo>
                  <a:pt x="383734" y="202776"/>
                </a:lnTo>
                <a:lnTo>
                  <a:pt x="375644" y="189476"/>
                </a:lnTo>
                <a:lnTo>
                  <a:pt x="356495" y="159459"/>
                </a:lnTo>
                <a:lnTo>
                  <a:pt x="346055" y="143454"/>
                </a:lnTo>
                <a:lnTo>
                  <a:pt x="338142" y="130878"/>
                </a:lnTo>
                <a:lnTo>
                  <a:pt x="331915" y="120590"/>
                </a:lnTo>
                <a:lnTo>
                  <a:pt x="326811" y="111826"/>
                </a:lnTo>
                <a:lnTo>
                  <a:pt x="321139" y="99548"/>
                </a:lnTo>
                <a:lnTo>
                  <a:pt x="317498" y="88455"/>
                </a:lnTo>
                <a:lnTo>
                  <a:pt x="317199" y="89450"/>
                </a:lnTo>
                <a:lnTo>
                  <a:pt x="316720" y="102195"/>
                </a:lnTo>
                <a:lnTo>
                  <a:pt x="316681" y="105277"/>
                </a:lnTo>
                <a:lnTo>
                  <a:pt x="319177" y="118863"/>
                </a:lnTo>
                <a:lnTo>
                  <a:pt x="321176" y="127819"/>
                </a:lnTo>
                <a:lnTo>
                  <a:pt x="325938" y="142851"/>
                </a:lnTo>
                <a:lnTo>
                  <a:pt x="330276" y="155882"/>
                </a:lnTo>
                <a:lnTo>
                  <a:pt x="332204" y="168023"/>
                </a:lnTo>
                <a:lnTo>
                  <a:pt x="335602" y="182309"/>
                </a:lnTo>
                <a:lnTo>
                  <a:pt x="337841" y="190120"/>
                </a:lnTo>
                <a:lnTo>
                  <a:pt x="340286" y="201042"/>
                </a:lnTo>
                <a:lnTo>
                  <a:pt x="345543" y="228417"/>
                </a:lnTo>
                <a:lnTo>
                  <a:pt x="348279" y="240860"/>
                </a:lnTo>
                <a:lnTo>
                  <a:pt x="351055" y="252013"/>
                </a:lnTo>
                <a:lnTo>
                  <a:pt x="353858" y="262306"/>
                </a:lnTo>
                <a:lnTo>
                  <a:pt x="371456" y="322301"/>
                </a:lnTo>
                <a:lnTo>
                  <a:pt x="376031" y="340597"/>
                </a:lnTo>
                <a:lnTo>
                  <a:pt x="379081" y="355653"/>
                </a:lnTo>
                <a:lnTo>
                  <a:pt x="381115" y="368547"/>
                </a:lnTo>
                <a:lnTo>
                  <a:pt x="384376" y="381905"/>
                </a:lnTo>
                <a:lnTo>
                  <a:pt x="388455" y="395574"/>
                </a:lnTo>
                <a:lnTo>
                  <a:pt x="393078" y="409448"/>
                </a:lnTo>
                <a:lnTo>
                  <a:pt x="396161" y="420603"/>
                </a:lnTo>
                <a:lnTo>
                  <a:pt x="398217" y="429945"/>
                </a:lnTo>
                <a:lnTo>
                  <a:pt x="399587" y="438077"/>
                </a:lnTo>
                <a:lnTo>
                  <a:pt x="403649" y="452194"/>
                </a:lnTo>
                <a:lnTo>
                  <a:pt x="408629" y="464817"/>
                </a:lnTo>
                <a:lnTo>
                  <a:pt x="411291" y="470851"/>
                </a:lnTo>
                <a:lnTo>
                  <a:pt x="419472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6878355" y="3799187"/>
            <a:ext cx="63765" cy="83963"/>
          </a:xfrm>
          <a:custGeom>
            <a:avLst/>
            <a:gdLst/>
            <a:ahLst/>
            <a:cxnLst/>
            <a:rect l="0" t="0" r="0" b="0"/>
            <a:pathLst>
              <a:path w="63765" h="83963">
                <a:moveTo>
                  <a:pt x="8220" y="15575"/>
                </a:moveTo>
                <a:lnTo>
                  <a:pt x="3669" y="29228"/>
                </a:lnTo>
                <a:lnTo>
                  <a:pt x="2328" y="34202"/>
                </a:lnTo>
                <a:lnTo>
                  <a:pt x="1435" y="38470"/>
                </a:lnTo>
                <a:lnTo>
                  <a:pt x="839" y="42269"/>
                </a:lnTo>
                <a:lnTo>
                  <a:pt x="441" y="45753"/>
                </a:lnTo>
                <a:lnTo>
                  <a:pt x="177" y="49029"/>
                </a:lnTo>
                <a:lnTo>
                  <a:pt x="0" y="52165"/>
                </a:lnTo>
                <a:lnTo>
                  <a:pt x="835" y="54256"/>
                </a:lnTo>
                <a:lnTo>
                  <a:pt x="2344" y="55650"/>
                </a:lnTo>
                <a:lnTo>
                  <a:pt x="4303" y="56579"/>
                </a:lnTo>
                <a:lnTo>
                  <a:pt x="6561" y="57198"/>
                </a:lnTo>
                <a:lnTo>
                  <a:pt x="9019" y="57612"/>
                </a:lnTo>
                <a:lnTo>
                  <a:pt x="11610" y="57887"/>
                </a:lnTo>
                <a:lnTo>
                  <a:pt x="14290" y="58070"/>
                </a:lnTo>
                <a:lnTo>
                  <a:pt x="17029" y="58193"/>
                </a:lnTo>
                <a:lnTo>
                  <a:pt x="19808" y="58275"/>
                </a:lnTo>
                <a:lnTo>
                  <a:pt x="49039" y="58433"/>
                </a:lnTo>
                <a:lnTo>
                  <a:pt x="49721" y="57483"/>
                </a:lnTo>
                <a:lnTo>
                  <a:pt x="50175" y="55896"/>
                </a:lnTo>
                <a:lnTo>
                  <a:pt x="50477" y="53885"/>
                </a:lnTo>
                <a:lnTo>
                  <a:pt x="51631" y="52545"/>
                </a:lnTo>
                <a:lnTo>
                  <a:pt x="53353" y="51652"/>
                </a:lnTo>
                <a:lnTo>
                  <a:pt x="55454" y="51057"/>
                </a:lnTo>
                <a:lnTo>
                  <a:pt x="57806" y="48754"/>
                </a:lnTo>
                <a:lnTo>
                  <a:pt x="60328" y="45315"/>
                </a:lnTo>
                <a:lnTo>
                  <a:pt x="62961" y="41116"/>
                </a:lnTo>
                <a:lnTo>
                  <a:pt x="63764" y="35460"/>
                </a:lnTo>
                <a:lnTo>
                  <a:pt x="63347" y="28832"/>
                </a:lnTo>
                <a:lnTo>
                  <a:pt x="60384" y="11314"/>
                </a:lnTo>
                <a:lnTo>
                  <a:pt x="59188" y="8925"/>
                </a:lnTo>
                <a:lnTo>
                  <a:pt x="57439" y="6379"/>
                </a:lnTo>
                <a:lnTo>
                  <a:pt x="55321" y="3730"/>
                </a:lnTo>
                <a:lnTo>
                  <a:pt x="52955" y="1963"/>
                </a:lnTo>
                <a:lnTo>
                  <a:pt x="50426" y="785"/>
                </a:lnTo>
                <a:lnTo>
                  <a:pt x="47787" y="0"/>
                </a:lnTo>
                <a:lnTo>
                  <a:pt x="46028" y="429"/>
                </a:lnTo>
                <a:lnTo>
                  <a:pt x="44855" y="1668"/>
                </a:lnTo>
                <a:lnTo>
                  <a:pt x="44073" y="3446"/>
                </a:lnTo>
                <a:lnTo>
                  <a:pt x="42600" y="5584"/>
                </a:lnTo>
                <a:lnTo>
                  <a:pt x="40665" y="7962"/>
                </a:lnTo>
                <a:lnTo>
                  <a:pt x="38422" y="10500"/>
                </a:lnTo>
                <a:lnTo>
                  <a:pt x="33391" y="15859"/>
                </a:lnTo>
                <a:lnTo>
                  <a:pt x="26950" y="22510"/>
                </a:lnTo>
                <a:lnTo>
                  <a:pt x="26421" y="24009"/>
                </a:lnTo>
                <a:lnTo>
                  <a:pt x="26070" y="25960"/>
                </a:lnTo>
                <a:lnTo>
                  <a:pt x="25835" y="28213"/>
                </a:lnTo>
                <a:lnTo>
                  <a:pt x="24725" y="32573"/>
                </a:lnTo>
                <a:lnTo>
                  <a:pt x="23033" y="38337"/>
                </a:lnTo>
                <a:lnTo>
                  <a:pt x="18025" y="54467"/>
                </a:lnTo>
                <a:lnTo>
                  <a:pt x="18566" y="55791"/>
                </a:lnTo>
                <a:lnTo>
                  <a:pt x="19880" y="56673"/>
                </a:lnTo>
                <a:lnTo>
                  <a:pt x="21709" y="57261"/>
                </a:lnTo>
                <a:lnTo>
                  <a:pt x="23880" y="57653"/>
                </a:lnTo>
                <a:lnTo>
                  <a:pt x="26280" y="57915"/>
                </a:lnTo>
                <a:lnTo>
                  <a:pt x="32424" y="58334"/>
                </a:lnTo>
                <a:lnTo>
                  <a:pt x="33881" y="57416"/>
                </a:lnTo>
                <a:lnTo>
                  <a:pt x="35805" y="55852"/>
                </a:lnTo>
                <a:lnTo>
                  <a:pt x="38039" y="53856"/>
                </a:lnTo>
                <a:lnTo>
                  <a:pt x="39530" y="51574"/>
                </a:lnTo>
                <a:lnTo>
                  <a:pt x="40523" y="49099"/>
                </a:lnTo>
                <a:lnTo>
                  <a:pt x="41185" y="46497"/>
                </a:lnTo>
                <a:lnTo>
                  <a:pt x="41626" y="40952"/>
                </a:lnTo>
                <a:lnTo>
                  <a:pt x="41921" y="33446"/>
                </a:lnTo>
                <a:lnTo>
                  <a:pt x="42117" y="24631"/>
                </a:lnTo>
                <a:lnTo>
                  <a:pt x="41296" y="18755"/>
                </a:lnTo>
                <a:lnTo>
                  <a:pt x="39795" y="14837"/>
                </a:lnTo>
                <a:lnTo>
                  <a:pt x="37842" y="12226"/>
                </a:lnTo>
                <a:lnTo>
                  <a:pt x="35588" y="9532"/>
                </a:lnTo>
                <a:lnTo>
                  <a:pt x="33133" y="6784"/>
                </a:lnTo>
                <a:lnTo>
                  <a:pt x="30544" y="3999"/>
                </a:lnTo>
                <a:lnTo>
                  <a:pt x="27865" y="3096"/>
                </a:lnTo>
                <a:lnTo>
                  <a:pt x="25126" y="3446"/>
                </a:lnTo>
                <a:lnTo>
                  <a:pt x="22348" y="4631"/>
                </a:lnTo>
                <a:lnTo>
                  <a:pt x="19544" y="6374"/>
                </a:lnTo>
                <a:lnTo>
                  <a:pt x="16721" y="8489"/>
                </a:lnTo>
                <a:lnTo>
                  <a:pt x="13887" y="10850"/>
                </a:lnTo>
                <a:lnTo>
                  <a:pt x="11998" y="15283"/>
                </a:lnTo>
                <a:lnTo>
                  <a:pt x="10739" y="21095"/>
                </a:lnTo>
                <a:lnTo>
                  <a:pt x="9899" y="27828"/>
                </a:lnTo>
                <a:lnTo>
                  <a:pt x="9340" y="35173"/>
                </a:lnTo>
                <a:lnTo>
                  <a:pt x="8966" y="42928"/>
                </a:lnTo>
                <a:lnTo>
                  <a:pt x="8717" y="50955"/>
                </a:lnTo>
                <a:lnTo>
                  <a:pt x="9504" y="56307"/>
                </a:lnTo>
                <a:lnTo>
                  <a:pt x="10981" y="59875"/>
                </a:lnTo>
                <a:lnTo>
                  <a:pt x="15644" y="65601"/>
                </a:lnTo>
                <a:lnTo>
                  <a:pt x="16979" y="65118"/>
                </a:lnTo>
                <a:lnTo>
                  <a:pt x="18822" y="63844"/>
                </a:lnTo>
                <a:lnTo>
                  <a:pt x="21003" y="62042"/>
                </a:lnTo>
                <a:lnTo>
                  <a:pt x="24361" y="60840"/>
                </a:lnTo>
                <a:lnTo>
                  <a:pt x="28506" y="60039"/>
                </a:lnTo>
                <a:lnTo>
                  <a:pt x="33174" y="59506"/>
                </a:lnTo>
                <a:lnTo>
                  <a:pt x="37238" y="57245"/>
                </a:lnTo>
                <a:lnTo>
                  <a:pt x="40900" y="53832"/>
                </a:lnTo>
                <a:lnTo>
                  <a:pt x="44294" y="49652"/>
                </a:lnTo>
                <a:lnTo>
                  <a:pt x="46557" y="44961"/>
                </a:lnTo>
                <a:lnTo>
                  <a:pt x="48065" y="39928"/>
                </a:lnTo>
                <a:lnTo>
                  <a:pt x="49071" y="34668"/>
                </a:lnTo>
                <a:lnTo>
                  <a:pt x="48788" y="29256"/>
                </a:lnTo>
                <a:lnTo>
                  <a:pt x="47648" y="23743"/>
                </a:lnTo>
                <a:lnTo>
                  <a:pt x="45936" y="18163"/>
                </a:lnTo>
                <a:lnTo>
                  <a:pt x="42889" y="13490"/>
                </a:lnTo>
                <a:lnTo>
                  <a:pt x="38952" y="9423"/>
                </a:lnTo>
                <a:lnTo>
                  <a:pt x="34423" y="5759"/>
                </a:lnTo>
                <a:lnTo>
                  <a:pt x="30451" y="3316"/>
                </a:lnTo>
                <a:lnTo>
                  <a:pt x="26850" y="1687"/>
                </a:lnTo>
                <a:lnTo>
                  <a:pt x="23498" y="602"/>
                </a:lnTo>
                <a:lnTo>
                  <a:pt x="20310" y="830"/>
                </a:lnTo>
                <a:lnTo>
                  <a:pt x="17233" y="1935"/>
                </a:lnTo>
                <a:lnTo>
                  <a:pt x="10000" y="6002"/>
                </a:lnTo>
                <a:lnTo>
                  <a:pt x="9407" y="7288"/>
                </a:lnTo>
                <a:lnTo>
                  <a:pt x="9011" y="9098"/>
                </a:lnTo>
                <a:lnTo>
                  <a:pt x="8747" y="11257"/>
                </a:lnTo>
                <a:lnTo>
                  <a:pt x="8571" y="15554"/>
                </a:lnTo>
                <a:lnTo>
                  <a:pt x="8376" y="27948"/>
                </a:lnTo>
                <a:lnTo>
                  <a:pt x="9277" y="33349"/>
                </a:lnTo>
                <a:lnTo>
                  <a:pt x="10829" y="37902"/>
                </a:lnTo>
                <a:lnTo>
                  <a:pt x="12817" y="41890"/>
                </a:lnTo>
                <a:lnTo>
                  <a:pt x="14142" y="45501"/>
                </a:lnTo>
                <a:lnTo>
                  <a:pt x="15025" y="48861"/>
                </a:lnTo>
                <a:lnTo>
                  <a:pt x="15614" y="52053"/>
                </a:lnTo>
                <a:lnTo>
                  <a:pt x="16959" y="55134"/>
                </a:lnTo>
                <a:lnTo>
                  <a:pt x="18809" y="58140"/>
                </a:lnTo>
                <a:lnTo>
                  <a:pt x="20994" y="61097"/>
                </a:lnTo>
                <a:lnTo>
                  <a:pt x="24356" y="63068"/>
                </a:lnTo>
                <a:lnTo>
                  <a:pt x="28502" y="64382"/>
                </a:lnTo>
                <a:lnTo>
                  <a:pt x="39742" y="66491"/>
                </a:lnTo>
                <a:lnTo>
                  <a:pt x="41617" y="65711"/>
                </a:lnTo>
                <a:lnTo>
                  <a:pt x="43820" y="64239"/>
                </a:lnTo>
                <a:lnTo>
                  <a:pt x="49648" y="59584"/>
                </a:lnTo>
                <a:lnTo>
                  <a:pt x="50126" y="58249"/>
                </a:lnTo>
                <a:lnTo>
                  <a:pt x="50445" y="56407"/>
                </a:lnTo>
                <a:lnTo>
                  <a:pt x="50657" y="54227"/>
                </a:lnTo>
                <a:lnTo>
                  <a:pt x="50893" y="41644"/>
                </a:lnTo>
                <a:lnTo>
                  <a:pt x="50956" y="32954"/>
                </a:lnTo>
                <a:lnTo>
                  <a:pt x="50046" y="25256"/>
                </a:lnTo>
                <a:lnTo>
                  <a:pt x="48486" y="18219"/>
                </a:lnTo>
                <a:lnTo>
                  <a:pt x="46494" y="11623"/>
                </a:lnTo>
                <a:lnTo>
                  <a:pt x="44213" y="7225"/>
                </a:lnTo>
                <a:lnTo>
                  <a:pt x="41741" y="4294"/>
                </a:lnTo>
                <a:lnTo>
                  <a:pt x="39139" y="2339"/>
                </a:lnTo>
                <a:lnTo>
                  <a:pt x="36453" y="1989"/>
                </a:lnTo>
                <a:lnTo>
                  <a:pt x="33709" y="2708"/>
                </a:lnTo>
                <a:lnTo>
                  <a:pt x="30927" y="4139"/>
                </a:lnTo>
                <a:lnTo>
                  <a:pt x="29073" y="6046"/>
                </a:lnTo>
                <a:lnTo>
                  <a:pt x="27837" y="8270"/>
                </a:lnTo>
                <a:lnTo>
                  <a:pt x="27013" y="10705"/>
                </a:lnTo>
                <a:lnTo>
                  <a:pt x="25511" y="12328"/>
                </a:lnTo>
                <a:lnTo>
                  <a:pt x="23557" y="13411"/>
                </a:lnTo>
                <a:lnTo>
                  <a:pt x="21302" y="14132"/>
                </a:lnTo>
                <a:lnTo>
                  <a:pt x="18846" y="17471"/>
                </a:lnTo>
                <a:lnTo>
                  <a:pt x="16257" y="22554"/>
                </a:lnTo>
                <a:lnTo>
                  <a:pt x="13577" y="28800"/>
                </a:lnTo>
                <a:lnTo>
                  <a:pt x="11791" y="34869"/>
                </a:lnTo>
                <a:lnTo>
                  <a:pt x="10601" y="40820"/>
                </a:lnTo>
                <a:lnTo>
                  <a:pt x="9807" y="46693"/>
                </a:lnTo>
                <a:lnTo>
                  <a:pt x="9278" y="52513"/>
                </a:lnTo>
                <a:lnTo>
                  <a:pt x="8926" y="58298"/>
                </a:lnTo>
                <a:lnTo>
                  <a:pt x="8690" y="64059"/>
                </a:lnTo>
                <a:lnTo>
                  <a:pt x="9486" y="68853"/>
                </a:lnTo>
                <a:lnTo>
                  <a:pt x="10968" y="73001"/>
                </a:lnTo>
                <a:lnTo>
                  <a:pt x="15642" y="81952"/>
                </a:lnTo>
                <a:lnTo>
                  <a:pt x="16978" y="82686"/>
                </a:lnTo>
                <a:lnTo>
                  <a:pt x="18821" y="83176"/>
                </a:lnTo>
                <a:lnTo>
                  <a:pt x="21002" y="83502"/>
                </a:lnTo>
                <a:lnTo>
                  <a:pt x="23408" y="83720"/>
                </a:lnTo>
                <a:lnTo>
                  <a:pt x="25966" y="83865"/>
                </a:lnTo>
                <a:lnTo>
                  <a:pt x="28623" y="83962"/>
                </a:lnTo>
                <a:lnTo>
                  <a:pt x="30394" y="83074"/>
                </a:lnTo>
                <a:lnTo>
                  <a:pt x="31575" y="81529"/>
                </a:lnTo>
                <a:lnTo>
                  <a:pt x="32363" y="79547"/>
                </a:lnTo>
                <a:lnTo>
                  <a:pt x="33840" y="76321"/>
                </a:lnTo>
                <a:lnTo>
                  <a:pt x="41180" y="61169"/>
                </a:lnTo>
                <a:lnTo>
                  <a:pt x="41623" y="58354"/>
                </a:lnTo>
                <a:lnTo>
                  <a:pt x="41918" y="54571"/>
                </a:lnTo>
                <a:lnTo>
                  <a:pt x="42393" y="43916"/>
                </a:lnTo>
                <a:lnTo>
                  <a:pt x="43384" y="41136"/>
                </a:lnTo>
                <a:lnTo>
                  <a:pt x="44998" y="37378"/>
                </a:lnTo>
                <a:lnTo>
                  <a:pt x="42510" y="241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7058552" y="4213529"/>
            <a:ext cx="60685" cy="53136"/>
          </a:xfrm>
          <a:custGeom>
            <a:avLst/>
            <a:gdLst/>
            <a:ahLst/>
            <a:cxnLst/>
            <a:rect l="0" t="0" r="0" b="0"/>
            <a:pathLst>
              <a:path w="60685" h="53136">
                <a:moveTo>
                  <a:pt x="33763" y="21286"/>
                </a:moveTo>
                <a:lnTo>
                  <a:pt x="33763" y="33217"/>
                </a:lnTo>
                <a:lnTo>
                  <a:pt x="34715" y="34955"/>
                </a:lnTo>
                <a:lnTo>
                  <a:pt x="36303" y="36113"/>
                </a:lnTo>
                <a:lnTo>
                  <a:pt x="38314" y="36886"/>
                </a:lnTo>
                <a:lnTo>
                  <a:pt x="40606" y="32638"/>
                </a:lnTo>
                <a:lnTo>
                  <a:pt x="43088" y="25044"/>
                </a:lnTo>
                <a:lnTo>
                  <a:pt x="45694" y="15219"/>
                </a:lnTo>
                <a:lnTo>
                  <a:pt x="45527" y="9621"/>
                </a:lnTo>
                <a:lnTo>
                  <a:pt x="43511" y="6842"/>
                </a:lnTo>
                <a:lnTo>
                  <a:pt x="40261" y="5942"/>
                </a:lnTo>
                <a:lnTo>
                  <a:pt x="35238" y="11056"/>
                </a:lnTo>
                <a:lnTo>
                  <a:pt x="29031" y="20181"/>
                </a:lnTo>
                <a:lnTo>
                  <a:pt x="22035" y="31979"/>
                </a:lnTo>
                <a:lnTo>
                  <a:pt x="21182" y="40797"/>
                </a:lnTo>
                <a:lnTo>
                  <a:pt x="24423" y="47628"/>
                </a:lnTo>
                <a:lnTo>
                  <a:pt x="30393" y="53135"/>
                </a:lnTo>
                <a:lnTo>
                  <a:pt x="38184" y="52043"/>
                </a:lnTo>
                <a:lnTo>
                  <a:pt x="47188" y="46553"/>
                </a:lnTo>
                <a:lnTo>
                  <a:pt x="57001" y="38131"/>
                </a:lnTo>
                <a:lnTo>
                  <a:pt x="60684" y="29658"/>
                </a:lnTo>
                <a:lnTo>
                  <a:pt x="60284" y="21152"/>
                </a:lnTo>
                <a:lnTo>
                  <a:pt x="57158" y="12625"/>
                </a:lnTo>
                <a:lnTo>
                  <a:pt x="51265" y="10749"/>
                </a:lnTo>
                <a:lnTo>
                  <a:pt x="43526" y="13309"/>
                </a:lnTo>
                <a:lnTo>
                  <a:pt x="34556" y="18825"/>
                </a:lnTo>
                <a:lnTo>
                  <a:pt x="29529" y="23455"/>
                </a:lnTo>
                <a:lnTo>
                  <a:pt x="27131" y="27495"/>
                </a:lnTo>
                <a:lnTo>
                  <a:pt x="26483" y="31140"/>
                </a:lnTo>
                <a:lnTo>
                  <a:pt x="27958" y="31665"/>
                </a:lnTo>
                <a:lnTo>
                  <a:pt x="30845" y="30110"/>
                </a:lnTo>
                <a:lnTo>
                  <a:pt x="34675" y="27169"/>
                </a:lnTo>
                <a:lnTo>
                  <a:pt x="37228" y="21398"/>
                </a:lnTo>
                <a:lnTo>
                  <a:pt x="38931" y="13740"/>
                </a:lnTo>
                <a:lnTo>
                  <a:pt x="40065" y="4825"/>
                </a:lnTo>
                <a:lnTo>
                  <a:pt x="37965" y="787"/>
                </a:lnTo>
                <a:lnTo>
                  <a:pt x="33707" y="0"/>
                </a:lnTo>
                <a:lnTo>
                  <a:pt x="28010" y="1380"/>
                </a:lnTo>
                <a:lnTo>
                  <a:pt x="24213" y="8015"/>
                </a:lnTo>
                <a:lnTo>
                  <a:pt x="21681" y="18154"/>
                </a:lnTo>
                <a:lnTo>
                  <a:pt x="19994" y="30628"/>
                </a:lnTo>
                <a:lnTo>
                  <a:pt x="21725" y="38943"/>
                </a:lnTo>
                <a:lnTo>
                  <a:pt x="25738" y="44488"/>
                </a:lnTo>
                <a:lnTo>
                  <a:pt x="31271" y="48184"/>
                </a:lnTo>
                <a:lnTo>
                  <a:pt x="34959" y="46838"/>
                </a:lnTo>
                <a:lnTo>
                  <a:pt x="37417" y="42130"/>
                </a:lnTo>
                <a:lnTo>
                  <a:pt x="39056" y="35182"/>
                </a:lnTo>
                <a:lnTo>
                  <a:pt x="37292" y="27693"/>
                </a:lnTo>
                <a:lnTo>
                  <a:pt x="33258" y="19842"/>
                </a:lnTo>
                <a:lnTo>
                  <a:pt x="27711" y="11751"/>
                </a:lnTo>
                <a:lnTo>
                  <a:pt x="21156" y="11119"/>
                </a:lnTo>
                <a:lnTo>
                  <a:pt x="13928" y="15460"/>
                </a:lnTo>
                <a:lnTo>
                  <a:pt x="6253" y="23117"/>
                </a:lnTo>
                <a:lnTo>
                  <a:pt x="2088" y="31079"/>
                </a:lnTo>
                <a:lnTo>
                  <a:pt x="263" y="39245"/>
                </a:lnTo>
                <a:lnTo>
                  <a:pt x="0" y="47546"/>
                </a:lnTo>
                <a:lnTo>
                  <a:pt x="2682" y="51175"/>
                </a:lnTo>
                <a:lnTo>
                  <a:pt x="7327" y="51689"/>
                </a:lnTo>
                <a:lnTo>
                  <a:pt x="13282" y="50127"/>
                </a:lnTo>
                <a:lnTo>
                  <a:pt x="19156" y="47181"/>
                </a:lnTo>
                <a:lnTo>
                  <a:pt x="24978" y="43312"/>
                </a:lnTo>
                <a:lnTo>
                  <a:pt x="33763" y="38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7265390" y="4602626"/>
            <a:ext cx="44167" cy="47760"/>
          </a:xfrm>
          <a:custGeom>
            <a:avLst/>
            <a:gdLst/>
            <a:ahLst/>
            <a:cxnLst/>
            <a:rect l="0" t="0" r="0" b="0"/>
            <a:pathLst>
              <a:path w="44167" h="47760">
                <a:moveTo>
                  <a:pt x="24092" y="26524"/>
                </a:moveTo>
                <a:lnTo>
                  <a:pt x="24092" y="21973"/>
                </a:lnTo>
                <a:lnTo>
                  <a:pt x="23140" y="20632"/>
                </a:lnTo>
                <a:lnTo>
                  <a:pt x="21552" y="19738"/>
                </a:lnTo>
                <a:lnTo>
                  <a:pt x="19541" y="19143"/>
                </a:lnTo>
                <a:lnTo>
                  <a:pt x="17248" y="20650"/>
                </a:lnTo>
                <a:lnTo>
                  <a:pt x="14767" y="23561"/>
                </a:lnTo>
                <a:lnTo>
                  <a:pt x="12161" y="27406"/>
                </a:lnTo>
                <a:lnTo>
                  <a:pt x="12328" y="31874"/>
                </a:lnTo>
                <a:lnTo>
                  <a:pt x="14344" y="36759"/>
                </a:lnTo>
                <a:lnTo>
                  <a:pt x="17593" y="41919"/>
                </a:lnTo>
                <a:lnTo>
                  <a:pt x="21665" y="42502"/>
                </a:lnTo>
                <a:lnTo>
                  <a:pt x="26284" y="40034"/>
                </a:lnTo>
                <a:lnTo>
                  <a:pt x="31268" y="35530"/>
                </a:lnTo>
                <a:lnTo>
                  <a:pt x="33638" y="28718"/>
                </a:lnTo>
                <a:lnTo>
                  <a:pt x="34266" y="20367"/>
                </a:lnTo>
                <a:lnTo>
                  <a:pt x="33732" y="10989"/>
                </a:lnTo>
                <a:lnTo>
                  <a:pt x="30518" y="5690"/>
                </a:lnTo>
                <a:lnTo>
                  <a:pt x="25520" y="3109"/>
                </a:lnTo>
                <a:lnTo>
                  <a:pt x="19328" y="2342"/>
                </a:lnTo>
                <a:lnTo>
                  <a:pt x="14249" y="6593"/>
                </a:lnTo>
                <a:lnTo>
                  <a:pt x="9910" y="14189"/>
                </a:lnTo>
                <a:lnTo>
                  <a:pt x="6065" y="24015"/>
                </a:lnTo>
                <a:lnTo>
                  <a:pt x="6359" y="32472"/>
                </a:lnTo>
                <a:lnTo>
                  <a:pt x="9413" y="40014"/>
                </a:lnTo>
                <a:lnTo>
                  <a:pt x="14305" y="46947"/>
                </a:lnTo>
                <a:lnTo>
                  <a:pt x="18520" y="47759"/>
                </a:lnTo>
                <a:lnTo>
                  <a:pt x="22282" y="44491"/>
                </a:lnTo>
                <a:lnTo>
                  <a:pt x="25744" y="38502"/>
                </a:lnTo>
                <a:lnTo>
                  <a:pt x="25193" y="29747"/>
                </a:lnTo>
                <a:lnTo>
                  <a:pt x="21969" y="19147"/>
                </a:lnTo>
                <a:lnTo>
                  <a:pt x="16962" y="7318"/>
                </a:lnTo>
                <a:lnTo>
                  <a:pt x="11718" y="3243"/>
                </a:lnTo>
                <a:lnTo>
                  <a:pt x="6318" y="4336"/>
                </a:lnTo>
                <a:lnTo>
                  <a:pt x="812" y="8874"/>
                </a:lnTo>
                <a:lnTo>
                  <a:pt x="0" y="16662"/>
                </a:lnTo>
                <a:lnTo>
                  <a:pt x="2316" y="26617"/>
                </a:lnTo>
                <a:lnTo>
                  <a:pt x="6717" y="38016"/>
                </a:lnTo>
                <a:lnTo>
                  <a:pt x="13461" y="42758"/>
                </a:lnTo>
                <a:lnTo>
                  <a:pt x="21767" y="43061"/>
                </a:lnTo>
                <a:lnTo>
                  <a:pt x="31115" y="40406"/>
                </a:lnTo>
                <a:lnTo>
                  <a:pt x="34489" y="33874"/>
                </a:lnTo>
                <a:lnTo>
                  <a:pt x="33881" y="24756"/>
                </a:lnTo>
                <a:lnTo>
                  <a:pt x="30618" y="13915"/>
                </a:lnTo>
                <a:lnTo>
                  <a:pt x="25585" y="8593"/>
                </a:lnTo>
                <a:lnTo>
                  <a:pt x="19373" y="6950"/>
                </a:lnTo>
                <a:lnTo>
                  <a:pt x="12373" y="7760"/>
                </a:lnTo>
                <a:lnTo>
                  <a:pt x="9612" y="12109"/>
                </a:lnTo>
                <a:lnTo>
                  <a:pt x="9676" y="18819"/>
                </a:lnTo>
                <a:lnTo>
                  <a:pt x="11624" y="27102"/>
                </a:lnTo>
                <a:lnTo>
                  <a:pt x="15780" y="32624"/>
                </a:lnTo>
                <a:lnTo>
                  <a:pt x="21408" y="36306"/>
                </a:lnTo>
                <a:lnTo>
                  <a:pt x="28019" y="38760"/>
                </a:lnTo>
                <a:lnTo>
                  <a:pt x="31472" y="35634"/>
                </a:lnTo>
                <a:lnTo>
                  <a:pt x="32822" y="28787"/>
                </a:lnTo>
                <a:lnTo>
                  <a:pt x="32769" y="19460"/>
                </a:lnTo>
                <a:lnTo>
                  <a:pt x="29877" y="12290"/>
                </a:lnTo>
                <a:lnTo>
                  <a:pt x="25092" y="6557"/>
                </a:lnTo>
                <a:lnTo>
                  <a:pt x="19043" y="1782"/>
                </a:lnTo>
                <a:lnTo>
                  <a:pt x="15011" y="5267"/>
                </a:lnTo>
                <a:lnTo>
                  <a:pt x="12323" y="14258"/>
                </a:lnTo>
                <a:lnTo>
                  <a:pt x="10531" y="26918"/>
                </a:lnTo>
                <a:lnTo>
                  <a:pt x="14099" y="35359"/>
                </a:lnTo>
                <a:lnTo>
                  <a:pt x="21240" y="40987"/>
                </a:lnTo>
                <a:lnTo>
                  <a:pt x="30763" y="44739"/>
                </a:lnTo>
                <a:lnTo>
                  <a:pt x="37112" y="42477"/>
                </a:lnTo>
                <a:lnTo>
                  <a:pt x="41345" y="36206"/>
                </a:lnTo>
                <a:lnTo>
                  <a:pt x="44166" y="27264"/>
                </a:lnTo>
                <a:lnTo>
                  <a:pt x="42237" y="18445"/>
                </a:lnTo>
                <a:lnTo>
                  <a:pt x="37142" y="9708"/>
                </a:lnTo>
                <a:lnTo>
                  <a:pt x="29934" y="1026"/>
                </a:lnTo>
                <a:lnTo>
                  <a:pt x="24177" y="0"/>
                </a:lnTo>
                <a:lnTo>
                  <a:pt x="19386" y="4079"/>
                </a:lnTo>
                <a:lnTo>
                  <a:pt x="15240" y="11560"/>
                </a:lnTo>
                <a:lnTo>
                  <a:pt x="13428" y="20358"/>
                </a:lnTo>
                <a:lnTo>
                  <a:pt x="13173" y="30033"/>
                </a:lnTo>
                <a:lnTo>
                  <a:pt x="13955" y="40293"/>
                </a:lnTo>
                <a:lnTo>
                  <a:pt x="16382" y="45228"/>
                </a:lnTo>
                <a:lnTo>
                  <a:pt x="19904" y="46613"/>
                </a:lnTo>
                <a:lnTo>
                  <a:pt x="32665" y="350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"/>
          <p:cNvSpPr/>
          <p:nvPr/>
        </p:nvSpPr>
        <p:spPr>
          <a:xfrm>
            <a:off x="5866447" y="1971675"/>
            <a:ext cx="2168844" cy="3917633"/>
          </a:xfrm>
          <a:custGeom>
            <a:avLst/>
            <a:gdLst/>
            <a:ahLst/>
            <a:cxnLst/>
            <a:rect l="0" t="0" r="0" b="0"/>
            <a:pathLst>
              <a:path w="2168844" h="3917633">
                <a:moveTo>
                  <a:pt x="0" y="0"/>
                </a:moveTo>
                <a:lnTo>
                  <a:pt x="12735" y="6843"/>
                </a:lnTo>
                <a:lnTo>
                  <a:pt x="19313" y="11931"/>
                </a:lnTo>
                <a:lnTo>
                  <a:pt x="21447" y="14621"/>
                </a:lnTo>
                <a:lnTo>
                  <a:pt x="22871" y="17368"/>
                </a:lnTo>
                <a:lnTo>
                  <a:pt x="23820" y="20151"/>
                </a:lnTo>
                <a:lnTo>
                  <a:pt x="25405" y="22006"/>
                </a:lnTo>
                <a:lnTo>
                  <a:pt x="27414" y="23243"/>
                </a:lnTo>
                <a:lnTo>
                  <a:pt x="29706" y="24068"/>
                </a:lnTo>
                <a:lnTo>
                  <a:pt x="32187" y="26522"/>
                </a:lnTo>
                <a:lnTo>
                  <a:pt x="37483" y="34330"/>
                </a:lnTo>
                <a:lnTo>
                  <a:pt x="40471" y="41610"/>
                </a:lnTo>
                <a:lnTo>
                  <a:pt x="46941" y="63146"/>
                </a:lnTo>
                <a:lnTo>
                  <a:pt x="54518" y="76007"/>
                </a:lnTo>
                <a:lnTo>
                  <a:pt x="79689" y="112539"/>
                </a:lnTo>
                <a:lnTo>
                  <a:pt x="110824" y="174273"/>
                </a:lnTo>
                <a:lnTo>
                  <a:pt x="123280" y="206580"/>
                </a:lnTo>
                <a:lnTo>
                  <a:pt x="138127" y="229166"/>
                </a:lnTo>
                <a:lnTo>
                  <a:pt x="143520" y="235645"/>
                </a:lnTo>
                <a:lnTo>
                  <a:pt x="206745" y="345137"/>
                </a:lnTo>
                <a:lnTo>
                  <a:pt x="269851" y="449032"/>
                </a:lnTo>
                <a:lnTo>
                  <a:pt x="291711" y="484761"/>
                </a:lnTo>
                <a:lnTo>
                  <a:pt x="325539" y="533181"/>
                </a:lnTo>
                <a:lnTo>
                  <a:pt x="344424" y="559299"/>
                </a:lnTo>
                <a:lnTo>
                  <a:pt x="379819" y="610223"/>
                </a:lnTo>
                <a:lnTo>
                  <a:pt x="451847" y="736010"/>
                </a:lnTo>
                <a:lnTo>
                  <a:pt x="482589" y="786427"/>
                </a:lnTo>
                <a:lnTo>
                  <a:pt x="498060" y="807161"/>
                </a:lnTo>
                <a:lnTo>
                  <a:pt x="541953" y="917480"/>
                </a:lnTo>
                <a:lnTo>
                  <a:pt x="578463" y="1026798"/>
                </a:lnTo>
                <a:lnTo>
                  <a:pt x="623829" y="1141036"/>
                </a:lnTo>
                <a:lnTo>
                  <a:pt x="647010" y="1189115"/>
                </a:lnTo>
                <a:lnTo>
                  <a:pt x="648511" y="1195651"/>
                </a:lnTo>
                <a:lnTo>
                  <a:pt x="655257" y="1207993"/>
                </a:lnTo>
                <a:lnTo>
                  <a:pt x="659723" y="1213951"/>
                </a:lnTo>
                <a:lnTo>
                  <a:pt x="664686" y="1225651"/>
                </a:lnTo>
                <a:lnTo>
                  <a:pt x="668795" y="1239106"/>
                </a:lnTo>
                <a:lnTo>
                  <a:pt x="684417" y="1271168"/>
                </a:lnTo>
                <a:lnTo>
                  <a:pt x="705722" y="1308877"/>
                </a:lnTo>
                <a:lnTo>
                  <a:pt x="721026" y="1341324"/>
                </a:lnTo>
                <a:lnTo>
                  <a:pt x="761042" y="1402467"/>
                </a:lnTo>
                <a:lnTo>
                  <a:pt x="782190" y="1442537"/>
                </a:lnTo>
                <a:lnTo>
                  <a:pt x="786255" y="1447467"/>
                </a:lnTo>
                <a:lnTo>
                  <a:pt x="789918" y="1450752"/>
                </a:lnTo>
                <a:lnTo>
                  <a:pt x="799622" y="1464479"/>
                </a:lnTo>
                <a:lnTo>
                  <a:pt x="861800" y="1573671"/>
                </a:lnTo>
                <a:lnTo>
                  <a:pt x="881775" y="1611495"/>
                </a:lnTo>
                <a:lnTo>
                  <a:pt x="892915" y="1628715"/>
                </a:lnTo>
                <a:lnTo>
                  <a:pt x="903590" y="1653522"/>
                </a:lnTo>
                <a:lnTo>
                  <a:pt x="908128" y="1672408"/>
                </a:lnTo>
                <a:lnTo>
                  <a:pt x="912565" y="1680870"/>
                </a:lnTo>
                <a:lnTo>
                  <a:pt x="923175" y="1695968"/>
                </a:lnTo>
                <a:lnTo>
                  <a:pt x="930652" y="1714724"/>
                </a:lnTo>
                <a:lnTo>
                  <a:pt x="933292" y="1727160"/>
                </a:lnTo>
                <a:lnTo>
                  <a:pt x="933909" y="1733779"/>
                </a:lnTo>
                <a:lnTo>
                  <a:pt x="966587" y="1825611"/>
                </a:lnTo>
                <a:lnTo>
                  <a:pt x="974630" y="1841296"/>
                </a:lnTo>
                <a:lnTo>
                  <a:pt x="982093" y="1866898"/>
                </a:lnTo>
                <a:lnTo>
                  <a:pt x="985681" y="1886443"/>
                </a:lnTo>
                <a:lnTo>
                  <a:pt x="1003140" y="1924932"/>
                </a:lnTo>
                <a:lnTo>
                  <a:pt x="1007816" y="1932802"/>
                </a:lnTo>
                <a:lnTo>
                  <a:pt x="1056644" y="2048881"/>
                </a:lnTo>
                <a:lnTo>
                  <a:pt x="1109830" y="2160328"/>
                </a:lnTo>
                <a:lnTo>
                  <a:pt x="1143122" y="2219553"/>
                </a:lnTo>
                <a:lnTo>
                  <a:pt x="1189305" y="2317587"/>
                </a:lnTo>
                <a:lnTo>
                  <a:pt x="1207145" y="2344944"/>
                </a:lnTo>
                <a:lnTo>
                  <a:pt x="1216828" y="2358816"/>
                </a:lnTo>
                <a:lnTo>
                  <a:pt x="1230569" y="2385241"/>
                </a:lnTo>
                <a:lnTo>
                  <a:pt x="1253602" y="2438281"/>
                </a:lnTo>
                <a:lnTo>
                  <a:pt x="1277270" y="2480443"/>
                </a:lnTo>
                <a:lnTo>
                  <a:pt x="1288727" y="2507782"/>
                </a:lnTo>
                <a:lnTo>
                  <a:pt x="1354811" y="2623751"/>
                </a:lnTo>
                <a:lnTo>
                  <a:pt x="1365956" y="2653036"/>
                </a:lnTo>
                <a:lnTo>
                  <a:pt x="1408925" y="2723332"/>
                </a:lnTo>
                <a:lnTo>
                  <a:pt x="1476318" y="2835263"/>
                </a:lnTo>
                <a:lnTo>
                  <a:pt x="1517576" y="2906735"/>
                </a:lnTo>
                <a:lnTo>
                  <a:pt x="1583698" y="3006078"/>
                </a:lnTo>
                <a:lnTo>
                  <a:pt x="1663651" y="3146458"/>
                </a:lnTo>
                <a:lnTo>
                  <a:pt x="1806715" y="3402456"/>
                </a:lnTo>
                <a:lnTo>
                  <a:pt x="1873641" y="3503919"/>
                </a:lnTo>
                <a:lnTo>
                  <a:pt x="1945988" y="3609056"/>
                </a:lnTo>
                <a:lnTo>
                  <a:pt x="1999465" y="3692774"/>
                </a:lnTo>
                <a:lnTo>
                  <a:pt x="2062864" y="3775352"/>
                </a:lnTo>
                <a:lnTo>
                  <a:pt x="2086980" y="3809950"/>
                </a:lnTo>
                <a:lnTo>
                  <a:pt x="2091247" y="3819898"/>
                </a:lnTo>
                <a:lnTo>
                  <a:pt x="2123718" y="3862627"/>
                </a:lnTo>
                <a:lnTo>
                  <a:pt x="2138304" y="3879215"/>
                </a:lnTo>
                <a:lnTo>
                  <a:pt x="2140983" y="3885636"/>
                </a:lnTo>
                <a:lnTo>
                  <a:pt x="2142649" y="3887728"/>
                </a:lnTo>
                <a:lnTo>
                  <a:pt x="2144712" y="3889124"/>
                </a:lnTo>
                <a:lnTo>
                  <a:pt x="2147041" y="3890055"/>
                </a:lnTo>
                <a:lnTo>
                  <a:pt x="2154869" y="3895915"/>
                </a:lnTo>
                <a:lnTo>
                  <a:pt x="2167177" y="3907466"/>
                </a:lnTo>
                <a:lnTo>
                  <a:pt x="2167732" y="3908950"/>
                </a:lnTo>
                <a:lnTo>
                  <a:pt x="2168843" y="3917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"/>
          <p:cNvSpPr/>
          <p:nvPr/>
        </p:nvSpPr>
        <p:spPr>
          <a:xfrm>
            <a:off x="6899168" y="3430191"/>
            <a:ext cx="158492" cy="221196"/>
          </a:xfrm>
          <a:custGeom>
            <a:avLst/>
            <a:gdLst/>
            <a:ahLst/>
            <a:cxnLst/>
            <a:rect l="0" t="0" r="0" b="0"/>
            <a:pathLst>
              <a:path w="158492" h="221196">
                <a:moveTo>
                  <a:pt x="4551" y="7381"/>
                </a:moveTo>
                <a:lnTo>
                  <a:pt x="4551" y="2830"/>
                </a:lnTo>
                <a:lnTo>
                  <a:pt x="3599" y="1490"/>
                </a:lnTo>
                <a:lnTo>
                  <a:pt x="2012" y="596"/>
                </a:lnTo>
                <a:lnTo>
                  <a:pt x="0" y="0"/>
                </a:lnTo>
                <a:lnTo>
                  <a:pt x="565" y="2460"/>
                </a:lnTo>
                <a:lnTo>
                  <a:pt x="2847" y="6958"/>
                </a:lnTo>
                <a:lnTo>
                  <a:pt x="6272" y="12814"/>
                </a:lnTo>
                <a:lnTo>
                  <a:pt x="9508" y="21481"/>
                </a:lnTo>
                <a:lnTo>
                  <a:pt x="12619" y="32021"/>
                </a:lnTo>
                <a:lnTo>
                  <a:pt x="15645" y="43810"/>
                </a:lnTo>
                <a:lnTo>
                  <a:pt x="20520" y="55479"/>
                </a:lnTo>
                <a:lnTo>
                  <a:pt x="26627" y="67069"/>
                </a:lnTo>
                <a:lnTo>
                  <a:pt x="56960" y="117596"/>
                </a:lnTo>
                <a:lnTo>
                  <a:pt x="66161" y="130388"/>
                </a:lnTo>
                <a:lnTo>
                  <a:pt x="76104" y="142726"/>
                </a:lnTo>
                <a:lnTo>
                  <a:pt x="94456" y="163737"/>
                </a:lnTo>
                <a:lnTo>
                  <a:pt x="105786" y="176250"/>
                </a:lnTo>
                <a:lnTo>
                  <a:pt x="113997" y="184987"/>
                </a:lnTo>
                <a:lnTo>
                  <a:pt x="124127" y="195481"/>
                </a:lnTo>
                <a:lnTo>
                  <a:pt x="128499" y="199884"/>
                </a:lnTo>
                <a:lnTo>
                  <a:pt x="130998" y="201439"/>
                </a:lnTo>
                <a:lnTo>
                  <a:pt x="133617" y="202475"/>
                </a:lnTo>
                <a:lnTo>
                  <a:pt x="136315" y="203167"/>
                </a:lnTo>
                <a:lnTo>
                  <a:pt x="139066" y="203627"/>
                </a:lnTo>
                <a:lnTo>
                  <a:pt x="141854" y="203934"/>
                </a:lnTo>
                <a:lnTo>
                  <a:pt x="148618" y="204427"/>
                </a:lnTo>
                <a:lnTo>
                  <a:pt x="149173" y="203515"/>
                </a:lnTo>
                <a:lnTo>
                  <a:pt x="149790" y="199962"/>
                </a:lnTo>
                <a:lnTo>
                  <a:pt x="152604" y="195208"/>
                </a:lnTo>
                <a:lnTo>
                  <a:pt x="157622" y="188945"/>
                </a:lnTo>
                <a:lnTo>
                  <a:pt x="158308" y="185549"/>
                </a:lnTo>
                <a:lnTo>
                  <a:pt x="158491" y="183310"/>
                </a:lnTo>
                <a:lnTo>
                  <a:pt x="157660" y="182769"/>
                </a:lnTo>
                <a:lnTo>
                  <a:pt x="156154" y="183362"/>
                </a:lnTo>
                <a:lnTo>
                  <a:pt x="154198" y="184709"/>
                </a:lnTo>
                <a:lnTo>
                  <a:pt x="149483" y="186206"/>
                </a:lnTo>
                <a:lnTo>
                  <a:pt x="146892" y="186605"/>
                </a:lnTo>
                <a:lnTo>
                  <a:pt x="144213" y="187824"/>
                </a:lnTo>
                <a:lnTo>
                  <a:pt x="141475" y="189589"/>
                </a:lnTo>
                <a:lnTo>
                  <a:pt x="138696" y="191718"/>
                </a:lnTo>
                <a:lnTo>
                  <a:pt x="136843" y="194090"/>
                </a:lnTo>
                <a:lnTo>
                  <a:pt x="135608" y="196624"/>
                </a:lnTo>
                <a:lnTo>
                  <a:pt x="134237" y="201979"/>
                </a:lnTo>
                <a:lnTo>
                  <a:pt x="133627" y="207534"/>
                </a:lnTo>
                <a:lnTo>
                  <a:pt x="133357" y="213178"/>
                </a:lnTo>
                <a:lnTo>
                  <a:pt x="133284" y="216017"/>
                </a:lnTo>
                <a:lnTo>
                  <a:pt x="135140" y="217909"/>
                </a:lnTo>
                <a:lnTo>
                  <a:pt x="138283" y="219171"/>
                </a:lnTo>
                <a:lnTo>
                  <a:pt x="147913" y="221195"/>
                </a:lnTo>
                <a:lnTo>
                  <a:pt x="149656" y="220409"/>
                </a:lnTo>
                <a:lnTo>
                  <a:pt x="154132" y="216995"/>
                </a:lnTo>
                <a:lnTo>
                  <a:pt x="157457" y="214269"/>
                </a:lnTo>
                <a:lnTo>
                  <a:pt x="156971" y="212934"/>
                </a:lnTo>
                <a:lnTo>
                  <a:pt x="152689" y="207456"/>
                </a:lnTo>
                <a:lnTo>
                  <a:pt x="151353" y="205841"/>
                </a:lnTo>
                <a:lnTo>
                  <a:pt x="149091" y="205410"/>
                </a:lnTo>
                <a:lnTo>
                  <a:pt x="145679" y="205123"/>
                </a:lnTo>
                <a:lnTo>
                  <a:pt x="135617" y="204662"/>
                </a:lnTo>
                <a:lnTo>
                  <a:pt x="133838" y="205577"/>
                </a:lnTo>
                <a:lnTo>
                  <a:pt x="131700" y="207139"/>
                </a:lnTo>
                <a:lnTo>
                  <a:pt x="124566" y="2131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"/>
          <p:cNvSpPr/>
          <p:nvPr/>
        </p:nvSpPr>
        <p:spPr>
          <a:xfrm>
            <a:off x="2240279" y="3446177"/>
            <a:ext cx="488634" cy="442003"/>
          </a:xfrm>
          <a:custGeom>
            <a:avLst/>
            <a:gdLst/>
            <a:ahLst/>
            <a:cxnLst/>
            <a:rect l="0" t="0" r="0" b="0"/>
            <a:pathLst>
              <a:path w="488634" h="442003">
                <a:moveTo>
                  <a:pt x="0" y="59975"/>
                </a:moveTo>
                <a:lnTo>
                  <a:pt x="7381" y="45213"/>
                </a:lnTo>
                <a:lnTo>
                  <a:pt x="19109" y="32340"/>
                </a:lnTo>
                <a:lnTo>
                  <a:pt x="21312" y="30122"/>
                </a:lnTo>
                <a:lnTo>
                  <a:pt x="23733" y="28643"/>
                </a:lnTo>
                <a:lnTo>
                  <a:pt x="31692" y="25609"/>
                </a:lnTo>
                <a:lnTo>
                  <a:pt x="42914" y="16533"/>
                </a:lnTo>
                <a:lnTo>
                  <a:pt x="45755" y="13869"/>
                </a:lnTo>
                <a:lnTo>
                  <a:pt x="48601" y="12092"/>
                </a:lnTo>
                <a:lnTo>
                  <a:pt x="54303" y="10119"/>
                </a:lnTo>
                <a:lnTo>
                  <a:pt x="66678" y="7900"/>
                </a:lnTo>
                <a:lnTo>
                  <a:pt x="75990" y="4128"/>
                </a:lnTo>
                <a:lnTo>
                  <a:pt x="89018" y="1817"/>
                </a:lnTo>
                <a:lnTo>
                  <a:pt x="103382" y="790"/>
                </a:lnTo>
                <a:lnTo>
                  <a:pt x="116115" y="333"/>
                </a:lnTo>
                <a:lnTo>
                  <a:pt x="166118" y="0"/>
                </a:lnTo>
                <a:lnTo>
                  <a:pt x="174563" y="1894"/>
                </a:lnTo>
                <a:lnTo>
                  <a:pt x="184003" y="5062"/>
                </a:lnTo>
                <a:lnTo>
                  <a:pt x="194107" y="9079"/>
                </a:lnTo>
                <a:lnTo>
                  <a:pt x="207872" y="13542"/>
                </a:lnTo>
                <a:lnTo>
                  <a:pt x="212877" y="14732"/>
                </a:lnTo>
                <a:lnTo>
                  <a:pt x="226057" y="21135"/>
                </a:lnTo>
                <a:lnTo>
                  <a:pt x="233572" y="25509"/>
                </a:lnTo>
                <a:lnTo>
                  <a:pt x="247003" y="37989"/>
                </a:lnTo>
                <a:lnTo>
                  <a:pt x="257417" y="51156"/>
                </a:lnTo>
                <a:lnTo>
                  <a:pt x="262045" y="60183"/>
                </a:lnTo>
                <a:lnTo>
                  <a:pt x="264102" y="69910"/>
                </a:lnTo>
                <a:lnTo>
                  <a:pt x="265016" y="81535"/>
                </a:lnTo>
                <a:lnTo>
                  <a:pt x="265423" y="96228"/>
                </a:lnTo>
                <a:lnTo>
                  <a:pt x="264579" y="104146"/>
                </a:lnTo>
                <a:lnTo>
                  <a:pt x="263064" y="112282"/>
                </a:lnTo>
                <a:lnTo>
                  <a:pt x="261101" y="120564"/>
                </a:lnTo>
                <a:lnTo>
                  <a:pt x="257887" y="129895"/>
                </a:lnTo>
                <a:lnTo>
                  <a:pt x="253840" y="139926"/>
                </a:lnTo>
                <a:lnTo>
                  <a:pt x="249237" y="150423"/>
                </a:lnTo>
                <a:lnTo>
                  <a:pt x="245215" y="160279"/>
                </a:lnTo>
                <a:lnTo>
                  <a:pt x="241582" y="169707"/>
                </a:lnTo>
                <a:lnTo>
                  <a:pt x="238208" y="178849"/>
                </a:lnTo>
                <a:lnTo>
                  <a:pt x="232147" y="187802"/>
                </a:lnTo>
                <a:lnTo>
                  <a:pt x="224298" y="196628"/>
                </a:lnTo>
                <a:lnTo>
                  <a:pt x="215255" y="205369"/>
                </a:lnTo>
                <a:lnTo>
                  <a:pt x="204463" y="216912"/>
                </a:lnTo>
                <a:lnTo>
                  <a:pt x="179773" y="244977"/>
                </a:lnTo>
                <a:lnTo>
                  <a:pt x="170331" y="256653"/>
                </a:lnTo>
                <a:lnTo>
                  <a:pt x="163084" y="266341"/>
                </a:lnTo>
                <a:lnTo>
                  <a:pt x="157300" y="274705"/>
                </a:lnTo>
                <a:lnTo>
                  <a:pt x="135508" y="304680"/>
                </a:lnTo>
                <a:lnTo>
                  <a:pt x="116741" y="329070"/>
                </a:lnTo>
                <a:lnTo>
                  <a:pt x="106402" y="342242"/>
                </a:lnTo>
                <a:lnTo>
                  <a:pt x="99510" y="351975"/>
                </a:lnTo>
                <a:lnTo>
                  <a:pt x="91852" y="365331"/>
                </a:lnTo>
                <a:lnTo>
                  <a:pt x="82990" y="382755"/>
                </a:lnTo>
                <a:lnTo>
                  <a:pt x="79747" y="394250"/>
                </a:lnTo>
                <a:lnTo>
                  <a:pt x="78306" y="404757"/>
                </a:lnTo>
                <a:lnTo>
                  <a:pt x="77665" y="412602"/>
                </a:lnTo>
                <a:lnTo>
                  <a:pt x="78447" y="416027"/>
                </a:lnTo>
                <a:lnTo>
                  <a:pt x="81856" y="422373"/>
                </a:lnTo>
                <a:lnTo>
                  <a:pt x="92766" y="435427"/>
                </a:lnTo>
                <a:lnTo>
                  <a:pt x="94230" y="436006"/>
                </a:lnTo>
                <a:lnTo>
                  <a:pt x="108501" y="439476"/>
                </a:lnTo>
                <a:lnTo>
                  <a:pt x="115197" y="441563"/>
                </a:lnTo>
                <a:lnTo>
                  <a:pt x="123471" y="442002"/>
                </a:lnTo>
                <a:lnTo>
                  <a:pt x="132797" y="441343"/>
                </a:lnTo>
                <a:lnTo>
                  <a:pt x="142824" y="439950"/>
                </a:lnTo>
                <a:lnTo>
                  <a:pt x="151413" y="439022"/>
                </a:lnTo>
                <a:lnTo>
                  <a:pt x="166038" y="437990"/>
                </a:lnTo>
                <a:lnTo>
                  <a:pt x="181427" y="437532"/>
                </a:lnTo>
                <a:lnTo>
                  <a:pt x="237344" y="437237"/>
                </a:lnTo>
                <a:lnTo>
                  <a:pt x="488633" y="437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"/>
          <p:cNvSpPr/>
          <p:nvPr/>
        </p:nvSpPr>
        <p:spPr>
          <a:xfrm>
            <a:off x="2730222" y="3617595"/>
            <a:ext cx="307301" cy="188596"/>
          </a:xfrm>
          <a:custGeom>
            <a:avLst/>
            <a:gdLst/>
            <a:ahLst/>
            <a:cxnLst/>
            <a:rect l="0" t="0" r="0" b="0"/>
            <a:pathLst>
              <a:path w="307301" h="188596">
                <a:moveTo>
                  <a:pt x="187285" y="0"/>
                </a:moveTo>
                <a:lnTo>
                  <a:pt x="173632" y="9101"/>
                </a:lnTo>
                <a:lnTo>
                  <a:pt x="156770" y="21190"/>
                </a:lnTo>
                <a:lnTo>
                  <a:pt x="137528" y="35135"/>
                </a:lnTo>
                <a:lnTo>
                  <a:pt x="119450" y="47683"/>
                </a:lnTo>
                <a:lnTo>
                  <a:pt x="112535" y="52743"/>
                </a:lnTo>
                <a:lnTo>
                  <a:pt x="106971" y="57070"/>
                </a:lnTo>
                <a:lnTo>
                  <a:pt x="102310" y="60906"/>
                </a:lnTo>
                <a:lnTo>
                  <a:pt x="97298" y="64417"/>
                </a:lnTo>
                <a:lnTo>
                  <a:pt x="92051" y="67709"/>
                </a:lnTo>
                <a:lnTo>
                  <a:pt x="86648" y="70857"/>
                </a:lnTo>
                <a:lnTo>
                  <a:pt x="73025" y="79434"/>
                </a:lnTo>
                <a:lnTo>
                  <a:pt x="65392" y="84389"/>
                </a:lnTo>
                <a:lnTo>
                  <a:pt x="59350" y="87692"/>
                </a:lnTo>
                <a:lnTo>
                  <a:pt x="50098" y="91361"/>
                </a:lnTo>
                <a:lnTo>
                  <a:pt x="42810" y="95533"/>
                </a:lnTo>
                <a:lnTo>
                  <a:pt x="36397" y="100561"/>
                </a:lnTo>
                <a:lnTo>
                  <a:pt x="30371" y="105971"/>
                </a:lnTo>
                <a:lnTo>
                  <a:pt x="24518" y="111551"/>
                </a:lnTo>
                <a:lnTo>
                  <a:pt x="11792" y="124070"/>
                </a:lnTo>
                <a:lnTo>
                  <a:pt x="10283" y="126528"/>
                </a:lnTo>
                <a:lnTo>
                  <a:pt x="8605" y="131800"/>
                </a:lnTo>
                <a:lnTo>
                  <a:pt x="5319" y="137317"/>
                </a:lnTo>
                <a:lnTo>
                  <a:pt x="3109" y="140122"/>
                </a:lnTo>
                <a:lnTo>
                  <a:pt x="1636" y="142945"/>
                </a:lnTo>
                <a:lnTo>
                  <a:pt x="0" y="148621"/>
                </a:lnTo>
                <a:lnTo>
                  <a:pt x="515" y="150515"/>
                </a:lnTo>
                <a:lnTo>
                  <a:pt x="1812" y="151778"/>
                </a:lnTo>
                <a:lnTo>
                  <a:pt x="3629" y="152620"/>
                </a:lnTo>
                <a:lnTo>
                  <a:pt x="8187" y="153556"/>
                </a:lnTo>
                <a:lnTo>
                  <a:pt x="10737" y="153806"/>
                </a:lnTo>
                <a:lnTo>
                  <a:pt x="18649" y="156623"/>
                </a:lnTo>
                <a:lnTo>
                  <a:pt x="23426" y="158707"/>
                </a:lnTo>
                <a:lnTo>
                  <a:pt x="33278" y="160098"/>
                </a:lnTo>
                <a:lnTo>
                  <a:pt x="46514" y="161024"/>
                </a:lnTo>
                <a:lnTo>
                  <a:pt x="62005" y="161642"/>
                </a:lnTo>
                <a:lnTo>
                  <a:pt x="78048" y="163006"/>
                </a:lnTo>
                <a:lnTo>
                  <a:pt x="94457" y="164868"/>
                </a:lnTo>
                <a:lnTo>
                  <a:pt x="111112" y="167062"/>
                </a:lnTo>
                <a:lnTo>
                  <a:pt x="125073" y="169477"/>
                </a:lnTo>
                <a:lnTo>
                  <a:pt x="137238" y="172039"/>
                </a:lnTo>
                <a:lnTo>
                  <a:pt x="148205" y="174701"/>
                </a:lnTo>
                <a:lnTo>
                  <a:pt x="157422" y="176474"/>
                </a:lnTo>
                <a:lnTo>
                  <a:pt x="165471" y="177657"/>
                </a:lnTo>
                <a:lnTo>
                  <a:pt x="172743" y="178445"/>
                </a:lnTo>
                <a:lnTo>
                  <a:pt x="183305" y="178971"/>
                </a:lnTo>
                <a:lnTo>
                  <a:pt x="210281" y="179555"/>
                </a:lnTo>
                <a:lnTo>
                  <a:pt x="221666" y="180663"/>
                </a:lnTo>
                <a:lnTo>
                  <a:pt x="231161" y="182354"/>
                </a:lnTo>
                <a:lnTo>
                  <a:pt x="239395" y="184434"/>
                </a:lnTo>
                <a:lnTo>
                  <a:pt x="250600" y="185821"/>
                </a:lnTo>
                <a:lnTo>
                  <a:pt x="263785" y="186746"/>
                </a:lnTo>
                <a:lnTo>
                  <a:pt x="30730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"/>
          <p:cNvSpPr/>
          <p:nvPr/>
        </p:nvSpPr>
        <p:spPr>
          <a:xfrm>
            <a:off x="2814637" y="3969067"/>
            <a:ext cx="497206" cy="8574"/>
          </a:xfrm>
          <a:custGeom>
            <a:avLst/>
            <a:gdLst/>
            <a:ahLst/>
            <a:cxnLst/>
            <a:rect l="0" t="0" r="0" b="0"/>
            <a:pathLst>
              <a:path w="497206" h="8574">
                <a:moveTo>
                  <a:pt x="0" y="0"/>
                </a:moveTo>
                <a:lnTo>
                  <a:pt x="76968" y="0"/>
                </a:lnTo>
                <a:lnTo>
                  <a:pt x="93222" y="953"/>
                </a:lnTo>
                <a:lnTo>
                  <a:pt x="158537" y="5891"/>
                </a:lnTo>
                <a:lnTo>
                  <a:pt x="187619" y="7381"/>
                </a:lnTo>
                <a:lnTo>
                  <a:pt x="210069" y="8043"/>
                </a:lnTo>
                <a:lnTo>
                  <a:pt x="244811" y="8337"/>
                </a:lnTo>
                <a:lnTo>
                  <a:pt x="49720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4"/>
          <p:cNvSpPr/>
          <p:nvPr/>
        </p:nvSpPr>
        <p:spPr>
          <a:xfrm>
            <a:off x="3256917" y="3634740"/>
            <a:ext cx="337093" cy="299994"/>
          </a:xfrm>
          <a:custGeom>
            <a:avLst/>
            <a:gdLst/>
            <a:ahLst/>
            <a:cxnLst/>
            <a:rect l="0" t="0" r="0" b="0"/>
            <a:pathLst>
              <a:path w="337093" h="299994">
                <a:moveTo>
                  <a:pt x="132078" y="0"/>
                </a:moveTo>
                <a:lnTo>
                  <a:pt x="113874" y="0"/>
                </a:lnTo>
                <a:lnTo>
                  <a:pt x="107559" y="952"/>
                </a:lnTo>
                <a:lnTo>
                  <a:pt x="98003" y="4551"/>
                </a:lnTo>
                <a:lnTo>
                  <a:pt x="82717" y="11931"/>
                </a:lnTo>
                <a:lnTo>
                  <a:pt x="74262" y="17368"/>
                </a:lnTo>
                <a:lnTo>
                  <a:pt x="70674" y="20151"/>
                </a:lnTo>
                <a:lnTo>
                  <a:pt x="68282" y="22959"/>
                </a:lnTo>
                <a:lnTo>
                  <a:pt x="66687" y="25783"/>
                </a:lnTo>
                <a:lnTo>
                  <a:pt x="65624" y="28618"/>
                </a:lnTo>
                <a:lnTo>
                  <a:pt x="63010" y="31462"/>
                </a:lnTo>
                <a:lnTo>
                  <a:pt x="50229" y="40966"/>
                </a:lnTo>
                <a:lnTo>
                  <a:pt x="39821" y="50274"/>
                </a:lnTo>
                <a:lnTo>
                  <a:pt x="28845" y="60761"/>
                </a:lnTo>
                <a:lnTo>
                  <a:pt x="23250" y="66225"/>
                </a:lnTo>
                <a:lnTo>
                  <a:pt x="18569" y="72725"/>
                </a:lnTo>
                <a:lnTo>
                  <a:pt x="14495" y="79916"/>
                </a:lnTo>
                <a:lnTo>
                  <a:pt x="10826" y="87567"/>
                </a:lnTo>
                <a:lnTo>
                  <a:pt x="7429" y="96478"/>
                </a:lnTo>
                <a:lnTo>
                  <a:pt x="4211" y="106228"/>
                </a:lnTo>
                <a:lnTo>
                  <a:pt x="1113" y="116539"/>
                </a:lnTo>
                <a:lnTo>
                  <a:pt x="0" y="125318"/>
                </a:lnTo>
                <a:lnTo>
                  <a:pt x="211" y="133075"/>
                </a:lnTo>
                <a:lnTo>
                  <a:pt x="1304" y="140151"/>
                </a:lnTo>
                <a:lnTo>
                  <a:pt x="2033" y="145821"/>
                </a:lnTo>
                <a:lnTo>
                  <a:pt x="2842" y="154662"/>
                </a:lnTo>
                <a:lnTo>
                  <a:pt x="3058" y="159305"/>
                </a:lnTo>
                <a:lnTo>
                  <a:pt x="3298" y="169544"/>
                </a:lnTo>
                <a:lnTo>
                  <a:pt x="4314" y="174942"/>
                </a:lnTo>
                <a:lnTo>
                  <a:pt x="5945" y="180445"/>
                </a:lnTo>
                <a:lnTo>
                  <a:pt x="7984" y="186020"/>
                </a:lnTo>
                <a:lnTo>
                  <a:pt x="11249" y="192593"/>
                </a:lnTo>
                <a:lnTo>
                  <a:pt x="15330" y="199833"/>
                </a:lnTo>
                <a:lnTo>
                  <a:pt x="19955" y="207516"/>
                </a:lnTo>
                <a:lnTo>
                  <a:pt x="23992" y="213592"/>
                </a:lnTo>
                <a:lnTo>
                  <a:pt x="31017" y="222882"/>
                </a:lnTo>
                <a:lnTo>
                  <a:pt x="39854" y="230186"/>
                </a:lnTo>
                <a:lnTo>
                  <a:pt x="50132" y="236607"/>
                </a:lnTo>
                <a:lnTo>
                  <a:pt x="55540" y="239653"/>
                </a:lnTo>
                <a:lnTo>
                  <a:pt x="61050" y="242636"/>
                </a:lnTo>
                <a:lnTo>
                  <a:pt x="66628" y="246530"/>
                </a:lnTo>
                <a:lnTo>
                  <a:pt x="72252" y="251030"/>
                </a:lnTo>
                <a:lnTo>
                  <a:pt x="82629" y="260159"/>
                </a:lnTo>
                <a:lnTo>
                  <a:pt x="90415" y="267391"/>
                </a:lnTo>
                <a:lnTo>
                  <a:pt x="99591" y="273780"/>
                </a:lnTo>
                <a:lnTo>
                  <a:pt x="104705" y="276817"/>
                </a:lnTo>
                <a:lnTo>
                  <a:pt x="112877" y="279795"/>
                </a:lnTo>
                <a:lnTo>
                  <a:pt x="123087" y="282732"/>
                </a:lnTo>
                <a:lnTo>
                  <a:pt x="134656" y="285643"/>
                </a:lnTo>
                <a:lnTo>
                  <a:pt x="145227" y="288536"/>
                </a:lnTo>
                <a:lnTo>
                  <a:pt x="164591" y="294291"/>
                </a:lnTo>
                <a:lnTo>
                  <a:pt x="172803" y="296206"/>
                </a:lnTo>
                <a:lnTo>
                  <a:pt x="180183" y="297483"/>
                </a:lnTo>
                <a:lnTo>
                  <a:pt x="187008" y="298335"/>
                </a:lnTo>
                <a:lnTo>
                  <a:pt x="197131" y="299281"/>
                </a:lnTo>
                <a:lnTo>
                  <a:pt x="205758" y="299701"/>
                </a:lnTo>
                <a:lnTo>
                  <a:pt x="215942" y="299888"/>
                </a:lnTo>
                <a:lnTo>
                  <a:pt x="241487" y="299993"/>
                </a:lnTo>
                <a:lnTo>
                  <a:pt x="249784" y="299055"/>
                </a:lnTo>
                <a:lnTo>
                  <a:pt x="257221" y="297478"/>
                </a:lnTo>
                <a:lnTo>
                  <a:pt x="264084" y="295473"/>
                </a:lnTo>
                <a:lnTo>
                  <a:pt x="270564" y="292232"/>
                </a:lnTo>
                <a:lnTo>
                  <a:pt x="276790" y="288166"/>
                </a:lnTo>
                <a:lnTo>
                  <a:pt x="282845" y="283551"/>
                </a:lnTo>
                <a:lnTo>
                  <a:pt x="292113" y="275882"/>
                </a:lnTo>
                <a:lnTo>
                  <a:pt x="301311" y="268347"/>
                </a:lnTo>
                <a:lnTo>
                  <a:pt x="307766" y="263670"/>
                </a:lnTo>
                <a:lnTo>
                  <a:pt x="314925" y="258647"/>
                </a:lnTo>
                <a:lnTo>
                  <a:pt x="320651" y="252442"/>
                </a:lnTo>
                <a:lnTo>
                  <a:pt x="325421" y="245447"/>
                </a:lnTo>
                <a:lnTo>
                  <a:pt x="329553" y="237926"/>
                </a:lnTo>
                <a:lnTo>
                  <a:pt x="332308" y="230055"/>
                </a:lnTo>
                <a:lnTo>
                  <a:pt x="334144" y="221950"/>
                </a:lnTo>
                <a:lnTo>
                  <a:pt x="335369" y="213689"/>
                </a:lnTo>
                <a:lnTo>
                  <a:pt x="336185" y="204372"/>
                </a:lnTo>
                <a:lnTo>
                  <a:pt x="336729" y="194350"/>
                </a:lnTo>
                <a:lnTo>
                  <a:pt x="337092" y="183859"/>
                </a:lnTo>
                <a:lnTo>
                  <a:pt x="335429" y="172103"/>
                </a:lnTo>
                <a:lnTo>
                  <a:pt x="332415" y="159503"/>
                </a:lnTo>
                <a:lnTo>
                  <a:pt x="328501" y="146340"/>
                </a:lnTo>
                <a:lnTo>
                  <a:pt x="323986" y="134707"/>
                </a:lnTo>
                <a:lnTo>
                  <a:pt x="319072" y="124095"/>
                </a:lnTo>
                <a:lnTo>
                  <a:pt x="313891" y="114162"/>
                </a:lnTo>
                <a:lnTo>
                  <a:pt x="308531" y="106588"/>
                </a:lnTo>
                <a:lnTo>
                  <a:pt x="303054" y="100586"/>
                </a:lnTo>
                <a:lnTo>
                  <a:pt x="292839" y="91377"/>
                </a:lnTo>
                <a:lnTo>
                  <a:pt x="285124" y="84109"/>
                </a:lnTo>
                <a:lnTo>
                  <a:pt x="276971" y="78933"/>
                </a:lnTo>
                <a:lnTo>
                  <a:pt x="265821" y="72624"/>
                </a:lnTo>
                <a:lnTo>
                  <a:pt x="252672" y="65561"/>
                </a:lnTo>
                <a:lnTo>
                  <a:pt x="242954" y="59900"/>
                </a:lnTo>
                <a:lnTo>
                  <a:pt x="235522" y="55173"/>
                </a:lnTo>
                <a:lnTo>
                  <a:pt x="229616" y="51069"/>
                </a:lnTo>
                <a:lnTo>
                  <a:pt x="223773" y="48334"/>
                </a:lnTo>
                <a:lnTo>
                  <a:pt x="217973" y="46510"/>
                </a:lnTo>
                <a:lnTo>
                  <a:pt x="212201" y="45294"/>
                </a:lnTo>
                <a:lnTo>
                  <a:pt x="203248" y="41403"/>
                </a:lnTo>
                <a:lnTo>
                  <a:pt x="194189" y="36499"/>
                </a:lnTo>
                <a:lnTo>
                  <a:pt x="187773" y="33857"/>
                </a:lnTo>
                <a:lnTo>
                  <a:pt x="166367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"/>
          <p:cNvSpPr/>
          <p:nvPr/>
        </p:nvSpPr>
        <p:spPr>
          <a:xfrm>
            <a:off x="4933809" y="3060382"/>
            <a:ext cx="2120724" cy="3000376"/>
          </a:xfrm>
          <a:custGeom>
            <a:avLst/>
            <a:gdLst/>
            <a:ahLst/>
            <a:cxnLst/>
            <a:rect l="0" t="0" r="0" b="0"/>
            <a:pathLst>
              <a:path w="2120724" h="3000376">
                <a:moveTo>
                  <a:pt x="735470" y="0"/>
                </a:moveTo>
                <a:lnTo>
                  <a:pt x="684600" y="2540"/>
                </a:lnTo>
                <a:lnTo>
                  <a:pt x="634673" y="14405"/>
                </a:lnTo>
                <a:lnTo>
                  <a:pt x="569715" y="33478"/>
                </a:lnTo>
                <a:lnTo>
                  <a:pt x="524641" y="47264"/>
                </a:lnTo>
                <a:lnTo>
                  <a:pt x="460159" y="66091"/>
                </a:lnTo>
                <a:lnTo>
                  <a:pt x="407370" y="87159"/>
                </a:lnTo>
                <a:lnTo>
                  <a:pt x="342980" y="117900"/>
                </a:lnTo>
                <a:lnTo>
                  <a:pt x="286755" y="145106"/>
                </a:lnTo>
                <a:lnTo>
                  <a:pt x="256959" y="163552"/>
                </a:lnTo>
                <a:lnTo>
                  <a:pt x="224119" y="195356"/>
                </a:lnTo>
                <a:lnTo>
                  <a:pt x="205308" y="217635"/>
                </a:lnTo>
                <a:lnTo>
                  <a:pt x="195043" y="237697"/>
                </a:lnTo>
                <a:lnTo>
                  <a:pt x="190480" y="256138"/>
                </a:lnTo>
                <a:lnTo>
                  <a:pt x="188453" y="273859"/>
                </a:lnTo>
                <a:lnTo>
                  <a:pt x="189817" y="282586"/>
                </a:lnTo>
                <a:lnTo>
                  <a:pt x="196413" y="299901"/>
                </a:lnTo>
                <a:lnTo>
                  <a:pt x="208234" y="314582"/>
                </a:lnTo>
                <a:lnTo>
                  <a:pt x="223966" y="327456"/>
                </a:lnTo>
                <a:lnTo>
                  <a:pt x="256148" y="345415"/>
                </a:lnTo>
                <a:lnTo>
                  <a:pt x="285266" y="357036"/>
                </a:lnTo>
                <a:lnTo>
                  <a:pt x="333789" y="365186"/>
                </a:lnTo>
                <a:lnTo>
                  <a:pt x="463955" y="380248"/>
                </a:lnTo>
                <a:lnTo>
                  <a:pt x="541772" y="385852"/>
                </a:lnTo>
                <a:lnTo>
                  <a:pt x="669824" y="394362"/>
                </a:lnTo>
                <a:lnTo>
                  <a:pt x="806958" y="405770"/>
                </a:lnTo>
                <a:lnTo>
                  <a:pt x="989697" y="427992"/>
                </a:lnTo>
                <a:lnTo>
                  <a:pt x="1044020" y="435823"/>
                </a:lnTo>
                <a:lnTo>
                  <a:pt x="1087855" y="442949"/>
                </a:lnTo>
                <a:lnTo>
                  <a:pt x="1300411" y="481059"/>
                </a:lnTo>
                <a:lnTo>
                  <a:pt x="1335719" y="490939"/>
                </a:lnTo>
                <a:lnTo>
                  <a:pt x="1352213" y="499899"/>
                </a:lnTo>
                <a:lnTo>
                  <a:pt x="1355230" y="502811"/>
                </a:lnTo>
                <a:lnTo>
                  <a:pt x="1357241" y="505705"/>
                </a:lnTo>
                <a:lnTo>
                  <a:pt x="1358582" y="508587"/>
                </a:lnTo>
                <a:lnTo>
                  <a:pt x="1358523" y="510508"/>
                </a:lnTo>
                <a:lnTo>
                  <a:pt x="1357531" y="511789"/>
                </a:lnTo>
                <a:lnTo>
                  <a:pt x="1355918" y="512642"/>
                </a:lnTo>
                <a:lnTo>
                  <a:pt x="1349096" y="518395"/>
                </a:lnTo>
                <a:lnTo>
                  <a:pt x="1284969" y="543171"/>
                </a:lnTo>
                <a:lnTo>
                  <a:pt x="1208647" y="564277"/>
                </a:lnTo>
                <a:lnTo>
                  <a:pt x="1146922" y="580472"/>
                </a:lnTo>
                <a:lnTo>
                  <a:pt x="1100265" y="594220"/>
                </a:lnTo>
                <a:lnTo>
                  <a:pt x="1049049" y="609855"/>
                </a:lnTo>
                <a:lnTo>
                  <a:pt x="991361" y="626329"/>
                </a:lnTo>
                <a:lnTo>
                  <a:pt x="930797" y="648256"/>
                </a:lnTo>
                <a:lnTo>
                  <a:pt x="700571" y="743261"/>
                </a:lnTo>
                <a:lnTo>
                  <a:pt x="666484" y="758398"/>
                </a:lnTo>
                <a:lnTo>
                  <a:pt x="598130" y="790456"/>
                </a:lnTo>
                <a:lnTo>
                  <a:pt x="495387" y="840634"/>
                </a:lnTo>
                <a:lnTo>
                  <a:pt x="429377" y="874630"/>
                </a:lnTo>
                <a:lnTo>
                  <a:pt x="366066" y="908790"/>
                </a:lnTo>
                <a:lnTo>
                  <a:pt x="306178" y="943022"/>
                </a:lnTo>
                <a:lnTo>
                  <a:pt x="250352" y="977286"/>
                </a:lnTo>
                <a:lnTo>
                  <a:pt x="198869" y="1010612"/>
                </a:lnTo>
                <a:lnTo>
                  <a:pt x="133353" y="1056149"/>
                </a:lnTo>
                <a:lnTo>
                  <a:pt x="79228" y="1098852"/>
                </a:lnTo>
                <a:lnTo>
                  <a:pt x="18332" y="1155049"/>
                </a:lnTo>
                <a:lnTo>
                  <a:pt x="7168" y="1170898"/>
                </a:lnTo>
                <a:lnTo>
                  <a:pt x="2205" y="1184291"/>
                </a:lnTo>
                <a:lnTo>
                  <a:pt x="0" y="1196594"/>
                </a:lnTo>
                <a:lnTo>
                  <a:pt x="2269" y="1202542"/>
                </a:lnTo>
                <a:lnTo>
                  <a:pt x="12411" y="1214231"/>
                </a:lnTo>
                <a:lnTo>
                  <a:pt x="26443" y="1223236"/>
                </a:lnTo>
                <a:lnTo>
                  <a:pt x="52949" y="1233660"/>
                </a:lnTo>
                <a:lnTo>
                  <a:pt x="75892" y="1238856"/>
                </a:lnTo>
                <a:lnTo>
                  <a:pt x="137189" y="1242192"/>
                </a:lnTo>
                <a:lnTo>
                  <a:pt x="235997" y="1242904"/>
                </a:lnTo>
                <a:lnTo>
                  <a:pt x="283930" y="1242965"/>
                </a:lnTo>
                <a:lnTo>
                  <a:pt x="338888" y="1240451"/>
                </a:lnTo>
                <a:lnTo>
                  <a:pt x="409669" y="1236160"/>
                </a:lnTo>
                <a:lnTo>
                  <a:pt x="608215" y="1225643"/>
                </a:lnTo>
                <a:lnTo>
                  <a:pt x="650633" y="1222860"/>
                </a:lnTo>
                <a:lnTo>
                  <a:pt x="725705" y="1219769"/>
                </a:lnTo>
                <a:lnTo>
                  <a:pt x="804473" y="1217442"/>
                </a:lnTo>
                <a:lnTo>
                  <a:pt x="909330" y="1213233"/>
                </a:lnTo>
                <a:lnTo>
                  <a:pt x="955200" y="1212682"/>
                </a:lnTo>
                <a:lnTo>
                  <a:pt x="995304" y="1213267"/>
                </a:lnTo>
                <a:lnTo>
                  <a:pt x="1031566" y="1214610"/>
                </a:lnTo>
                <a:lnTo>
                  <a:pt x="1097256" y="1218642"/>
                </a:lnTo>
                <a:lnTo>
                  <a:pt x="1187789" y="1226267"/>
                </a:lnTo>
                <a:lnTo>
                  <a:pt x="1246063" y="1232712"/>
                </a:lnTo>
                <a:lnTo>
                  <a:pt x="1303714" y="1241927"/>
                </a:lnTo>
                <a:lnTo>
                  <a:pt x="1358546" y="1254913"/>
                </a:lnTo>
                <a:lnTo>
                  <a:pt x="1468147" y="1286532"/>
                </a:lnTo>
                <a:lnTo>
                  <a:pt x="1517035" y="1305852"/>
                </a:lnTo>
                <a:lnTo>
                  <a:pt x="1582042" y="1338149"/>
                </a:lnTo>
                <a:lnTo>
                  <a:pt x="1638452" y="1371849"/>
                </a:lnTo>
                <a:lnTo>
                  <a:pt x="1668291" y="1394571"/>
                </a:lnTo>
                <a:lnTo>
                  <a:pt x="1708190" y="1437662"/>
                </a:lnTo>
                <a:lnTo>
                  <a:pt x="1721193" y="1456206"/>
                </a:lnTo>
                <a:lnTo>
                  <a:pt x="1730147" y="1473973"/>
                </a:lnTo>
                <a:lnTo>
                  <a:pt x="1731963" y="1482711"/>
                </a:lnTo>
                <a:lnTo>
                  <a:pt x="1731441" y="1500041"/>
                </a:lnTo>
                <a:lnTo>
                  <a:pt x="1725792" y="1525862"/>
                </a:lnTo>
                <a:lnTo>
                  <a:pt x="1715682" y="1543031"/>
                </a:lnTo>
                <a:lnTo>
                  <a:pt x="1708984" y="1551610"/>
                </a:lnTo>
                <a:lnTo>
                  <a:pt x="1691383" y="1566222"/>
                </a:lnTo>
                <a:lnTo>
                  <a:pt x="1630090" y="1603851"/>
                </a:lnTo>
                <a:lnTo>
                  <a:pt x="1580615" y="1629011"/>
                </a:lnTo>
                <a:lnTo>
                  <a:pt x="1516638" y="1654562"/>
                </a:lnTo>
                <a:lnTo>
                  <a:pt x="1465244" y="1671669"/>
                </a:lnTo>
                <a:lnTo>
                  <a:pt x="1377632" y="1696416"/>
                </a:lnTo>
                <a:lnTo>
                  <a:pt x="1276146" y="1724561"/>
                </a:lnTo>
                <a:lnTo>
                  <a:pt x="1153798" y="1760873"/>
                </a:lnTo>
                <a:lnTo>
                  <a:pt x="1077286" y="1780830"/>
                </a:lnTo>
                <a:lnTo>
                  <a:pt x="1039548" y="1792058"/>
                </a:lnTo>
                <a:lnTo>
                  <a:pt x="1002006" y="1804305"/>
                </a:lnTo>
                <a:lnTo>
                  <a:pt x="927273" y="1829661"/>
                </a:lnTo>
                <a:lnTo>
                  <a:pt x="852783" y="1853630"/>
                </a:lnTo>
                <a:lnTo>
                  <a:pt x="778402" y="1879523"/>
                </a:lnTo>
                <a:lnTo>
                  <a:pt x="741232" y="1893095"/>
                </a:lnTo>
                <a:lnTo>
                  <a:pt x="704069" y="1907858"/>
                </a:lnTo>
                <a:lnTo>
                  <a:pt x="522855" y="1984896"/>
                </a:lnTo>
                <a:lnTo>
                  <a:pt x="458413" y="2016604"/>
                </a:lnTo>
                <a:lnTo>
                  <a:pt x="398021" y="2048794"/>
                </a:lnTo>
                <a:lnTo>
                  <a:pt x="339430" y="2078975"/>
                </a:lnTo>
                <a:lnTo>
                  <a:pt x="289260" y="2110804"/>
                </a:lnTo>
                <a:lnTo>
                  <a:pt x="226070" y="2158313"/>
                </a:lnTo>
                <a:lnTo>
                  <a:pt x="158069" y="2212482"/>
                </a:lnTo>
                <a:lnTo>
                  <a:pt x="135630" y="2239038"/>
                </a:lnTo>
                <a:lnTo>
                  <a:pt x="110254" y="2285790"/>
                </a:lnTo>
                <a:lnTo>
                  <a:pt x="105171" y="2304640"/>
                </a:lnTo>
                <a:lnTo>
                  <a:pt x="103816" y="2313666"/>
                </a:lnTo>
                <a:lnTo>
                  <a:pt x="104818" y="2322542"/>
                </a:lnTo>
                <a:lnTo>
                  <a:pt x="111010" y="2340024"/>
                </a:lnTo>
                <a:lnTo>
                  <a:pt x="122653" y="2354778"/>
                </a:lnTo>
                <a:lnTo>
                  <a:pt x="129758" y="2361380"/>
                </a:lnTo>
                <a:lnTo>
                  <a:pt x="150352" y="2371255"/>
                </a:lnTo>
                <a:lnTo>
                  <a:pt x="206930" y="2385355"/>
                </a:lnTo>
                <a:lnTo>
                  <a:pt x="260837" y="2394390"/>
                </a:lnTo>
                <a:lnTo>
                  <a:pt x="323587" y="2398549"/>
                </a:lnTo>
                <a:lnTo>
                  <a:pt x="373024" y="2399522"/>
                </a:lnTo>
                <a:lnTo>
                  <a:pt x="425793" y="2399002"/>
                </a:lnTo>
                <a:lnTo>
                  <a:pt x="477821" y="2395596"/>
                </a:lnTo>
                <a:lnTo>
                  <a:pt x="532060" y="2388367"/>
                </a:lnTo>
                <a:lnTo>
                  <a:pt x="587915" y="2378804"/>
                </a:lnTo>
                <a:lnTo>
                  <a:pt x="644491" y="2368204"/>
                </a:lnTo>
                <a:lnTo>
                  <a:pt x="703925" y="2354603"/>
                </a:lnTo>
                <a:lnTo>
                  <a:pt x="786220" y="2333317"/>
                </a:lnTo>
                <a:lnTo>
                  <a:pt x="988315" y="2279806"/>
                </a:lnTo>
                <a:lnTo>
                  <a:pt x="1083749" y="2257530"/>
                </a:lnTo>
                <a:lnTo>
                  <a:pt x="1191830" y="2234278"/>
                </a:lnTo>
                <a:lnTo>
                  <a:pt x="1254209" y="2223960"/>
                </a:lnTo>
                <a:lnTo>
                  <a:pt x="1313684" y="2216200"/>
                </a:lnTo>
                <a:lnTo>
                  <a:pt x="1371867" y="2209575"/>
                </a:lnTo>
                <a:lnTo>
                  <a:pt x="1426936" y="2205996"/>
                </a:lnTo>
                <a:lnTo>
                  <a:pt x="1479034" y="2203453"/>
                </a:lnTo>
                <a:lnTo>
                  <a:pt x="1527588" y="2199147"/>
                </a:lnTo>
                <a:lnTo>
                  <a:pt x="1577108" y="2196599"/>
                </a:lnTo>
                <a:lnTo>
                  <a:pt x="1625787" y="2196419"/>
                </a:lnTo>
                <a:lnTo>
                  <a:pt x="1691630" y="2202625"/>
                </a:lnTo>
                <a:lnTo>
                  <a:pt x="1757070" y="2216106"/>
                </a:lnTo>
                <a:lnTo>
                  <a:pt x="1814455" y="2233118"/>
                </a:lnTo>
                <a:lnTo>
                  <a:pt x="1872309" y="2256784"/>
                </a:lnTo>
                <a:lnTo>
                  <a:pt x="1926069" y="2288456"/>
                </a:lnTo>
                <a:lnTo>
                  <a:pt x="1977240" y="2327580"/>
                </a:lnTo>
                <a:lnTo>
                  <a:pt x="2035141" y="2383466"/>
                </a:lnTo>
                <a:lnTo>
                  <a:pt x="2057957" y="2411869"/>
                </a:lnTo>
                <a:lnTo>
                  <a:pt x="2100556" y="2497467"/>
                </a:lnTo>
                <a:lnTo>
                  <a:pt x="2116359" y="2539369"/>
                </a:lnTo>
                <a:lnTo>
                  <a:pt x="2120723" y="2564343"/>
                </a:lnTo>
                <a:lnTo>
                  <a:pt x="2118630" y="2604375"/>
                </a:lnTo>
                <a:lnTo>
                  <a:pt x="2102546" y="2654677"/>
                </a:lnTo>
                <a:lnTo>
                  <a:pt x="2092042" y="2681631"/>
                </a:lnTo>
                <a:lnTo>
                  <a:pt x="2075944" y="2704406"/>
                </a:lnTo>
                <a:lnTo>
                  <a:pt x="2016647" y="2758024"/>
                </a:lnTo>
                <a:lnTo>
                  <a:pt x="1958434" y="2800774"/>
                </a:lnTo>
                <a:lnTo>
                  <a:pt x="1874278" y="2851641"/>
                </a:lnTo>
                <a:lnTo>
                  <a:pt x="1816268" y="2880423"/>
                </a:lnTo>
                <a:lnTo>
                  <a:pt x="1750291" y="2911705"/>
                </a:lnTo>
                <a:lnTo>
                  <a:pt x="1726342" y="2921259"/>
                </a:lnTo>
                <a:lnTo>
                  <a:pt x="1558431" y="30003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13) x-2y&gt;0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grpSp>
        <p:nvGrpSpPr>
          <p:cNvPr id="57" name="Group 56"/>
          <p:cNvGrpSpPr/>
          <p:nvPr/>
        </p:nvGrpSpPr>
        <p:grpSpPr>
          <a:xfrm>
            <a:off x="680084" y="2451735"/>
            <a:ext cx="4164863" cy="3377566"/>
            <a:chOff x="680084" y="2451735"/>
            <a:chExt cx="4164863" cy="3377566"/>
          </a:xfrm>
        </p:grpSpPr>
        <p:sp>
          <p:nvSpPr>
            <p:cNvPr id="8" name="SMARTPenAnnotation224"/>
            <p:cNvSpPr/>
            <p:nvPr/>
          </p:nvSpPr>
          <p:spPr>
            <a:xfrm>
              <a:off x="741284" y="2460307"/>
              <a:ext cx="427434" cy="634366"/>
            </a:xfrm>
            <a:custGeom>
              <a:avLst/>
              <a:gdLst/>
              <a:ahLst/>
              <a:cxnLst/>
              <a:rect l="0" t="0" r="0" b="0"/>
              <a:pathLst>
                <a:path w="427434" h="634366">
                  <a:moveTo>
                    <a:pt x="7380" y="0"/>
                  </a:moveTo>
                  <a:lnTo>
                    <a:pt x="0" y="0"/>
                  </a:lnTo>
                  <a:lnTo>
                    <a:pt x="555" y="953"/>
                  </a:lnTo>
                  <a:lnTo>
                    <a:pt x="12547" y="14622"/>
                  </a:lnTo>
                  <a:lnTo>
                    <a:pt x="14439" y="20151"/>
                  </a:lnTo>
                  <a:lnTo>
                    <a:pt x="15504" y="28619"/>
                  </a:lnTo>
                  <a:lnTo>
                    <a:pt x="16606" y="30509"/>
                  </a:lnTo>
                  <a:lnTo>
                    <a:pt x="18294" y="31770"/>
                  </a:lnTo>
                  <a:lnTo>
                    <a:pt x="20371" y="32610"/>
                  </a:lnTo>
                  <a:lnTo>
                    <a:pt x="27845" y="38343"/>
                  </a:lnTo>
                  <a:lnTo>
                    <a:pt x="29596" y="41755"/>
                  </a:lnTo>
                  <a:lnTo>
                    <a:pt x="31542" y="50625"/>
                  </a:lnTo>
                  <a:lnTo>
                    <a:pt x="42566" y="68538"/>
                  </a:lnTo>
                  <a:lnTo>
                    <a:pt x="50840" y="79982"/>
                  </a:lnTo>
                  <a:lnTo>
                    <a:pt x="62573" y="95237"/>
                  </a:lnTo>
                  <a:lnTo>
                    <a:pt x="74773" y="111860"/>
                  </a:lnTo>
                  <a:lnTo>
                    <a:pt x="96070" y="144648"/>
                  </a:lnTo>
                  <a:lnTo>
                    <a:pt x="104607" y="160250"/>
                  </a:lnTo>
                  <a:lnTo>
                    <a:pt x="111251" y="174461"/>
                  </a:lnTo>
                  <a:lnTo>
                    <a:pt x="116632" y="187745"/>
                  </a:lnTo>
                  <a:lnTo>
                    <a:pt x="123077" y="200411"/>
                  </a:lnTo>
                  <a:lnTo>
                    <a:pt x="130232" y="212665"/>
                  </a:lnTo>
                  <a:lnTo>
                    <a:pt x="137859" y="224644"/>
                  </a:lnTo>
                  <a:lnTo>
                    <a:pt x="148873" y="240494"/>
                  </a:lnTo>
                  <a:lnTo>
                    <a:pt x="160429" y="257313"/>
                  </a:lnTo>
                  <a:lnTo>
                    <a:pt x="169886" y="274361"/>
                  </a:lnTo>
                  <a:lnTo>
                    <a:pt x="181614" y="297188"/>
                  </a:lnTo>
                  <a:lnTo>
                    <a:pt x="190239" y="309777"/>
                  </a:lnTo>
                  <a:lnTo>
                    <a:pt x="201046" y="321511"/>
                  </a:lnTo>
                  <a:lnTo>
                    <a:pt x="212516" y="334346"/>
                  </a:lnTo>
                  <a:lnTo>
                    <a:pt x="222420" y="352887"/>
                  </a:lnTo>
                  <a:lnTo>
                    <a:pt x="227731" y="362579"/>
                  </a:lnTo>
                  <a:lnTo>
                    <a:pt x="238902" y="376562"/>
                  </a:lnTo>
                  <a:lnTo>
                    <a:pt x="250281" y="388496"/>
                  </a:lnTo>
                  <a:lnTo>
                    <a:pt x="258529" y="401900"/>
                  </a:lnTo>
                  <a:lnTo>
                    <a:pt x="266639" y="417700"/>
                  </a:lnTo>
                  <a:lnTo>
                    <a:pt x="271205" y="431950"/>
                  </a:lnTo>
                  <a:lnTo>
                    <a:pt x="272273" y="438993"/>
                  </a:lnTo>
                  <a:lnTo>
                    <a:pt x="281976" y="457414"/>
                  </a:lnTo>
                  <a:lnTo>
                    <a:pt x="285694" y="462106"/>
                  </a:lnTo>
                  <a:lnTo>
                    <a:pt x="289126" y="465233"/>
                  </a:lnTo>
                  <a:lnTo>
                    <a:pt x="292366" y="467318"/>
                  </a:lnTo>
                  <a:lnTo>
                    <a:pt x="294526" y="469660"/>
                  </a:lnTo>
                  <a:lnTo>
                    <a:pt x="295965" y="472174"/>
                  </a:lnTo>
                  <a:lnTo>
                    <a:pt x="296926" y="474803"/>
                  </a:lnTo>
                  <a:lnTo>
                    <a:pt x="300532" y="480264"/>
                  </a:lnTo>
                  <a:lnTo>
                    <a:pt x="302827" y="483053"/>
                  </a:lnTo>
                  <a:lnTo>
                    <a:pt x="304358" y="485866"/>
                  </a:lnTo>
                  <a:lnTo>
                    <a:pt x="307015" y="495524"/>
                  </a:lnTo>
                  <a:lnTo>
                    <a:pt x="316400" y="510359"/>
                  </a:lnTo>
                  <a:lnTo>
                    <a:pt x="328842" y="527285"/>
                  </a:lnTo>
                  <a:lnTo>
                    <a:pt x="332816" y="536809"/>
                  </a:lnTo>
                  <a:lnTo>
                    <a:pt x="337121" y="542747"/>
                  </a:lnTo>
                  <a:lnTo>
                    <a:pt x="344749" y="548561"/>
                  </a:lnTo>
                  <a:lnTo>
                    <a:pt x="349451" y="551445"/>
                  </a:lnTo>
                  <a:lnTo>
                    <a:pt x="352585" y="554320"/>
                  </a:lnTo>
                  <a:lnTo>
                    <a:pt x="354674" y="557189"/>
                  </a:lnTo>
                  <a:lnTo>
                    <a:pt x="356067" y="560054"/>
                  </a:lnTo>
                  <a:lnTo>
                    <a:pt x="357948" y="561965"/>
                  </a:lnTo>
                  <a:lnTo>
                    <a:pt x="360155" y="563238"/>
                  </a:lnTo>
                  <a:lnTo>
                    <a:pt x="362578" y="564087"/>
                  </a:lnTo>
                  <a:lnTo>
                    <a:pt x="375091" y="574384"/>
                  </a:lnTo>
                  <a:lnTo>
                    <a:pt x="386312" y="584949"/>
                  </a:lnTo>
                  <a:lnTo>
                    <a:pt x="395670" y="594112"/>
                  </a:lnTo>
                  <a:lnTo>
                    <a:pt x="397685" y="597052"/>
                  </a:lnTo>
                  <a:lnTo>
                    <a:pt x="399924" y="602859"/>
                  </a:lnTo>
                  <a:lnTo>
                    <a:pt x="401474" y="604789"/>
                  </a:lnTo>
                  <a:lnTo>
                    <a:pt x="403459" y="606075"/>
                  </a:lnTo>
                  <a:lnTo>
                    <a:pt x="408939" y="608140"/>
                  </a:lnTo>
                  <a:lnTo>
                    <a:pt x="418990" y="617599"/>
                  </a:lnTo>
                  <a:lnTo>
                    <a:pt x="420852" y="620330"/>
                  </a:lnTo>
                  <a:lnTo>
                    <a:pt x="421140" y="622151"/>
                  </a:lnTo>
                  <a:lnTo>
                    <a:pt x="420381" y="623365"/>
                  </a:lnTo>
                  <a:lnTo>
                    <a:pt x="420826" y="624174"/>
                  </a:lnTo>
                  <a:lnTo>
                    <a:pt x="422076" y="624714"/>
                  </a:lnTo>
                  <a:lnTo>
                    <a:pt x="427433" y="63436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25"/>
            <p:cNvSpPr/>
            <p:nvPr/>
          </p:nvSpPr>
          <p:spPr>
            <a:xfrm>
              <a:off x="680084" y="2451735"/>
              <a:ext cx="505779" cy="625793"/>
            </a:xfrm>
            <a:custGeom>
              <a:avLst/>
              <a:gdLst/>
              <a:ahLst/>
              <a:cxnLst/>
              <a:rect l="0" t="0" r="0" b="0"/>
              <a:pathLst>
                <a:path w="505779" h="625793">
                  <a:moveTo>
                    <a:pt x="505778" y="0"/>
                  </a:moveTo>
                  <a:lnTo>
                    <a:pt x="501227" y="4551"/>
                  </a:lnTo>
                  <a:lnTo>
                    <a:pt x="499886" y="6844"/>
                  </a:lnTo>
                  <a:lnTo>
                    <a:pt x="498397" y="11931"/>
                  </a:lnTo>
                  <a:lnTo>
                    <a:pt x="497310" y="24068"/>
                  </a:lnTo>
                  <a:lnTo>
                    <a:pt x="482586" y="41937"/>
                  </a:lnTo>
                  <a:lnTo>
                    <a:pt x="476029" y="51770"/>
                  </a:lnTo>
                  <a:lnTo>
                    <a:pt x="444463" y="100832"/>
                  </a:lnTo>
                  <a:lnTo>
                    <a:pt x="436299" y="114982"/>
                  </a:lnTo>
                  <a:lnTo>
                    <a:pt x="426348" y="129107"/>
                  </a:lnTo>
                  <a:lnTo>
                    <a:pt x="412817" y="143875"/>
                  </a:lnTo>
                  <a:lnTo>
                    <a:pt x="405704" y="153067"/>
                  </a:lnTo>
                  <a:lnTo>
                    <a:pt x="397152" y="164909"/>
                  </a:lnTo>
                  <a:lnTo>
                    <a:pt x="387641" y="178519"/>
                  </a:lnTo>
                  <a:lnTo>
                    <a:pt x="379395" y="189498"/>
                  </a:lnTo>
                  <a:lnTo>
                    <a:pt x="365153" y="206776"/>
                  </a:lnTo>
                  <a:lnTo>
                    <a:pt x="352473" y="220805"/>
                  </a:lnTo>
                  <a:lnTo>
                    <a:pt x="337164" y="239413"/>
                  </a:lnTo>
                  <a:lnTo>
                    <a:pt x="324056" y="256992"/>
                  </a:lnTo>
                  <a:lnTo>
                    <a:pt x="309760" y="276144"/>
                  </a:lnTo>
                  <a:lnTo>
                    <a:pt x="284356" y="316405"/>
                  </a:lnTo>
                  <a:lnTo>
                    <a:pt x="268629" y="339524"/>
                  </a:lnTo>
                  <a:lnTo>
                    <a:pt x="251476" y="363509"/>
                  </a:lnTo>
                  <a:lnTo>
                    <a:pt x="233373" y="388072"/>
                  </a:lnTo>
                  <a:lnTo>
                    <a:pt x="215590" y="410162"/>
                  </a:lnTo>
                  <a:lnTo>
                    <a:pt x="198019" y="430604"/>
                  </a:lnTo>
                  <a:lnTo>
                    <a:pt x="180590" y="449946"/>
                  </a:lnTo>
                  <a:lnTo>
                    <a:pt x="167066" y="465699"/>
                  </a:lnTo>
                  <a:lnTo>
                    <a:pt x="156145" y="479059"/>
                  </a:lnTo>
                  <a:lnTo>
                    <a:pt x="146959" y="490822"/>
                  </a:lnTo>
                  <a:lnTo>
                    <a:pt x="131673" y="508973"/>
                  </a:lnTo>
                  <a:lnTo>
                    <a:pt x="119482" y="523390"/>
                  </a:lnTo>
                  <a:lnTo>
                    <a:pt x="110888" y="536148"/>
                  </a:lnTo>
                  <a:lnTo>
                    <a:pt x="105358" y="541264"/>
                  </a:lnTo>
                  <a:lnTo>
                    <a:pt x="91594" y="549489"/>
                  </a:lnTo>
                  <a:lnTo>
                    <a:pt x="75951" y="561400"/>
                  </a:lnTo>
                  <a:lnTo>
                    <a:pt x="61379" y="574313"/>
                  </a:lnTo>
                  <a:lnTo>
                    <a:pt x="47820" y="586938"/>
                  </a:lnTo>
                  <a:lnTo>
                    <a:pt x="32165" y="602278"/>
                  </a:lnTo>
                  <a:lnTo>
                    <a:pt x="15561" y="618819"/>
                  </a:lnTo>
                  <a:lnTo>
                    <a:pt x="12279" y="621143"/>
                  </a:lnTo>
                  <a:lnTo>
                    <a:pt x="0" y="62579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26"/>
            <p:cNvSpPr/>
            <p:nvPr/>
          </p:nvSpPr>
          <p:spPr>
            <a:xfrm>
              <a:off x="1451609" y="2494597"/>
              <a:ext cx="120016" cy="3266124"/>
            </a:xfrm>
            <a:custGeom>
              <a:avLst/>
              <a:gdLst/>
              <a:ahLst/>
              <a:cxnLst/>
              <a:rect l="0" t="0" r="0" b="0"/>
              <a:pathLst>
                <a:path w="120016" h="3266124">
                  <a:moveTo>
                    <a:pt x="0" y="0"/>
                  </a:moveTo>
                  <a:lnTo>
                    <a:pt x="4551" y="9102"/>
                  </a:lnTo>
                  <a:lnTo>
                    <a:pt x="6786" y="21190"/>
                  </a:lnTo>
                  <a:lnTo>
                    <a:pt x="9290" y="48758"/>
                  </a:lnTo>
                  <a:lnTo>
                    <a:pt x="13019" y="62628"/>
                  </a:lnTo>
                  <a:lnTo>
                    <a:pt x="15923" y="81950"/>
                  </a:lnTo>
                  <a:lnTo>
                    <a:pt x="14062" y="93890"/>
                  </a:lnTo>
                  <a:lnTo>
                    <a:pt x="11012" y="104594"/>
                  </a:lnTo>
                  <a:lnTo>
                    <a:pt x="9657" y="112526"/>
                  </a:lnTo>
                  <a:lnTo>
                    <a:pt x="11595" y="121767"/>
                  </a:lnTo>
                  <a:lnTo>
                    <a:pt x="14678" y="132224"/>
                  </a:lnTo>
                  <a:lnTo>
                    <a:pt x="18834" y="182349"/>
                  </a:lnTo>
                  <a:lnTo>
                    <a:pt x="22081" y="197766"/>
                  </a:lnTo>
                  <a:lnTo>
                    <a:pt x="26151" y="214712"/>
                  </a:lnTo>
                  <a:lnTo>
                    <a:pt x="28864" y="228866"/>
                  </a:lnTo>
                  <a:lnTo>
                    <a:pt x="31879" y="252213"/>
                  </a:lnTo>
                  <a:lnTo>
                    <a:pt x="36736" y="361604"/>
                  </a:lnTo>
                  <a:lnTo>
                    <a:pt x="40140" y="395980"/>
                  </a:lnTo>
                  <a:lnTo>
                    <a:pt x="43745" y="505369"/>
                  </a:lnTo>
                  <a:lnTo>
                    <a:pt x="47382" y="527504"/>
                  </a:lnTo>
                  <a:lnTo>
                    <a:pt x="51080" y="603613"/>
                  </a:lnTo>
                  <a:lnTo>
                    <a:pt x="51426" y="709619"/>
                  </a:lnTo>
                  <a:lnTo>
                    <a:pt x="59213" y="941598"/>
                  </a:lnTo>
                  <a:lnTo>
                    <a:pt x="59961" y="1043141"/>
                  </a:lnTo>
                  <a:lnTo>
                    <a:pt x="60007" y="1201196"/>
                  </a:lnTo>
                  <a:lnTo>
                    <a:pt x="57468" y="1250462"/>
                  </a:lnTo>
                  <a:lnTo>
                    <a:pt x="54116" y="1307284"/>
                  </a:lnTo>
                  <a:lnTo>
                    <a:pt x="51671" y="1406539"/>
                  </a:lnTo>
                  <a:lnTo>
                    <a:pt x="48942" y="1456325"/>
                  </a:lnTo>
                  <a:lnTo>
                    <a:pt x="45565" y="1479740"/>
                  </a:lnTo>
                  <a:lnTo>
                    <a:pt x="43100" y="1573244"/>
                  </a:lnTo>
                  <a:lnTo>
                    <a:pt x="42866" y="1717128"/>
                  </a:lnTo>
                  <a:lnTo>
                    <a:pt x="45404" y="1760436"/>
                  </a:lnTo>
                  <a:lnTo>
                    <a:pt x="48755" y="1809211"/>
                  </a:lnTo>
                  <a:lnTo>
                    <a:pt x="49689" y="1873690"/>
                  </a:lnTo>
                  <a:lnTo>
                    <a:pt x="45309" y="2031437"/>
                  </a:lnTo>
                  <a:lnTo>
                    <a:pt x="42958" y="2296906"/>
                  </a:lnTo>
                  <a:lnTo>
                    <a:pt x="40365" y="2319105"/>
                  </a:lnTo>
                  <a:lnTo>
                    <a:pt x="36991" y="2338496"/>
                  </a:lnTo>
                  <a:lnTo>
                    <a:pt x="34824" y="2414868"/>
                  </a:lnTo>
                  <a:lnTo>
                    <a:pt x="34290" y="2826957"/>
                  </a:lnTo>
                  <a:lnTo>
                    <a:pt x="35243" y="2831423"/>
                  </a:lnTo>
                  <a:lnTo>
                    <a:pt x="38841" y="2838925"/>
                  </a:lnTo>
                  <a:lnTo>
                    <a:pt x="41076" y="2847974"/>
                  </a:lnTo>
                  <a:lnTo>
                    <a:pt x="43746" y="2892799"/>
                  </a:lnTo>
                  <a:lnTo>
                    <a:pt x="47383" y="2899541"/>
                  </a:lnTo>
                  <a:lnTo>
                    <a:pt x="50235" y="2904141"/>
                  </a:lnTo>
                  <a:lnTo>
                    <a:pt x="51330" y="2925220"/>
                  </a:lnTo>
                  <a:lnTo>
                    <a:pt x="51435" y="2969080"/>
                  </a:lnTo>
                  <a:lnTo>
                    <a:pt x="52387" y="2971892"/>
                  </a:lnTo>
                  <a:lnTo>
                    <a:pt x="55986" y="2977556"/>
                  </a:lnTo>
                  <a:lnTo>
                    <a:pt x="58220" y="2983248"/>
                  </a:lnTo>
                  <a:lnTo>
                    <a:pt x="59655" y="2994664"/>
                  </a:lnTo>
                  <a:lnTo>
                    <a:pt x="59903" y="3007784"/>
                  </a:lnTo>
                  <a:lnTo>
                    <a:pt x="62501" y="3018273"/>
                  </a:lnTo>
                  <a:lnTo>
                    <a:pt x="65879" y="3028332"/>
                  </a:lnTo>
                  <a:lnTo>
                    <a:pt x="67780" y="3040303"/>
                  </a:lnTo>
                  <a:lnTo>
                    <a:pt x="68571" y="3087649"/>
                  </a:lnTo>
                  <a:lnTo>
                    <a:pt x="69527" y="3090943"/>
                  </a:lnTo>
                  <a:lnTo>
                    <a:pt x="73129" y="3097143"/>
                  </a:lnTo>
                  <a:lnTo>
                    <a:pt x="75364" y="3105613"/>
                  </a:lnTo>
                  <a:lnTo>
                    <a:pt x="77048" y="3138838"/>
                  </a:lnTo>
                  <a:lnTo>
                    <a:pt x="78036" y="3142214"/>
                  </a:lnTo>
                  <a:lnTo>
                    <a:pt x="81673" y="3148505"/>
                  </a:lnTo>
                  <a:lnTo>
                    <a:pt x="84525" y="3152850"/>
                  </a:lnTo>
                  <a:lnTo>
                    <a:pt x="85655" y="3176973"/>
                  </a:lnTo>
                  <a:lnTo>
                    <a:pt x="85716" y="3191753"/>
                  </a:lnTo>
                  <a:lnTo>
                    <a:pt x="88262" y="3200049"/>
                  </a:lnTo>
                  <a:lnTo>
                    <a:pt x="90274" y="3204929"/>
                  </a:lnTo>
                  <a:lnTo>
                    <a:pt x="92568" y="3210087"/>
                  </a:lnTo>
                  <a:lnTo>
                    <a:pt x="97656" y="3220898"/>
                  </a:lnTo>
                  <a:lnTo>
                    <a:pt x="100347" y="3227401"/>
                  </a:lnTo>
                  <a:lnTo>
                    <a:pt x="103093" y="3234593"/>
                  </a:lnTo>
                  <a:lnTo>
                    <a:pt x="105876" y="3242245"/>
                  </a:lnTo>
                  <a:lnTo>
                    <a:pt x="108969" y="3253288"/>
                  </a:lnTo>
                  <a:lnTo>
                    <a:pt x="109793" y="3257567"/>
                  </a:lnTo>
                  <a:lnTo>
                    <a:pt x="111296" y="3260418"/>
                  </a:lnTo>
                  <a:lnTo>
                    <a:pt x="113250" y="3262320"/>
                  </a:lnTo>
                  <a:lnTo>
                    <a:pt x="120015" y="326612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27"/>
            <p:cNvSpPr/>
            <p:nvPr/>
          </p:nvSpPr>
          <p:spPr>
            <a:xfrm>
              <a:off x="1683067" y="2623185"/>
              <a:ext cx="445771" cy="430072"/>
            </a:xfrm>
            <a:custGeom>
              <a:avLst/>
              <a:gdLst/>
              <a:ahLst/>
              <a:cxnLst/>
              <a:rect l="0" t="0" r="0" b="0"/>
              <a:pathLst>
                <a:path w="445771" h="430072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14622" y="5891"/>
                  </a:lnTo>
                  <a:lnTo>
                    <a:pt x="20151" y="7380"/>
                  </a:lnTo>
                  <a:lnTo>
                    <a:pt x="28674" y="12540"/>
                  </a:lnTo>
                  <a:lnTo>
                    <a:pt x="41024" y="20742"/>
                  </a:lnTo>
                  <a:lnTo>
                    <a:pt x="55924" y="30973"/>
                  </a:lnTo>
                  <a:lnTo>
                    <a:pt x="66810" y="38746"/>
                  </a:lnTo>
                  <a:lnTo>
                    <a:pt x="75020" y="44881"/>
                  </a:lnTo>
                  <a:lnTo>
                    <a:pt x="86682" y="55189"/>
                  </a:lnTo>
                  <a:lnTo>
                    <a:pt x="100508" y="72655"/>
                  </a:lnTo>
                  <a:lnTo>
                    <a:pt x="107010" y="79869"/>
                  </a:lnTo>
                  <a:lnTo>
                    <a:pt x="120903" y="94552"/>
                  </a:lnTo>
                  <a:lnTo>
                    <a:pt x="133427" y="107428"/>
                  </a:lnTo>
                  <a:lnTo>
                    <a:pt x="140386" y="115433"/>
                  </a:lnTo>
                  <a:lnTo>
                    <a:pt x="147883" y="124581"/>
                  </a:lnTo>
                  <a:lnTo>
                    <a:pt x="155739" y="134488"/>
                  </a:lnTo>
                  <a:lnTo>
                    <a:pt x="162881" y="142999"/>
                  </a:lnTo>
                  <a:lnTo>
                    <a:pt x="169547" y="150577"/>
                  </a:lnTo>
                  <a:lnTo>
                    <a:pt x="175897" y="157535"/>
                  </a:lnTo>
                  <a:lnTo>
                    <a:pt x="182034" y="165031"/>
                  </a:lnTo>
                  <a:lnTo>
                    <a:pt x="188031" y="172885"/>
                  </a:lnTo>
                  <a:lnTo>
                    <a:pt x="193934" y="180979"/>
                  </a:lnTo>
                  <a:lnTo>
                    <a:pt x="199774" y="188280"/>
                  </a:lnTo>
                  <a:lnTo>
                    <a:pt x="211344" y="201472"/>
                  </a:lnTo>
                  <a:lnTo>
                    <a:pt x="222836" y="213686"/>
                  </a:lnTo>
                  <a:lnTo>
                    <a:pt x="234293" y="226416"/>
                  </a:lnTo>
                  <a:lnTo>
                    <a:pt x="240015" y="233812"/>
                  </a:lnTo>
                  <a:lnTo>
                    <a:pt x="245735" y="241599"/>
                  </a:lnTo>
                  <a:lnTo>
                    <a:pt x="256216" y="253459"/>
                  </a:lnTo>
                  <a:lnTo>
                    <a:pt x="285641" y="284416"/>
                  </a:lnTo>
                  <a:lnTo>
                    <a:pt x="338277" y="338169"/>
                  </a:lnTo>
                  <a:lnTo>
                    <a:pt x="349343" y="348318"/>
                  </a:lnTo>
                  <a:lnTo>
                    <a:pt x="406531" y="399140"/>
                  </a:lnTo>
                  <a:lnTo>
                    <a:pt x="416583" y="408536"/>
                  </a:lnTo>
                  <a:lnTo>
                    <a:pt x="430137" y="421720"/>
                  </a:lnTo>
                  <a:lnTo>
                    <a:pt x="435348" y="426879"/>
                  </a:lnTo>
                  <a:lnTo>
                    <a:pt x="438822" y="429366"/>
                  </a:lnTo>
                  <a:lnTo>
                    <a:pt x="441138" y="430071"/>
                  </a:lnTo>
                  <a:lnTo>
                    <a:pt x="442682" y="429589"/>
                  </a:lnTo>
                  <a:lnTo>
                    <a:pt x="443711" y="428315"/>
                  </a:lnTo>
                  <a:lnTo>
                    <a:pt x="444398" y="426513"/>
                  </a:lnTo>
                  <a:lnTo>
                    <a:pt x="445770" y="42005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28"/>
            <p:cNvSpPr/>
            <p:nvPr/>
          </p:nvSpPr>
          <p:spPr>
            <a:xfrm>
              <a:off x="1674494" y="2588895"/>
              <a:ext cx="402909" cy="514351"/>
            </a:xfrm>
            <a:custGeom>
              <a:avLst/>
              <a:gdLst/>
              <a:ahLst/>
              <a:cxnLst/>
              <a:rect l="0" t="0" r="0" b="0"/>
              <a:pathLst>
                <a:path w="402909" h="514351">
                  <a:moveTo>
                    <a:pt x="402908" y="0"/>
                  </a:moveTo>
                  <a:lnTo>
                    <a:pt x="395527" y="0"/>
                  </a:lnTo>
                  <a:lnTo>
                    <a:pt x="387727" y="6844"/>
                  </a:lnTo>
                  <a:lnTo>
                    <a:pt x="382508" y="11931"/>
                  </a:lnTo>
                  <a:lnTo>
                    <a:pt x="380736" y="14622"/>
                  </a:lnTo>
                  <a:lnTo>
                    <a:pt x="377289" y="22959"/>
                  </a:lnTo>
                  <a:lnTo>
                    <a:pt x="368753" y="33366"/>
                  </a:lnTo>
                  <a:lnTo>
                    <a:pt x="346314" y="56438"/>
                  </a:lnTo>
                  <a:lnTo>
                    <a:pt x="338702" y="65088"/>
                  </a:lnTo>
                  <a:lnTo>
                    <a:pt x="329062" y="80668"/>
                  </a:lnTo>
                  <a:lnTo>
                    <a:pt x="323098" y="91733"/>
                  </a:lnTo>
                  <a:lnTo>
                    <a:pt x="314732" y="103000"/>
                  </a:lnTo>
                  <a:lnTo>
                    <a:pt x="302758" y="118168"/>
                  </a:lnTo>
                  <a:lnTo>
                    <a:pt x="284737" y="143959"/>
                  </a:lnTo>
                  <a:lnTo>
                    <a:pt x="277455" y="155027"/>
                  </a:lnTo>
                  <a:lnTo>
                    <a:pt x="271648" y="164311"/>
                  </a:lnTo>
                  <a:lnTo>
                    <a:pt x="266823" y="172406"/>
                  </a:lnTo>
                  <a:lnTo>
                    <a:pt x="258845" y="184470"/>
                  </a:lnTo>
                  <a:lnTo>
                    <a:pt x="237280" y="215654"/>
                  </a:lnTo>
                  <a:lnTo>
                    <a:pt x="227719" y="228541"/>
                  </a:lnTo>
                  <a:lnTo>
                    <a:pt x="219440" y="239038"/>
                  </a:lnTo>
                  <a:lnTo>
                    <a:pt x="212016" y="247941"/>
                  </a:lnTo>
                  <a:lnTo>
                    <a:pt x="205162" y="255781"/>
                  </a:lnTo>
                  <a:lnTo>
                    <a:pt x="198687" y="262914"/>
                  </a:lnTo>
                  <a:lnTo>
                    <a:pt x="192466" y="269573"/>
                  </a:lnTo>
                  <a:lnTo>
                    <a:pt x="183556" y="281633"/>
                  </a:lnTo>
                  <a:lnTo>
                    <a:pt x="172853" y="297292"/>
                  </a:lnTo>
                  <a:lnTo>
                    <a:pt x="160956" y="315352"/>
                  </a:lnTo>
                  <a:lnTo>
                    <a:pt x="148261" y="335965"/>
                  </a:lnTo>
                  <a:lnTo>
                    <a:pt x="121457" y="381727"/>
                  </a:lnTo>
                  <a:lnTo>
                    <a:pt x="109546" y="399265"/>
                  </a:lnTo>
                  <a:lnTo>
                    <a:pt x="98748" y="412861"/>
                  </a:lnTo>
                  <a:lnTo>
                    <a:pt x="88693" y="423831"/>
                  </a:lnTo>
                  <a:lnTo>
                    <a:pt x="81036" y="433049"/>
                  </a:lnTo>
                  <a:lnTo>
                    <a:pt x="69989" y="448371"/>
                  </a:lnTo>
                  <a:lnTo>
                    <a:pt x="62852" y="457029"/>
                  </a:lnTo>
                  <a:lnTo>
                    <a:pt x="54284" y="466611"/>
                  </a:lnTo>
                  <a:lnTo>
                    <a:pt x="44762" y="476808"/>
                  </a:lnTo>
                  <a:lnTo>
                    <a:pt x="36509" y="484560"/>
                  </a:lnTo>
                  <a:lnTo>
                    <a:pt x="29102" y="490680"/>
                  </a:lnTo>
                  <a:lnTo>
                    <a:pt x="16744" y="500019"/>
                  </a:lnTo>
                  <a:lnTo>
                    <a:pt x="5385" y="509680"/>
                  </a:lnTo>
                  <a:lnTo>
                    <a:pt x="0" y="51435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29"/>
            <p:cNvSpPr/>
            <p:nvPr/>
          </p:nvSpPr>
          <p:spPr>
            <a:xfrm>
              <a:off x="2231707" y="2846070"/>
              <a:ext cx="248603" cy="8573"/>
            </a:xfrm>
            <a:custGeom>
              <a:avLst/>
              <a:gdLst/>
              <a:ahLst/>
              <a:cxnLst/>
              <a:rect l="0" t="0" r="0" b="0"/>
              <a:pathLst>
                <a:path w="248603" h="8573">
                  <a:moveTo>
                    <a:pt x="0" y="8572"/>
                  </a:moveTo>
                  <a:lnTo>
                    <a:pt x="211441" y="8572"/>
                  </a:lnTo>
                  <a:lnTo>
                    <a:pt x="218113" y="7619"/>
                  </a:lnTo>
                  <a:lnTo>
                    <a:pt x="225419" y="6032"/>
                  </a:lnTo>
                  <a:lnTo>
                    <a:pt x="248602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30"/>
            <p:cNvSpPr/>
            <p:nvPr/>
          </p:nvSpPr>
          <p:spPr>
            <a:xfrm>
              <a:off x="2523172" y="2635655"/>
              <a:ext cx="454343" cy="432053"/>
            </a:xfrm>
            <a:custGeom>
              <a:avLst/>
              <a:gdLst/>
              <a:ahLst/>
              <a:cxnLst/>
              <a:rect l="0" t="0" r="0" b="0"/>
              <a:pathLst>
                <a:path w="454343" h="432053">
                  <a:moveTo>
                    <a:pt x="0" y="81827"/>
                  </a:moveTo>
                  <a:lnTo>
                    <a:pt x="13688" y="69092"/>
                  </a:lnTo>
                  <a:lnTo>
                    <a:pt x="23863" y="62514"/>
                  </a:lnTo>
                  <a:lnTo>
                    <a:pt x="34736" y="56416"/>
                  </a:lnTo>
                  <a:lnTo>
                    <a:pt x="51567" y="47628"/>
                  </a:lnTo>
                  <a:lnTo>
                    <a:pt x="64829" y="41862"/>
                  </a:lnTo>
                  <a:lnTo>
                    <a:pt x="73699" y="38992"/>
                  </a:lnTo>
                  <a:lnTo>
                    <a:pt x="83423" y="36125"/>
                  </a:lnTo>
                  <a:lnTo>
                    <a:pt x="96767" y="30400"/>
                  </a:lnTo>
                  <a:lnTo>
                    <a:pt x="106825" y="24681"/>
                  </a:lnTo>
                  <a:lnTo>
                    <a:pt x="117645" y="18963"/>
                  </a:lnTo>
                  <a:lnTo>
                    <a:pt x="131344" y="15788"/>
                  </a:lnTo>
                  <a:lnTo>
                    <a:pt x="138998" y="14941"/>
                  </a:lnTo>
                  <a:lnTo>
                    <a:pt x="148863" y="13424"/>
                  </a:lnTo>
                  <a:lnTo>
                    <a:pt x="172524" y="9198"/>
                  </a:lnTo>
                  <a:lnTo>
                    <a:pt x="182643" y="7690"/>
                  </a:lnTo>
                  <a:lnTo>
                    <a:pt x="191295" y="6685"/>
                  </a:lnTo>
                  <a:lnTo>
                    <a:pt x="198967" y="6015"/>
                  </a:lnTo>
                  <a:lnTo>
                    <a:pt x="207892" y="4616"/>
                  </a:lnTo>
                  <a:lnTo>
                    <a:pt x="217652" y="2730"/>
                  </a:lnTo>
                  <a:lnTo>
                    <a:pt x="227969" y="521"/>
                  </a:lnTo>
                  <a:lnTo>
                    <a:pt x="235799" y="0"/>
                  </a:lnTo>
                  <a:lnTo>
                    <a:pt x="241972" y="606"/>
                  </a:lnTo>
                  <a:lnTo>
                    <a:pt x="253276" y="2866"/>
                  </a:lnTo>
                  <a:lnTo>
                    <a:pt x="260291" y="3469"/>
                  </a:lnTo>
                  <a:lnTo>
                    <a:pt x="267824" y="3871"/>
                  </a:lnTo>
                  <a:lnTo>
                    <a:pt x="278736" y="6857"/>
                  </a:lnTo>
                  <a:lnTo>
                    <a:pt x="286760" y="10407"/>
                  </a:lnTo>
                  <a:lnTo>
                    <a:pt x="293501" y="11985"/>
                  </a:lnTo>
                  <a:lnTo>
                    <a:pt x="296633" y="14311"/>
                  </a:lnTo>
                  <a:lnTo>
                    <a:pt x="302652" y="21975"/>
                  </a:lnTo>
                  <a:lnTo>
                    <a:pt x="308502" y="31731"/>
                  </a:lnTo>
                  <a:lnTo>
                    <a:pt x="313325" y="41465"/>
                  </a:lnTo>
                  <a:lnTo>
                    <a:pt x="316992" y="53252"/>
                  </a:lnTo>
                  <a:lnTo>
                    <a:pt x="321225" y="63095"/>
                  </a:lnTo>
                  <a:lnTo>
                    <a:pt x="323742" y="73819"/>
                  </a:lnTo>
                  <a:lnTo>
                    <a:pt x="324413" y="79346"/>
                  </a:lnTo>
                  <a:lnTo>
                    <a:pt x="324860" y="89698"/>
                  </a:lnTo>
                  <a:lnTo>
                    <a:pt x="325357" y="118980"/>
                  </a:lnTo>
                  <a:lnTo>
                    <a:pt x="324537" y="134218"/>
                  </a:lnTo>
                  <a:lnTo>
                    <a:pt x="323038" y="149140"/>
                  </a:lnTo>
                  <a:lnTo>
                    <a:pt x="321086" y="163850"/>
                  </a:lnTo>
                  <a:lnTo>
                    <a:pt x="316927" y="181276"/>
                  </a:lnTo>
                  <a:lnTo>
                    <a:pt x="311298" y="200514"/>
                  </a:lnTo>
                  <a:lnTo>
                    <a:pt x="304686" y="220959"/>
                  </a:lnTo>
                  <a:lnTo>
                    <a:pt x="299327" y="236494"/>
                  </a:lnTo>
                  <a:lnTo>
                    <a:pt x="294801" y="248756"/>
                  </a:lnTo>
                  <a:lnTo>
                    <a:pt x="290832" y="258835"/>
                  </a:lnTo>
                  <a:lnTo>
                    <a:pt x="285328" y="268413"/>
                  </a:lnTo>
                  <a:lnTo>
                    <a:pt x="278801" y="277655"/>
                  </a:lnTo>
                  <a:lnTo>
                    <a:pt x="271592" y="286674"/>
                  </a:lnTo>
                  <a:lnTo>
                    <a:pt x="264882" y="294592"/>
                  </a:lnTo>
                  <a:lnTo>
                    <a:pt x="258503" y="301775"/>
                  </a:lnTo>
                  <a:lnTo>
                    <a:pt x="252345" y="308469"/>
                  </a:lnTo>
                  <a:lnTo>
                    <a:pt x="246335" y="315789"/>
                  </a:lnTo>
                  <a:lnTo>
                    <a:pt x="240423" y="323527"/>
                  </a:lnTo>
                  <a:lnTo>
                    <a:pt x="234577" y="331543"/>
                  </a:lnTo>
                  <a:lnTo>
                    <a:pt x="227822" y="338792"/>
                  </a:lnTo>
                  <a:lnTo>
                    <a:pt x="220462" y="345529"/>
                  </a:lnTo>
                  <a:lnTo>
                    <a:pt x="212697" y="351926"/>
                  </a:lnTo>
                  <a:lnTo>
                    <a:pt x="198948" y="360953"/>
                  </a:lnTo>
                  <a:lnTo>
                    <a:pt x="181209" y="371734"/>
                  </a:lnTo>
                  <a:lnTo>
                    <a:pt x="145308" y="392602"/>
                  </a:lnTo>
                  <a:lnTo>
                    <a:pt x="123001" y="405052"/>
                  </a:lnTo>
                  <a:lnTo>
                    <a:pt x="109277" y="413760"/>
                  </a:lnTo>
                  <a:lnTo>
                    <a:pt x="100003" y="419853"/>
                  </a:lnTo>
                  <a:lnTo>
                    <a:pt x="87793" y="424085"/>
                  </a:lnTo>
                  <a:lnTo>
                    <a:pt x="81787" y="429088"/>
                  </a:lnTo>
                  <a:lnTo>
                    <a:pt x="81195" y="430492"/>
                  </a:lnTo>
                  <a:lnTo>
                    <a:pt x="81752" y="431428"/>
                  </a:lnTo>
                  <a:lnTo>
                    <a:pt x="83077" y="432052"/>
                  </a:lnTo>
                  <a:lnTo>
                    <a:pt x="92168" y="430205"/>
                  </a:lnTo>
                  <a:lnTo>
                    <a:pt x="104781" y="427162"/>
                  </a:lnTo>
                  <a:lnTo>
                    <a:pt x="116737" y="425809"/>
                  </a:lnTo>
                  <a:lnTo>
                    <a:pt x="128401" y="422668"/>
                  </a:lnTo>
                  <a:lnTo>
                    <a:pt x="140887" y="419050"/>
                  </a:lnTo>
                  <a:lnTo>
                    <a:pt x="148217" y="418084"/>
                  </a:lnTo>
                  <a:lnTo>
                    <a:pt x="155961" y="417441"/>
                  </a:lnTo>
                  <a:lnTo>
                    <a:pt x="163982" y="416060"/>
                  </a:lnTo>
                  <a:lnTo>
                    <a:pt x="172186" y="414186"/>
                  </a:lnTo>
                  <a:lnTo>
                    <a:pt x="180513" y="411985"/>
                  </a:lnTo>
                  <a:lnTo>
                    <a:pt x="189875" y="410517"/>
                  </a:lnTo>
                  <a:lnTo>
                    <a:pt x="199926" y="409539"/>
                  </a:lnTo>
                  <a:lnTo>
                    <a:pt x="210436" y="408887"/>
                  </a:lnTo>
                  <a:lnTo>
                    <a:pt x="220301" y="407499"/>
                  </a:lnTo>
                  <a:lnTo>
                    <a:pt x="229735" y="405622"/>
                  </a:lnTo>
                  <a:lnTo>
                    <a:pt x="238881" y="403418"/>
                  </a:lnTo>
                  <a:lnTo>
                    <a:pt x="255457" y="400996"/>
                  </a:lnTo>
                  <a:lnTo>
                    <a:pt x="301814" y="395765"/>
                  </a:lnTo>
                  <a:lnTo>
                    <a:pt x="325987" y="393989"/>
                  </a:lnTo>
                  <a:lnTo>
                    <a:pt x="349722" y="392805"/>
                  </a:lnTo>
                  <a:lnTo>
                    <a:pt x="409374" y="391139"/>
                  </a:lnTo>
                  <a:lnTo>
                    <a:pt x="454322" y="390437"/>
                  </a:lnTo>
                  <a:lnTo>
                    <a:pt x="454342" y="39043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31"/>
            <p:cNvSpPr/>
            <p:nvPr/>
          </p:nvSpPr>
          <p:spPr>
            <a:xfrm>
              <a:off x="3071812" y="2931795"/>
              <a:ext cx="180023" cy="265748"/>
            </a:xfrm>
            <a:custGeom>
              <a:avLst/>
              <a:gdLst/>
              <a:ahLst/>
              <a:cxnLst/>
              <a:rect l="0" t="0" r="0" b="0"/>
              <a:pathLst>
                <a:path w="180023" h="265748">
                  <a:moveTo>
                    <a:pt x="0" y="0"/>
                  </a:moveTo>
                  <a:lnTo>
                    <a:pt x="0" y="9101"/>
                  </a:lnTo>
                  <a:lnTo>
                    <a:pt x="952" y="14640"/>
                  </a:lnTo>
                  <a:lnTo>
                    <a:pt x="2540" y="21190"/>
                  </a:lnTo>
                  <a:lnTo>
                    <a:pt x="4551" y="28414"/>
                  </a:lnTo>
                  <a:lnTo>
                    <a:pt x="6844" y="35135"/>
                  </a:lnTo>
                  <a:lnTo>
                    <a:pt x="9325" y="41521"/>
                  </a:lnTo>
                  <a:lnTo>
                    <a:pt x="11932" y="47683"/>
                  </a:lnTo>
                  <a:lnTo>
                    <a:pt x="14622" y="52743"/>
                  </a:lnTo>
                  <a:lnTo>
                    <a:pt x="20151" y="60906"/>
                  </a:lnTo>
                  <a:lnTo>
                    <a:pt x="22959" y="64417"/>
                  </a:lnTo>
                  <a:lnTo>
                    <a:pt x="25784" y="67709"/>
                  </a:lnTo>
                  <a:lnTo>
                    <a:pt x="28619" y="70857"/>
                  </a:lnTo>
                  <a:lnTo>
                    <a:pt x="31462" y="74860"/>
                  </a:lnTo>
                  <a:lnTo>
                    <a:pt x="34310" y="79434"/>
                  </a:lnTo>
                  <a:lnTo>
                    <a:pt x="37161" y="84388"/>
                  </a:lnTo>
                  <a:lnTo>
                    <a:pt x="40014" y="88644"/>
                  </a:lnTo>
                  <a:lnTo>
                    <a:pt x="42868" y="92433"/>
                  </a:lnTo>
                  <a:lnTo>
                    <a:pt x="45724" y="95912"/>
                  </a:lnTo>
                  <a:lnTo>
                    <a:pt x="48580" y="100136"/>
                  </a:lnTo>
                  <a:lnTo>
                    <a:pt x="51437" y="104857"/>
                  </a:lnTo>
                  <a:lnTo>
                    <a:pt x="54294" y="109910"/>
                  </a:lnTo>
                  <a:lnTo>
                    <a:pt x="60961" y="118040"/>
                  </a:lnTo>
                  <a:lnTo>
                    <a:pt x="70168" y="128224"/>
                  </a:lnTo>
                  <a:lnTo>
                    <a:pt x="81069" y="139775"/>
                  </a:lnTo>
                  <a:lnTo>
                    <a:pt x="89288" y="149381"/>
                  </a:lnTo>
                  <a:lnTo>
                    <a:pt x="95721" y="157689"/>
                  </a:lnTo>
                  <a:lnTo>
                    <a:pt x="100961" y="165134"/>
                  </a:lnTo>
                  <a:lnTo>
                    <a:pt x="107312" y="172954"/>
                  </a:lnTo>
                  <a:lnTo>
                    <a:pt x="114404" y="181025"/>
                  </a:lnTo>
                  <a:lnTo>
                    <a:pt x="132957" y="200957"/>
                  </a:lnTo>
                  <a:lnTo>
                    <a:pt x="137216" y="205409"/>
                  </a:lnTo>
                  <a:lnTo>
                    <a:pt x="141960" y="211234"/>
                  </a:lnTo>
                  <a:lnTo>
                    <a:pt x="147027" y="217975"/>
                  </a:lnTo>
                  <a:lnTo>
                    <a:pt x="152311" y="225327"/>
                  </a:lnTo>
                  <a:lnTo>
                    <a:pt x="156786" y="232133"/>
                  </a:lnTo>
                  <a:lnTo>
                    <a:pt x="160721" y="238575"/>
                  </a:lnTo>
                  <a:lnTo>
                    <a:pt x="164298" y="244775"/>
                  </a:lnTo>
                  <a:lnTo>
                    <a:pt x="167634" y="248908"/>
                  </a:lnTo>
                  <a:lnTo>
                    <a:pt x="170811" y="251664"/>
                  </a:lnTo>
                  <a:lnTo>
                    <a:pt x="180022" y="26574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32"/>
            <p:cNvSpPr/>
            <p:nvPr/>
          </p:nvSpPr>
          <p:spPr>
            <a:xfrm>
              <a:off x="2934652" y="2983230"/>
              <a:ext cx="480061" cy="548641"/>
            </a:xfrm>
            <a:custGeom>
              <a:avLst/>
              <a:gdLst/>
              <a:ahLst/>
              <a:cxnLst/>
              <a:rect l="0" t="0" r="0" b="0"/>
              <a:pathLst>
                <a:path w="480061" h="548641">
                  <a:moveTo>
                    <a:pt x="480060" y="0"/>
                  </a:moveTo>
                  <a:lnTo>
                    <a:pt x="468128" y="0"/>
                  </a:lnTo>
                  <a:lnTo>
                    <a:pt x="466390" y="952"/>
                  </a:lnTo>
                  <a:lnTo>
                    <a:pt x="465232" y="2540"/>
                  </a:lnTo>
                  <a:lnTo>
                    <a:pt x="464460" y="4551"/>
                  </a:lnTo>
                  <a:lnTo>
                    <a:pt x="462992" y="5891"/>
                  </a:lnTo>
                  <a:lnTo>
                    <a:pt x="461062" y="6785"/>
                  </a:lnTo>
                  <a:lnTo>
                    <a:pt x="455670" y="8219"/>
                  </a:lnTo>
                  <a:lnTo>
                    <a:pt x="447761" y="14394"/>
                  </a:lnTo>
                  <a:lnTo>
                    <a:pt x="438776" y="16783"/>
                  </a:lnTo>
                  <a:lnTo>
                    <a:pt x="438250" y="17856"/>
                  </a:lnTo>
                  <a:lnTo>
                    <a:pt x="437665" y="21588"/>
                  </a:lnTo>
                  <a:lnTo>
                    <a:pt x="436557" y="23917"/>
                  </a:lnTo>
                  <a:lnTo>
                    <a:pt x="427934" y="37039"/>
                  </a:lnTo>
                  <a:lnTo>
                    <a:pt x="419848" y="49709"/>
                  </a:lnTo>
                  <a:lnTo>
                    <a:pt x="405738" y="65495"/>
                  </a:lnTo>
                  <a:lnTo>
                    <a:pt x="397185" y="75180"/>
                  </a:lnTo>
                  <a:lnTo>
                    <a:pt x="388618" y="88739"/>
                  </a:lnTo>
                  <a:lnTo>
                    <a:pt x="365231" y="119024"/>
                  </a:lnTo>
                  <a:lnTo>
                    <a:pt x="355047" y="134179"/>
                  </a:lnTo>
                  <a:lnTo>
                    <a:pt x="345441" y="149170"/>
                  </a:lnTo>
                  <a:lnTo>
                    <a:pt x="331647" y="168533"/>
                  </a:lnTo>
                  <a:lnTo>
                    <a:pt x="321071" y="184758"/>
                  </a:lnTo>
                  <a:lnTo>
                    <a:pt x="313196" y="197367"/>
                  </a:lnTo>
                  <a:lnTo>
                    <a:pt x="302455" y="210773"/>
                  </a:lnTo>
                  <a:lnTo>
                    <a:pt x="287630" y="225434"/>
                  </a:lnTo>
                  <a:lnTo>
                    <a:pt x="276743" y="232908"/>
                  </a:lnTo>
                  <a:lnTo>
                    <a:pt x="268094" y="241944"/>
                  </a:lnTo>
                  <a:lnTo>
                    <a:pt x="255330" y="257742"/>
                  </a:lnTo>
                  <a:lnTo>
                    <a:pt x="242023" y="271948"/>
                  </a:lnTo>
                  <a:lnTo>
                    <a:pt x="226968" y="287269"/>
                  </a:lnTo>
                  <a:lnTo>
                    <a:pt x="200831" y="313496"/>
                  </a:lnTo>
                  <a:lnTo>
                    <a:pt x="191493" y="325386"/>
                  </a:lnTo>
                  <a:lnTo>
                    <a:pt x="182263" y="337973"/>
                  </a:lnTo>
                  <a:lnTo>
                    <a:pt x="168636" y="353093"/>
                  </a:lnTo>
                  <a:lnTo>
                    <a:pt x="155594" y="366797"/>
                  </a:lnTo>
                  <a:lnTo>
                    <a:pt x="144401" y="379238"/>
                  </a:lnTo>
                  <a:lnTo>
                    <a:pt x="136251" y="391118"/>
                  </a:lnTo>
                  <a:lnTo>
                    <a:pt x="126913" y="402747"/>
                  </a:lnTo>
                  <a:lnTo>
                    <a:pt x="68430" y="468715"/>
                  </a:lnTo>
                  <a:lnTo>
                    <a:pt x="33081" y="506120"/>
                  </a:lnTo>
                  <a:lnTo>
                    <a:pt x="11988" y="527965"/>
                  </a:lnTo>
                  <a:lnTo>
                    <a:pt x="3356" y="541628"/>
                  </a:lnTo>
                  <a:lnTo>
                    <a:pt x="2237" y="542060"/>
                  </a:lnTo>
                  <a:lnTo>
                    <a:pt x="17" y="540082"/>
                  </a:lnTo>
                  <a:lnTo>
                    <a:pt x="0" y="54864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33"/>
            <p:cNvSpPr/>
            <p:nvPr/>
          </p:nvSpPr>
          <p:spPr>
            <a:xfrm>
              <a:off x="3457575" y="2855834"/>
              <a:ext cx="370134" cy="221694"/>
            </a:xfrm>
            <a:custGeom>
              <a:avLst/>
              <a:gdLst/>
              <a:ahLst/>
              <a:cxnLst/>
              <a:rect l="0" t="0" r="0" b="0"/>
              <a:pathLst>
                <a:path w="370134" h="221694">
                  <a:moveTo>
                    <a:pt x="0" y="7380"/>
                  </a:moveTo>
                  <a:lnTo>
                    <a:pt x="13652" y="2830"/>
                  </a:lnTo>
                  <a:lnTo>
                    <a:pt x="22895" y="595"/>
                  </a:lnTo>
                  <a:lnTo>
                    <a:pt x="26693" y="0"/>
                  </a:lnTo>
                  <a:lnTo>
                    <a:pt x="37798" y="1507"/>
                  </a:lnTo>
                  <a:lnTo>
                    <a:pt x="53773" y="4418"/>
                  </a:lnTo>
                  <a:lnTo>
                    <a:pt x="72997" y="8263"/>
                  </a:lnTo>
                  <a:lnTo>
                    <a:pt x="88669" y="11779"/>
                  </a:lnTo>
                  <a:lnTo>
                    <a:pt x="101975" y="15075"/>
                  </a:lnTo>
                  <a:lnTo>
                    <a:pt x="113703" y="18225"/>
                  </a:lnTo>
                  <a:lnTo>
                    <a:pt x="127237" y="21278"/>
                  </a:lnTo>
                  <a:lnTo>
                    <a:pt x="157514" y="27210"/>
                  </a:lnTo>
                  <a:lnTo>
                    <a:pt x="170732" y="30125"/>
                  </a:lnTo>
                  <a:lnTo>
                    <a:pt x="182401" y="33021"/>
                  </a:lnTo>
                  <a:lnTo>
                    <a:pt x="193038" y="35904"/>
                  </a:lnTo>
                  <a:lnTo>
                    <a:pt x="203939" y="37826"/>
                  </a:lnTo>
                  <a:lnTo>
                    <a:pt x="215017" y="39108"/>
                  </a:lnTo>
                  <a:lnTo>
                    <a:pt x="226212" y="39962"/>
                  </a:lnTo>
                  <a:lnTo>
                    <a:pt x="239391" y="41484"/>
                  </a:lnTo>
                  <a:lnTo>
                    <a:pt x="269273" y="45715"/>
                  </a:lnTo>
                  <a:lnTo>
                    <a:pt x="299064" y="50771"/>
                  </a:lnTo>
                  <a:lnTo>
                    <a:pt x="313676" y="53452"/>
                  </a:lnTo>
                  <a:lnTo>
                    <a:pt x="326275" y="56193"/>
                  </a:lnTo>
                  <a:lnTo>
                    <a:pt x="337531" y="58972"/>
                  </a:lnTo>
                  <a:lnTo>
                    <a:pt x="347893" y="61777"/>
                  </a:lnTo>
                  <a:lnTo>
                    <a:pt x="355753" y="63648"/>
                  </a:lnTo>
                  <a:lnTo>
                    <a:pt x="367027" y="65726"/>
                  </a:lnTo>
                  <a:lnTo>
                    <a:pt x="369463" y="66280"/>
                  </a:lnTo>
                  <a:lnTo>
                    <a:pt x="370133" y="66649"/>
                  </a:lnTo>
                  <a:lnTo>
                    <a:pt x="369628" y="66895"/>
                  </a:lnTo>
                  <a:lnTo>
                    <a:pt x="364366" y="67242"/>
                  </a:lnTo>
                  <a:lnTo>
                    <a:pt x="357210" y="70148"/>
                  </a:lnTo>
                  <a:lnTo>
                    <a:pt x="346725" y="74943"/>
                  </a:lnTo>
                  <a:lnTo>
                    <a:pt x="334020" y="80997"/>
                  </a:lnTo>
                  <a:lnTo>
                    <a:pt x="317930" y="87891"/>
                  </a:lnTo>
                  <a:lnTo>
                    <a:pt x="279732" y="103170"/>
                  </a:lnTo>
                  <a:lnTo>
                    <a:pt x="260782" y="111245"/>
                  </a:lnTo>
                  <a:lnTo>
                    <a:pt x="209666" y="134358"/>
                  </a:lnTo>
                  <a:lnTo>
                    <a:pt x="196927" y="139657"/>
                  </a:lnTo>
                  <a:lnTo>
                    <a:pt x="185578" y="144142"/>
                  </a:lnTo>
                  <a:lnTo>
                    <a:pt x="172296" y="149990"/>
                  </a:lnTo>
                  <a:lnTo>
                    <a:pt x="142298" y="164108"/>
                  </a:lnTo>
                  <a:lnTo>
                    <a:pt x="129155" y="169968"/>
                  </a:lnTo>
                  <a:lnTo>
                    <a:pt x="117536" y="174827"/>
                  </a:lnTo>
                  <a:lnTo>
                    <a:pt x="106932" y="179019"/>
                  </a:lnTo>
                  <a:lnTo>
                    <a:pt x="97006" y="183719"/>
                  </a:lnTo>
                  <a:lnTo>
                    <a:pt x="87530" y="188757"/>
                  </a:lnTo>
                  <a:lnTo>
                    <a:pt x="78356" y="194021"/>
                  </a:lnTo>
                  <a:lnTo>
                    <a:pt x="69382" y="199435"/>
                  </a:lnTo>
                  <a:lnTo>
                    <a:pt x="51791" y="210531"/>
                  </a:lnTo>
                  <a:lnTo>
                    <a:pt x="46909" y="214251"/>
                  </a:lnTo>
                  <a:lnTo>
                    <a:pt x="44608" y="216732"/>
                  </a:lnTo>
                  <a:lnTo>
                    <a:pt x="42862" y="22169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34"/>
            <p:cNvSpPr/>
            <p:nvPr/>
          </p:nvSpPr>
          <p:spPr>
            <a:xfrm>
              <a:off x="3886399" y="2726055"/>
              <a:ext cx="273055" cy="436930"/>
            </a:xfrm>
            <a:custGeom>
              <a:avLst/>
              <a:gdLst/>
              <a:ahLst/>
              <a:cxnLst/>
              <a:rect l="0" t="0" r="0" b="0"/>
              <a:pathLst>
                <a:path w="273055" h="436930">
                  <a:moveTo>
                    <a:pt x="136960" y="0"/>
                  </a:moveTo>
                  <a:lnTo>
                    <a:pt x="132410" y="13652"/>
                  </a:lnTo>
                  <a:lnTo>
                    <a:pt x="127636" y="25435"/>
                  </a:lnTo>
                  <a:lnTo>
                    <a:pt x="122338" y="37022"/>
                  </a:lnTo>
                  <a:lnTo>
                    <a:pt x="116810" y="48521"/>
                  </a:lnTo>
                  <a:lnTo>
                    <a:pt x="103557" y="72682"/>
                  </a:lnTo>
                  <a:lnTo>
                    <a:pt x="94689" y="88460"/>
                  </a:lnTo>
                  <a:lnTo>
                    <a:pt x="74676" y="126310"/>
                  </a:lnTo>
                  <a:lnTo>
                    <a:pt x="64005" y="147072"/>
                  </a:lnTo>
                  <a:lnTo>
                    <a:pt x="54986" y="163770"/>
                  </a:lnTo>
                  <a:lnTo>
                    <a:pt x="47068" y="177760"/>
                  </a:lnTo>
                  <a:lnTo>
                    <a:pt x="39884" y="189944"/>
                  </a:lnTo>
                  <a:lnTo>
                    <a:pt x="26823" y="211102"/>
                  </a:lnTo>
                  <a:lnTo>
                    <a:pt x="20673" y="220744"/>
                  </a:lnTo>
                  <a:lnTo>
                    <a:pt x="15620" y="230030"/>
                  </a:lnTo>
                  <a:lnTo>
                    <a:pt x="11300" y="239078"/>
                  </a:lnTo>
                  <a:lnTo>
                    <a:pt x="7467" y="247968"/>
                  </a:lnTo>
                  <a:lnTo>
                    <a:pt x="4911" y="256752"/>
                  </a:lnTo>
                  <a:lnTo>
                    <a:pt x="3208" y="265465"/>
                  </a:lnTo>
                  <a:lnTo>
                    <a:pt x="2072" y="274132"/>
                  </a:lnTo>
                  <a:lnTo>
                    <a:pt x="1315" y="282767"/>
                  </a:lnTo>
                  <a:lnTo>
                    <a:pt x="810" y="291381"/>
                  </a:lnTo>
                  <a:lnTo>
                    <a:pt x="474" y="299981"/>
                  </a:lnTo>
                  <a:lnTo>
                    <a:pt x="0" y="334840"/>
                  </a:lnTo>
                  <a:lnTo>
                    <a:pt x="886" y="348004"/>
                  </a:lnTo>
                  <a:lnTo>
                    <a:pt x="2429" y="361542"/>
                  </a:lnTo>
                  <a:lnTo>
                    <a:pt x="4411" y="375331"/>
                  </a:lnTo>
                  <a:lnTo>
                    <a:pt x="7636" y="385475"/>
                  </a:lnTo>
                  <a:lnTo>
                    <a:pt x="11692" y="393191"/>
                  </a:lnTo>
                  <a:lnTo>
                    <a:pt x="16300" y="399287"/>
                  </a:lnTo>
                  <a:lnTo>
                    <a:pt x="23961" y="408601"/>
                  </a:lnTo>
                  <a:lnTo>
                    <a:pt x="30541" y="416867"/>
                  </a:lnTo>
                  <a:lnTo>
                    <a:pt x="36640" y="426892"/>
                  </a:lnTo>
                  <a:lnTo>
                    <a:pt x="41506" y="430327"/>
                  </a:lnTo>
                  <a:lnTo>
                    <a:pt x="47606" y="432617"/>
                  </a:lnTo>
                  <a:lnTo>
                    <a:pt x="54531" y="434143"/>
                  </a:lnTo>
                  <a:lnTo>
                    <a:pt x="61053" y="435161"/>
                  </a:lnTo>
                  <a:lnTo>
                    <a:pt x="67305" y="435840"/>
                  </a:lnTo>
                  <a:lnTo>
                    <a:pt x="73379" y="436292"/>
                  </a:lnTo>
                  <a:lnTo>
                    <a:pt x="79332" y="436594"/>
                  </a:lnTo>
                  <a:lnTo>
                    <a:pt x="91028" y="436929"/>
                  </a:lnTo>
                  <a:lnTo>
                    <a:pt x="97766" y="436066"/>
                  </a:lnTo>
                  <a:lnTo>
                    <a:pt x="105116" y="434538"/>
                  </a:lnTo>
                  <a:lnTo>
                    <a:pt x="112873" y="432567"/>
                  </a:lnTo>
                  <a:lnTo>
                    <a:pt x="119950" y="430300"/>
                  </a:lnTo>
                  <a:lnTo>
                    <a:pt x="126572" y="427836"/>
                  </a:lnTo>
                  <a:lnTo>
                    <a:pt x="132893" y="425242"/>
                  </a:lnTo>
                  <a:lnTo>
                    <a:pt x="139964" y="421607"/>
                  </a:lnTo>
                  <a:lnTo>
                    <a:pt x="147535" y="417279"/>
                  </a:lnTo>
                  <a:lnTo>
                    <a:pt x="155440" y="412488"/>
                  </a:lnTo>
                  <a:lnTo>
                    <a:pt x="162615" y="407389"/>
                  </a:lnTo>
                  <a:lnTo>
                    <a:pt x="169304" y="402085"/>
                  </a:lnTo>
                  <a:lnTo>
                    <a:pt x="175668" y="396644"/>
                  </a:lnTo>
                  <a:lnTo>
                    <a:pt x="181815" y="390159"/>
                  </a:lnTo>
                  <a:lnTo>
                    <a:pt x="187819" y="382979"/>
                  </a:lnTo>
                  <a:lnTo>
                    <a:pt x="193726" y="375334"/>
                  </a:lnTo>
                  <a:lnTo>
                    <a:pt x="201474" y="364523"/>
                  </a:lnTo>
                  <a:lnTo>
                    <a:pt x="236205" y="313728"/>
                  </a:lnTo>
                  <a:lnTo>
                    <a:pt x="243128" y="303449"/>
                  </a:lnTo>
                  <a:lnTo>
                    <a:pt x="249649" y="290882"/>
                  </a:lnTo>
                  <a:lnTo>
                    <a:pt x="255901" y="276788"/>
                  </a:lnTo>
                  <a:lnTo>
                    <a:pt x="261974" y="261678"/>
                  </a:lnTo>
                  <a:lnTo>
                    <a:pt x="266023" y="248747"/>
                  </a:lnTo>
                  <a:lnTo>
                    <a:pt x="268722" y="237268"/>
                  </a:lnTo>
                  <a:lnTo>
                    <a:pt x="270522" y="226759"/>
                  </a:lnTo>
                  <a:lnTo>
                    <a:pt x="271721" y="216895"/>
                  </a:lnTo>
                  <a:lnTo>
                    <a:pt x="272521" y="207462"/>
                  </a:lnTo>
                  <a:lnTo>
                    <a:pt x="273054" y="198315"/>
                  </a:lnTo>
                  <a:lnTo>
                    <a:pt x="272457" y="189360"/>
                  </a:lnTo>
                  <a:lnTo>
                    <a:pt x="271107" y="180532"/>
                  </a:lnTo>
                  <a:lnTo>
                    <a:pt x="269254" y="171790"/>
                  </a:lnTo>
                  <a:lnTo>
                    <a:pt x="268019" y="163104"/>
                  </a:lnTo>
                  <a:lnTo>
                    <a:pt x="267195" y="154456"/>
                  </a:lnTo>
                  <a:lnTo>
                    <a:pt x="266646" y="145833"/>
                  </a:lnTo>
                  <a:lnTo>
                    <a:pt x="265328" y="138179"/>
                  </a:lnTo>
                  <a:lnTo>
                    <a:pt x="261323" y="124595"/>
                  </a:lnTo>
                  <a:lnTo>
                    <a:pt x="253828" y="112208"/>
                  </a:lnTo>
                  <a:lnTo>
                    <a:pt x="249162" y="106238"/>
                  </a:lnTo>
                  <a:lnTo>
                    <a:pt x="244146" y="100352"/>
                  </a:lnTo>
                  <a:lnTo>
                    <a:pt x="238898" y="94524"/>
                  </a:lnTo>
                  <a:lnTo>
                    <a:pt x="233494" y="88733"/>
                  </a:lnTo>
                  <a:lnTo>
                    <a:pt x="227986" y="83920"/>
                  </a:lnTo>
                  <a:lnTo>
                    <a:pt x="222409" y="79759"/>
                  </a:lnTo>
                  <a:lnTo>
                    <a:pt x="216786" y="76033"/>
                  </a:lnTo>
                  <a:lnTo>
                    <a:pt x="211133" y="72596"/>
                  </a:lnTo>
                  <a:lnTo>
                    <a:pt x="205459" y="69352"/>
                  </a:lnTo>
                  <a:lnTo>
                    <a:pt x="199771" y="66237"/>
                  </a:lnTo>
                  <a:lnTo>
                    <a:pt x="194074" y="64160"/>
                  </a:lnTo>
                  <a:lnTo>
                    <a:pt x="188372" y="62776"/>
                  </a:lnTo>
                  <a:lnTo>
                    <a:pt x="182665" y="61853"/>
                  </a:lnTo>
                  <a:lnTo>
                    <a:pt x="176955" y="61238"/>
                  </a:lnTo>
                  <a:lnTo>
                    <a:pt x="171243" y="60827"/>
                  </a:lnTo>
                  <a:lnTo>
                    <a:pt x="165531" y="60554"/>
                  </a:lnTo>
                  <a:lnTo>
                    <a:pt x="154103" y="60250"/>
                  </a:lnTo>
                  <a:lnTo>
                    <a:pt x="135796" y="60055"/>
                  </a:lnTo>
                  <a:lnTo>
                    <a:pt x="131422" y="60991"/>
                  </a:lnTo>
                  <a:lnTo>
                    <a:pt x="126601" y="62568"/>
                  </a:lnTo>
                  <a:lnTo>
                    <a:pt x="121481" y="64572"/>
                  </a:lnTo>
                  <a:lnTo>
                    <a:pt x="113254" y="69338"/>
                  </a:lnTo>
                  <a:lnTo>
                    <a:pt x="106422" y="74632"/>
                  </a:lnTo>
                  <a:lnTo>
                    <a:pt x="100210" y="80159"/>
                  </a:lnTo>
                  <a:lnTo>
                    <a:pt x="94275" y="85791"/>
                  </a:lnTo>
                  <a:lnTo>
                    <a:pt x="91358" y="88627"/>
                  </a:lnTo>
                  <a:lnTo>
                    <a:pt x="89414" y="91469"/>
                  </a:lnTo>
                  <a:lnTo>
                    <a:pt x="88118" y="94317"/>
                  </a:lnTo>
                  <a:lnTo>
                    <a:pt x="85526" y="12001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35"/>
            <p:cNvSpPr/>
            <p:nvPr/>
          </p:nvSpPr>
          <p:spPr>
            <a:xfrm>
              <a:off x="4314825" y="2503170"/>
              <a:ext cx="77153" cy="3326131"/>
            </a:xfrm>
            <a:custGeom>
              <a:avLst/>
              <a:gdLst/>
              <a:ahLst/>
              <a:cxnLst/>
              <a:rect l="0" t="0" r="0" b="0"/>
              <a:pathLst>
                <a:path w="77153" h="3326131">
                  <a:moveTo>
                    <a:pt x="77152" y="0"/>
                  </a:moveTo>
                  <a:lnTo>
                    <a:pt x="77152" y="34912"/>
                  </a:lnTo>
                  <a:lnTo>
                    <a:pt x="76200" y="38515"/>
                  </a:lnTo>
                  <a:lnTo>
                    <a:pt x="74612" y="41869"/>
                  </a:lnTo>
                  <a:lnTo>
                    <a:pt x="72602" y="45057"/>
                  </a:lnTo>
                  <a:lnTo>
                    <a:pt x="70367" y="53680"/>
                  </a:lnTo>
                  <a:lnTo>
                    <a:pt x="68933" y="70187"/>
                  </a:lnTo>
                  <a:lnTo>
                    <a:pt x="67863" y="77271"/>
                  </a:lnTo>
                  <a:lnTo>
                    <a:pt x="64133" y="97843"/>
                  </a:lnTo>
                  <a:lnTo>
                    <a:pt x="61841" y="115240"/>
                  </a:lnTo>
                  <a:lnTo>
                    <a:pt x="63090" y="186545"/>
                  </a:lnTo>
                  <a:lnTo>
                    <a:pt x="66953" y="302287"/>
                  </a:lnTo>
                  <a:lnTo>
                    <a:pt x="67413" y="402145"/>
                  </a:lnTo>
                  <a:lnTo>
                    <a:pt x="65897" y="415734"/>
                  </a:lnTo>
                  <a:lnTo>
                    <a:pt x="63934" y="428603"/>
                  </a:lnTo>
                  <a:lnTo>
                    <a:pt x="52069" y="555936"/>
                  </a:lnTo>
                  <a:lnTo>
                    <a:pt x="46954" y="626495"/>
                  </a:lnTo>
                  <a:lnTo>
                    <a:pt x="44681" y="685159"/>
                  </a:lnTo>
                  <a:lnTo>
                    <a:pt x="43670" y="765208"/>
                  </a:lnTo>
                  <a:lnTo>
                    <a:pt x="42448" y="797793"/>
                  </a:lnTo>
                  <a:lnTo>
                    <a:pt x="40681" y="824279"/>
                  </a:lnTo>
                  <a:lnTo>
                    <a:pt x="38551" y="846699"/>
                  </a:lnTo>
                  <a:lnTo>
                    <a:pt x="36184" y="907171"/>
                  </a:lnTo>
                  <a:lnTo>
                    <a:pt x="34178" y="979449"/>
                  </a:lnTo>
                  <a:lnTo>
                    <a:pt x="22468" y="1211726"/>
                  </a:lnTo>
                  <a:lnTo>
                    <a:pt x="19511" y="1368490"/>
                  </a:lnTo>
                  <a:lnTo>
                    <a:pt x="17283" y="1982970"/>
                  </a:lnTo>
                  <a:lnTo>
                    <a:pt x="19746" y="2090995"/>
                  </a:lnTo>
                  <a:lnTo>
                    <a:pt x="21736" y="2139804"/>
                  </a:lnTo>
                  <a:lnTo>
                    <a:pt x="24538" y="2340472"/>
                  </a:lnTo>
                  <a:lnTo>
                    <a:pt x="25708" y="2620617"/>
                  </a:lnTo>
                  <a:lnTo>
                    <a:pt x="23173" y="2674431"/>
                  </a:lnTo>
                  <a:lnTo>
                    <a:pt x="21163" y="2708783"/>
                  </a:lnTo>
                  <a:lnTo>
                    <a:pt x="18871" y="2737401"/>
                  </a:lnTo>
                  <a:lnTo>
                    <a:pt x="16390" y="2762194"/>
                  </a:lnTo>
                  <a:lnTo>
                    <a:pt x="13784" y="2784437"/>
                  </a:lnTo>
                  <a:lnTo>
                    <a:pt x="12047" y="2804029"/>
                  </a:lnTo>
                  <a:lnTo>
                    <a:pt x="10554" y="2871501"/>
                  </a:lnTo>
                  <a:lnTo>
                    <a:pt x="16088" y="3061379"/>
                  </a:lnTo>
                  <a:lnTo>
                    <a:pt x="14135" y="3114801"/>
                  </a:lnTo>
                  <a:lnTo>
                    <a:pt x="2275" y="3276779"/>
                  </a:lnTo>
                  <a:lnTo>
                    <a:pt x="0" y="332613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36"/>
            <p:cNvSpPr/>
            <p:nvPr/>
          </p:nvSpPr>
          <p:spPr>
            <a:xfrm>
              <a:off x="4520565" y="2743200"/>
              <a:ext cx="265748" cy="274321"/>
            </a:xfrm>
            <a:custGeom>
              <a:avLst/>
              <a:gdLst/>
              <a:ahLst/>
              <a:cxnLst/>
              <a:rect l="0" t="0" r="0" b="0"/>
              <a:pathLst>
                <a:path w="265748" h="274321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39"/>
                  </a:lnTo>
                  <a:lnTo>
                    <a:pt x="7381" y="4551"/>
                  </a:lnTo>
                  <a:lnTo>
                    <a:pt x="8730" y="5891"/>
                  </a:lnTo>
                  <a:lnTo>
                    <a:pt x="10583" y="6785"/>
                  </a:lnTo>
                  <a:lnTo>
                    <a:pt x="12770" y="7380"/>
                  </a:lnTo>
                  <a:lnTo>
                    <a:pt x="15181" y="9683"/>
                  </a:lnTo>
                  <a:lnTo>
                    <a:pt x="20400" y="17321"/>
                  </a:lnTo>
                  <a:lnTo>
                    <a:pt x="23354" y="24525"/>
                  </a:lnTo>
                  <a:lnTo>
                    <a:pt x="24142" y="27780"/>
                  </a:lnTo>
                  <a:lnTo>
                    <a:pt x="27557" y="33936"/>
                  </a:lnTo>
                  <a:lnTo>
                    <a:pt x="32250" y="40800"/>
                  </a:lnTo>
                  <a:lnTo>
                    <a:pt x="34835" y="45297"/>
                  </a:lnTo>
                  <a:lnTo>
                    <a:pt x="40247" y="55374"/>
                  </a:lnTo>
                  <a:lnTo>
                    <a:pt x="45827" y="66203"/>
                  </a:lnTo>
                  <a:lnTo>
                    <a:pt x="50554" y="72710"/>
                  </a:lnTo>
                  <a:lnTo>
                    <a:pt x="56562" y="79906"/>
                  </a:lnTo>
                  <a:lnTo>
                    <a:pt x="63426" y="87561"/>
                  </a:lnTo>
                  <a:lnTo>
                    <a:pt x="72764" y="96473"/>
                  </a:lnTo>
                  <a:lnTo>
                    <a:pt x="83752" y="106226"/>
                  </a:lnTo>
                  <a:lnTo>
                    <a:pt x="95840" y="116537"/>
                  </a:lnTo>
                  <a:lnTo>
                    <a:pt x="108660" y="128173"/>
                  </a:lnTo>
                  <a:lnTo>
                    <a:pt x="135606" y="153803"/>
                  </a:lnTo>
                  <a:lnTo>
                    <a:pt x="147554" y="164448"/>
                  </a:lnTo>
                  <a:lnTo>
                    <a:pt x="158377" y="173449"/>
                  </a:lnTo>
                  <a:lnTo>
                    <a:pt x="168449" y="181355"/>
                  </a:lnTo>
                  <a:lnTo>
                    <a:pt x="179927" y="191388"/>
                  </a:lnTo>
                  <a:lnTo>
                    <a:pt x="192341" y="202840"/>
                  </a:lnTo>
                  <a:lnTo>
                    <a:pt x="205379" y="215236"/>
                  </a:lnTo>
                  <a:lnTo>
                    <a:pt x="215977" y="224453"/>
                  </a:lnTo>
                  <a:lnTo>
                    <a:pt x="224947" y="231550"/>
                  </a:lnTo>
                  <a:lnTo>
                    <a:pt x="232832" y="237234"/>
                  </a:lnTo>
                  <a:lnTo>
                    <a:pt x="239994" y="242928"/>
                  </a:lnTo>
                  <a:lnTo>
                    <a:pt x="246673" y="248630"/>
                  </a:lnTo>
                  <a:lnTo>
                    <a:pt x="265747" y="27432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37"/>
            <p:cNvSpPr/>
            <p:nvPr/>
          </p:nvSpPr>
          <p:spPr>
            <a:xfrm>
              <a:off x="4623434" y="2820352"/>
              <a:ext cx="214314" cy="394336"/>
            </a:xfrm>
            <a:custGeom>
              <a:avLst/>
              <a:gdLst/>
              <a:ahLst/>
              <a:cxnLst/>
              <a:rect l="0" t="0" r="0" b="0"/>
              <a:pathLst>
                <a:path w="214314" h="394336">
                  <a:moveTo>
                    <a:pt x="214313" y="0"/>
                  </a:moveTo>
                  <a:lnTo>
                    <a:pt x="209762" y="13653"/>
                  </a:lnTo>
                  <a:lnTo>
                    <a:pt x="207528" y="22895"/>
                  </a:lnTo>
                  <a:lnTo>
                    <a:pt x="206932" y="26694"/>
                  </a:lnTo>
                  <a:lnTo>
                    <a:pt x="204630" y="30178"/>
                  </a:lnTo>
                  <a:lnTo>
                    <a:pt x="201190" y="33454"/>
                  </a:lnTo>
                  <a:lnTo>
                    <a:pt x="196992" y="36590"/>
                  </a:lnTo>
                  <a:lnTo>
                    <a:pt x="194193" y="40586"/>
                  </a:lnTo>
                  <a:lnTo>
                    <a:pt x="189302" y="54359"/>
                  </a:lnTo>
                  <a:lnTo>
                    <a:pt x="184782" y="61624"/>
                  </a:lnTo>
                  <a:lnTo>
                    <a:pt x="179598" y="70569"/>
                  </a:lnTo>
                  <a:lnTo>
                    <a:pt x="174119" y="80894"/>
                  </a:lnTo>
                  <a:lnTo>
                    <a:pt x="168509" y="91833"/>
                  </a:lnTo>
                  <a:lnTo>
                    <a:pt x="165381" y="100505"/>
                  </a:lnTo>
                  <a:lnTo>
                    <a:pt x="164547" y="104151"/>
                  </a:lnTo>
                  <a:lnTo>
                    <a:pt x="162085" y="110391"/>
                  </a:lnTo>
                  <a:lnTo>
                    <a:pt x="158540" y="118362"/>
                  </a:lnTo>
                  <a:lnTo>
                    <a:pt x="154271" y="127485"/>
                  </a:lnTo>
                  <a:lnTo>
                    <a:pt x="149520" y="136425"/>
                  </a:lnTo>
                  <a:lnTo>
                    <a:pt x="144447" y="145243"/>
                  </a:lnTo>
                  <a:lnTo>
                    <a:pt x="139161" y="153978"/>
                  </a:lnTo>
                  <a:lnTo>
                    <a:pt x="134684" y="161707"/>
                  </a:lnTo>
                  <a:lnTo>
                    <a:pt x="121927" y="184544"/>
                  </a:lnTo>
                  <a:lnTo>
                    <a:pt x="108483" y="207432"/>
                  </a:lnTo>
                  <a:lnTo>
                    <a:pt x="100897" y="217346"/>
                  </a:lnTo>
                  <a:lnTo>
                    <a:pt x="92983" y="225860"/>
                  </a:lnTo>
                  <a:lnTo>
                    <a:pt x="84849" y="233441"/>
                  </a:lnTo>
                  <a:lnTo>
                    <a:pt x="77521" y="242305"/>
                  </a:lnTo>
                  <a:lnTo>
                    <a:pt x="70731" y="252024"/>
                  </a:lnTo>
                  <a:lnTo>
                    <a:pt x="64299" y="262314"/>
                  </a:lnTo>
                  <a:lnTo>
                    <a:pt x="57154" y="272983"/>
                  </a:lnTo>
                  <a:lnTo>
                    <a:pt x="41595" y="294998"/>
                  </a:lnTo>
                  <a:lnTo>
                    <a:pt x="35350" y="304298"/>
                  </a:lnTo>
                  <a:lnTo>
                    <a:pt x="30235" y="312403"/>
                  </a:lnTo>
                  <a:lnTo>
                    <a:pt x="25871" y="319711"/>
                  </a:lnTo>
                  <a:lnTo>
                    <a:pt x="21023" y="330371"/>
                  </a:lnTo>
                  <a:lnTo>
                    <a:pt x="17917" y="339237"/>
                  </a:lnTo>
                  <a:lnTo>
                    <a:pt x="13361" y="349527"/>
                  </a:lnTo>
                  <a:lnTo>
                    <a:pt x="10812" y="356843"/>
                  </a:lnTo>
                  <a:lnTo>
                    <a:pt x="8161" y="365530"/>
                  </a:lnTo>
                  <a:lnTo>
                    <a:pt x="0" y="39433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38"/>
            <p:cNvSpPr/>
            <p:nvPr/>
          </p:nvSpPr>
          <p:spPr>
            <a:xfrm>
              <a:off x="1043763" y="3274695"/>
              <a:ext cx="39230" cy="462916"/>
            </a:xfrm>
            <a:custGeom>
              <a:avLst/>
              <a:gdLst/>
              <a:ahLst/>
              <a:cxnLst/>
              <a:rect l="0" t="0" r="0" b="0"/>
              <a:pathLst>
                <a:path w="39230" h="462916">
                  <a:moveTo>
                    <a:pt x="4939" y="0"/>
                  </a:moveTo>
                  <a:lnTo>
                    <a:pt x="388" y="0"/>
                  </a:lnTo>
                  <a:lnTo>
                    <a:pt x="0" y="952"/>
                  </a:lnTo>
                  <a:lnTo>
                    <a:pt x="694" y="2540"/>
                  </a:lnTo>
                  <a:lnTo>
                    <a:pt x="4100" y="7381"/>
                  </a:lnTo>
                  <a:lnTo>
                    <a:pt x="4566" y="10583"/>
                  </a:lnTo>
                  <a:lnTo>
                    <a:pt x="4865" y="20399"/>
                  </a:lnTo>
                  <a:lnTo>
                    <a:pt x="5842" y="23125"/>
                  </a:lnTo>
                  <a:lnTo>
                    <a:pt x="7446" y="25894"/>
                  </a:lnTo>
                  <a:lnTo>
                    <a:pt x="9468" y="28692"/>
                  </a:lnTo>
                  <a:lnTo>
                    <a:pt x="10816" y="34368"/>
                  </a:lnTo>
                  <a:lnTo>
                    <a:pt x="11714" y="41962"/>
                  </a:lnTo>
                  <a:lnTo>
                    <a:pt x="12313" y="50834"/>
                  </a:lnTo>
                  <a:lnTo>
                    <a:pt x="12979" y="65773"/>
                  </a:lnTo>
                  <a:lnTo>
                    <a:pt x="13156" y="72423"/>
                  </a:lnTo>
                  <a:lnTo>
                    <a:pt x="16132" y="88287"/>
                  </a:lnTo>
                  <a:lnTo>
                    <a:pt x="27059" y="136394"/>
                  </a:lnTo>
                  <a:lnTo>
                    <a:pt x="31116" y="156651"/>
                  </a:lnTo>
                  <a:lnTo>
                    <a:pt x="33820" y="173014"/>
                  </a:lnTo>
                  <a:lnTo>
                    <a:pt x="35623" y="186780"/>
                  </a:lnTo>
                  <a:lnTo>
                    <a:pt x="36825" y="198815"/>
                  </a:lnTo>
                  <a:lnTo>
                    <a:pt x="37626" y="209696"/>
                  </a:lnTo>
                  <a:lnTo>
                    <a:pt x="38160" y="219807"/>
                  </a:lnTo>
                  <a:lnTo>
                    <a:pt x="38754" y="241202"/>
                  </a:lnTo>
                  <a:lnTo>
                    <a:pt x="39223" y="351199"/>
                  </a:lnTo>
                  <a:lnTo>
                    <a:pt x="39229" y="46291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39"/>
            <p:cNvSpPr/>
            <p:nvPr/>
          </p:nvSpPr>
          <p:spPr>
            <a:xfrm>
              <a:off x="1751647" y="3300412"/>
              <a:ext cx="77154" cy="480061"/>
            </a:xfrm>
            <a:custGeom>
              <a:avLst/>
              <a:gdLst/>
              <a:ahLst/>
              <a:cxnLst/>
              <a:rect l="0" t="0" r="0" b="0"/>
              <a:pathLst>
                <a:path w="77154" h="480061">
                  <a:moveTo>
                    <a:pt x="0" y="0"/>
                  </a:moveTo>
                  <a:lnTo>
                    <a:pt x="0" y="27532"/>
                  </a:lnTo>
                  <a:lnTo>
                    <a:pt x="953" y="30737"/>
                  </a:lnTo>
                  <a:lnTo>
                    <a:pt x="2540" y="33827"/>
                  </a:lnTo>
                  <a:lnTo>
                    <a:pt x="4551" y="36839"/>
                  </a:lnTo>
                  <a:lnTo>
                    <a:pt x="6785" y="42725"/>
                  </a:lnTo>
                  <a:lnTo>
                    <a:pt x="7381" y="45629"/>
                  </a:lnTo>
                  <a:lnTo>
                    <a:pt x="8731" y="48516"/>
                  </a:lnTo>
                  <a:lnTo>
                    <a:pt x="10583" y="51395"/>
                  </a:lnTo>
                  <a:lnTo>
                    <a:pt x="12770" y="54265"/>
                  </a:lnTo>
                  <a:lnTo>
                    <a:pt x="15181" y="61895"/>
                  </a:lnTo>
                  <a:lnTo>
                    <a:pt x="17741" y="72696"/>
                  </a:lnTo>
                  <a:lnTo>
                    <a:pt x="20400" y="85611"/>
                  </a:lnTo>
                  <a:lnTo>
                    <a:pt x="23125" y="96127"/>
                  </a:lnTo>
                  <a:lnTo>
                    <a:pt x="25894" y="105042"/>
                  </a:lnTo>
                  <a:lnTo>
                    <a:pt x="28693" y="112890"/>
                  </a:lnTo>
                  <a:lnTo>
                    <a:pt x="30558" y="120028"/>
                  </a:lnTo>
                  <a:lnTo>
                    <a:pt x="32632" y="133038"/>
                  </a:lnTo>
                  <a:lnTo>
                    <a:pt x="38349" y="178378"/>
                  </a:lnTo>
                  <a:lnTo>
                    <a:pt x="39854" y="197976"/>
                  </a:lnTo>
                  <a:lnTo>
                    <a:pt x="40857" y="218661"/>
                  </a:lnTo>
                  <a:lnTo>
                    <a:pt x="41525" y="240072"/>
                  </a:lnTo>
                  <a:lnTo>
                    <a:pt x="42924" y="257203"/>
                  </a:lnTo>
                  <a:lnTo>
                    <a:pt x="44808" y="271481"/>
                  </a:lnTo>
                  <a:lnTo>
                    <a:pt x="47017" y="283857"/>
                  </a:lnTo>
                  <a:lnTo>
                    <a:pt x="48490" y="294966"/>
                  </a:lnTo>
                  <a:lnTo>
                    <a:pt x="49471" y="305229"/>
                  </a:lnTo>
                  <a:lnTo>
                    <a:pt x="50126" y="314928"/>
                  </a:lnTo>
                  <a:lnTo>
                    <a:pt x="50853" y="330786"/>
                  </a:lnTo>
                  <a:lnTo>
                    <a:pt x="51047" y="337681"/>
                  </a:lnTo>
                  <a:lnTo>
                    <a:pt x="52129" y="348946"/>
                  </a:lnTo>
                  <a:lnTo>
                    <a:pt x="58169" y="399692"/>
                  </a:lnTo>
                  <a:lnTo>
                    <a:pt x="59190" y="412909"/>
                  </a:lnTo>
                  <a:lnTo>
                    <a:pt x="59644" y="425133"/>
                  </a:lnTo>
                  <a:lnTo>
                    <a:pt x="59900" y="438174"/>
                  </a:lnTo>
                  <a:lnTo>
                    <a:pt x="60888" y="442611"/>
                  </a:lnTo>
                  <a:lnTo>
                    <a:pt x="62500" y="447474"/>
                  </a:lnTo>
                  <a:lnTo>
                    <a:pt x="64527" y="452621"/>
                  </a:lnTo>
                  <a:lnTo>
                    <a:pt x="66830" y="457005"/>
                  </a:lnTo>
                  <a:lnTo>
                    <a:pt x="69318" y="460880"/>
                  </a:lnTo>
                  <a:lnTo>
                    <a:pt x="74831" y="468345"/>
                  </a:lnTo>
                  <a:lnTo>
                    <a:pt x="77153" y="48006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40"/>
            <p:cNvSpPr/>
            <p:nvPr/>
          </p:nvSpPr>
          <p:spPr>
            <a:xfrm>
              <a:off x="1948814" y="3514725"/>
              <a:ext cx="214314" cy="25718"/>
            </a:xfrm>
            <a:custGeom>
              <a:avLst/>
              <a:gdLst/>
              <a:ahLst/>
              <a:cxnLst/>
              <a:rect l="0" t="0" r="0" b="0"/>
              <a:pathLst>
                <a:path w="214314" h="25718">
                  <a:moveTo>
                    <a:pt x="0" y="25717"/>
                  </a:moveTo>
                  <a:lnTo>
                    <a:pt x="18204" y="21166"/>
                  </a:lnTo>
                  <a:lnTo>
                    <a:pt x="25471" y="19825"/>
                  </a:lnTo>
                  <a:lnTo>
                    <a:pt x="32221" y="18932"/>
                  </a:lnTo>
                  <a:lnTo>
                    <a:pt x="38626" y="18336"/>
                  </a:lnTo>
                  <a:lnTo>
                    <a:pt x="43848" y="17939"/>
                  </a:lnTo>
                  <a:lnTo>
                    <a:pt x="48282" y="17674"/>
                  </a:lnTo>
                  <a:lnTo>
                    <a:pt x="52191" y="17498"/>
                  </a:lnTo>
                  <a:lnTo>
                    <a:pt x="60511" y="16428"/>
                  </a:lnTo>
                  <a:lnTo>
                    <a:pt x="84997" y="12698"/>
                  </a:lnTo>
                  <a:lnTo>
                    <a:pt x="100480" y="11323"/>
                  </a:lnTo>
                  <a:lnTo>
                    <a:pt x="117469" y="10406"/>
                  </a:lnTo>
                  <a:lnTo>
                    <a:pt x="135463" y="9795"/>
                  </a:lnTo>
                  <a:lnTo>
                    <a:pt x="150316" y="8435"/>
                  </a:lnTo>
                  <a:lnTo>
                    <a:pt x="163076" y="6575"/>
                  </a:lnTo>
                  <a:lnTo>
                    <a:pt x="174440" y="4383"/>
                  </a:lnTo>
                  <a:lnTo>
                    <a:pt x="182968" y="2922"/>
                  </a:lnTo>
                  <a:lnTo>
                    <a:pt x="189607" y="1948"/>
                  </a:ln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41"/>
            <p:cNvSpPr/>
            <p:nvPr/>
          </p:nvSpPr>
          <p:spPr>
            <a:xfrm>
              <a:off x="2145982" y="3370331"/>
              <a:ext cx="342901" cy="434408"/>
            </a:xfrm>
            <a:custGeom>
              <a:avLst/>
              <a:gdLst/>
              <a:ahLst/>
              <a:cxnLst/>
              <a:rect l="0" t="0" r="0" b="0"/>
              <a:pathLst>
                <a:path w="342901" h="434408">
                  <a:moveTo>
                    <a:pt x="0" y="41523"/>
                  </a:moveTo>
                  <a:lnTo>
                    <a:pt x="13652" y="36973"/>
                  </a:lnTo>
                  <a:lnTo>
                    <a:pt x="22895" y="32198"/>
                  </a:lnTo>
                  <a:lnTo>
                    <a:pt x="26693" y="29592"/>
                  </a:lnTo>
                  <a:lnTo>
                    <a:pt x="33036" y="26901"/>
                  </a:lnTo>
                  <a:lnTo>
                    <a:pt x="41074" y="24155"/>
                  </a:lnTo>
                  <a:lnTo>
                    <a:pt x="59212" y="18564"/>
                  </a:lnTo>
                  <a:lnTo>
                    <a:pt x="76799" y="12905"/>
                  </a:lnTo>
                  <a:lnTo>
                    <a:pt x="88347" y="11014"/>
                  </a:lnTo>
                  <a:lnTo>
                    <a:pt x="101760" y="9754"/>
                  </a:lnTo>
                  <a:lnTo>
                    <a:pt x="116418" y="8914"/>
                  </a:lnTo>
                  <a:lnTo>
                    <a:pt x="129047" y="7401"/>
                  </a:lnTo>
                  <a:lnTo>
                    <a:pt x="140324" y="5440"/>
                  </a:lnTo>
                  <a:lnTo>
                    <a:pt x="150699" y="3181"/>
                  </a:lnTo>
                  <a:lnTo>
                    <a:pt x="163331" y="1674"/>
                  </a:lnTo>
                  <a:lnTo>
                    <a:pt x="177467" y="670"/>
                  </a:lnTo>
                  <a:lnTo>
                    <a:pt x="192607" y="0"/>
                  </a:lnTo>
                  <a:lnTo>
                    <a:pt x="206509" y="507"/>
                  </a:lnTo>
                  <a:lnTo>
                    <a:pt x="219588" y="1796"/>
                  </a:lnTo>
                  <a:lnTo>
                    <a:pt x="232117" y="3609"/>
                  </a:lnTo>
                  <a:lnTo>
                    <a:pt x="243327" y="5769"/>
                  </a:lnTo>
                  <a:lnTo>
                    <a:pt x="253658" y="8163"/>
                  </a:lnTo>
                  <a:lnTo>
                    <a:pt x="263403" y="10711"/>
                  </a:lnTo>
                  <a:lnTo>
                    <a:pt x="271805" y="13362"/>
                  </a:lnTo>
                  <a:lnTo>
                    <a:pt x="279310" y="16081"/>
                  </a:lnTo>
                  <a:lnTo>
                    <a:pt x="286220" y="18847"/>
                  </a:lnTo>
                  <a:lnTo>
                    <a:pt x="296436" y="21920"/>
                  </a:lnTo>
                  <a:lnTo>
                    <a:pt x="300494" y="22740"/>
                  </a:lnTo>
                  <a:lnTo>
                    <a:pt x="303200" y="25191"/>
                  </a:lnTo>
                  <a:lnTo>
                    <a:pt x="305003" y="28730"/>
                  </a:lnTo>
                  <a:lnTo>
                    <a:pt x="307007" y="37743"/>
                  </a:lnTo>
                  <a:lnTo>
                    <a:pt x="307898" y="48098"/>
                  </a:lnTo>
                  <a:lnTo>
                    <a:pt x="308293" y="64131"/>
                  </a:lnTo>
                  <a:lnTo>
                    <a:pt x="308399" y="73740"/>
                  </a:lnTo>
                  <a:lnTo>
                    <a:pt x="306564" y="83956"/>
                  </a:lnTo>
                  <a:lnTo>
                    <a:pt x="303436" y="94577"/>
                  </a:lnTo>
                  <a:lnTo>
                    <a:pt x="299446" y="105468"/>
                  </a:lnTo>
                  <a:lnTo>
                    <a:pt x="292975" y="119395"/>
                  </a:lnTo>
                  <a:lnTo>
                    <a:pt x="284852" y="135348"/>
                  </a:lnTo>
                  <a:lnTo>
                    <a:pt x="275626" y="152651"/>
                  </a:lnTo>
                  <a:lnTo>
                    <a:pt x="257755" y="184576"/>
                  </a:lnTo>
                  <a:lnTo>
                    <a:pt x="248990" y="199757"/>
                  </a:lnTo>
                  <a:lnTo>
                    <a:pt x="239336" y="214640"/>
                  </a:lnTo>
                  <a:lnTo>
                    <a:pt x="229090" y="229325"/>
                  </a:lnTo>
                  <a:lnTo>
                    <a:pt x="218449" y="243877"/>
                  </a:lnTo>
                  <a:lnTo>
                    <a:pt x="196466" y="272746"/>
                  </a:lnTo>
                  <a:lnTo>
                    <a:pt x="185270" y="287112"/>
                  </a:lnTo>
                  <a:lnTo>
                    <a:pt x="173043" y="300499"/>
                  </a:lnTo>
                  <a:lnTo>
                    <a:pt x="160130" y="313234"/>
                  </a:lnTo>
                  <a:lnTo>
                    <a:pt x="146758" y="325534"/>
                  </a:lnTo>
                  <a:lnTo>
                    <a:pt x="119201" y="351901"/>
                  </a:lnTo>
                  <a:lnTo>
                    <a:pt x="105185" y="365599"/>
                  </a:lnTo>
                  <a:lnTo>
                    <a:pt x="93936" y="377589"/>
                  </a:lnTo>
                  <a:lnTo>
                    <a:pt x="84531" y="388439"/>
                  </a:lnTo>
                  <a:lnTo>
                    <a:pt x="69955" y="406211"/>
                  </a:lnTo>
                  <a:lnTo>
                    <a:pt x="60301" y="417284"/>
                  </a:lnTo>
                  <a:lnTo>
                    <a:pt x="50063" y="428509"/>
                  </a:lnTo>
                  <a:lnTo>
                    <a:pt x="47662" y="430959"/>
                  </a:lnTo>
                  <a:lnTo>
                    <a:pt x="47015" y="432592"/>
                  </a:lnTo>
                  <a:lnTo>
                    <a:pt x="47536" y="433681"/>
                  </a:lnTo>
                  <a:lnTo>
                    <a:pt x="48835" y="434407"/>
                  </a:lnTo>
                  <a:lnTo>
                    <a:pt x="51607" y="433938"/>
                  </a:lnTo>
                  <a:lnTo>
                    <a:pt x="59766" y="430878"/>
                  </a:lnTo>
                  <a:lnTo>
                    <a:pt x="69743" y="428882"/>
                  </a:lnTo>
                  <a:lnTo>
                    <a:pt x="75070" y="428350"/>
                  </a:lnTo>
                  <a:lnTo>
                    <a:pt x="96229" y="425219"/>
                  </a:lnTo>
                  <a:lnTo>
                    <a:pt x="109873" y="423051"/>
                  </a:lnTo>
                  <a:lnTo>
                    <a:pt x="121826" y="420652"/>
                  </a:lnTo>
                  <a:lnTo>
                    <a:pt x="132652" y="418101"/>
                  </a:lnTo>
                  <a:lnTo>
                    <a:pt x="142728" y="415448"/>
                  </a:lnTo>
                  <a:lnTo>
                    <a:pt x="152302" y="413679"/>
                  </a:lnTo>
                  <a:lnTo>
                    <a:pt x="161542" y="412500"/>
                  </a:lnTo>
                  <a:lnTo>
                    <a:pt x="259151" y="403563"/>
                  </a:lnTo>
                  <a:lnTo>
                    <a:pt x="269922" y="402898"/>
                  </a:lnTo>
                  <a:lnTo>
                    <a:pt x="297130" y="402160"/>
                  </a:lnTo>
                  <a:lnTo>
                    <a:pt x="340221" y="401603"/>
                  </a:lnTo>
                  <a:lnTo>
                    <a:pt x="340162" y="401592"/>
                  </a:lnTo>
                  <a:lnTo>
                    <a:pt x="337432" y="401575"/>
                  </a:lnTo>
                  <a:lnTo>
                    <a:pt x="342899" y="401569"/>
                  </a:lnTo>
                  <a:lnTo>
                    <a:pt x="342900" y="39299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42"/>
            <p:cNvSpPr/>
            <p:nvPr/>
          </p:nvSpPr>
          <p:spPr>
            <a:xfrm>
              <a:off x="2548889" y="3609022"/>
              <a:ext cx="265749" cy="257176"/>
            </a:xfrm>
            <a:custGeom>
              <a:avLst/>
              <a:gdLst/>
              <a:ahLst/>
              <a:cxnLst/>
              <a:rect l="0" t="0" r="0" b="0"/>
              <a:pathLst>
                <a:path w="265749" h="25717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8220" y="7381"/>
                  </a:lnTo>
                  <a:lnTo>
                    <a:pt x="13496" y="10583"/>
                  </a:lnTo>
                  <a:lnTo>
                    <a:pt x="21239" y="15181"/>
                  </a:lnTo>
                  <a:lnTo>
                    <a:pt x="27855" y="20400"/>
                  </a:lnTo>
                  <a:lnTo>
                    <a:pt x="50587" y="37794"/>
                  </a:lnTo>
                  <a:lnTo>
                    <a:pt x="81452" y="61046"/>
                  </a:lnTo>
                  <a:lnTo>
                    <a:pt x="90497" y="68320"/>
                  </a:lnTo>
                  <a:lnTo>
                    <a:pt x="98431" y="75074"/>
                  </a:lnTo>
                  <a:lnTo>
                    <a:pt x="105626" y="81482"/>
                  </a:lnTo>
                  <a:lnTo>
                    <a:pt x="118700" y="93682"/>
                  </a:lnTo>
                  <a:lnTo>
                    <a:pt x="124854" y="99602"/>
                  </a:lnTo>
                  <a:lnTo>
                    <a:pt x="131813" y="105454"/>
                  </a:lnTo>
                  <a:lnTo>
                    <a:pt x="139311" y="111260"/>
                  </a:lnTo>
                  <a:lnTo>
                    <a:pt x="147166" y="117036"/>
                  </a:lnTo>
                  <a:lnTo>
                    <a:pt x="155261" y="125649"/>
                  </a:lnTo>
                  <a:lnTo>
                    <a:pt x="163515" y="136154"/>
                  </a:lnTo>
                  <a:lnTo>
                    <a:pt x="171875" y="147919"/>
                  </a:lnTo>
                  <a:lnTo>
                    <a:pt x="181259" y="159573"/>
                  </a:lnTo>
                  <a:lnTo>
                    <a:pt x="191324" y="171152"/>
                  </a:lnTo>
                  <a:lnTo>
                    <a:pt x="201845" y="182681"/>
                  </a:lnTo>
                  <a:lnTo>
                    <a:pt x="226234" y="208192"/>
                  </a:lnTo>
                  <a:lnTo>
                    <a:pt x="239405" y="221662"/>
                  </a:lnTo>
                  <a:lnTo>
                    <a:pt x="248186" y="231595"/>
                  </a:lnTo>
                  <a:lnTo>
                    <a:pt x="254040" y="239169"/>
                  </a:lnTo>
                  <a:lnTo>
                    <a:pt x="265748" y="25717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43"/>
            <p:cNvSpPr/>
            <p:nvPr/>
          </p:nvSpPr>
          <p:spPr>
            <a:xfrm>
              <a:off x="2643187" y="3643312"/>
              <a:ext cx="231458" cy="338352"/>
            </a:xfrm>
            <a:custGeom>
              <a:avLst/>
              <a:gdLst/>
              <a:ahLst/>
              <a:cxnLst/>
              <a:rect l="0" t="0" r="0" b="0"/>
              <a:pathLst>
                <a:path w="231458" h="338352">
                  <a:moveTo>
                    <a:pt x="231457" y="0"/>
                  </a:moveTo>
                  <a:lnTo>
                    <a:pt x="226907" y="0"/>
                  </a:lnTo>
                  <a:lnTo>
                    <a:pt x="225566" y="1905"/>
                  </a:lnTo>
                  <a:lnTo>
                    <a:pt x="224077" y="9102"/>
                  </a:lnTo>
                  <a:lnTo>
                    <a:pt x="218335" y="18650"/>
                  </a:lnTo>
                  <a:lnTo>
                    <a:pt x="214136" y="23864"/>
                  </a:lnTo>
                  <a:lnTo>
                    <a:pt x="196772" y="47436"/>
                  </a:lnTo>
                  <a:lnTo>
                    <a:pt x="146818" y="116897"/>
                  </a:lnTo>
                  <a:lnTo>
                    <a:pt x="109753" y="170526"/>
                  </a:lnTo>
                  <a:lnTo>
                    <a:pt x="100792" y="184169"/>
                  </a:lnTo>
                  <a:lnTo>
                    <a:pt x="93864" y="195169"/>
                  </a:lnTo>
                  <a:lnTo>
                    <a:pt x="88294" y="204408"/>
                  </a:lnTo>
                  <a:lnTo>
                    <a:pt x="80770" y="215330"/>
                  </a:lnTo>
                  <a:lnTo>
                    <a:pt x="71944" y="227373"/>
                  </a:lnTo>
                  <a:lnTo>
                    <a:pt x="62250" y="240164"/>
                  </a:lnTo>
                  <a:lnTo>
                    <a:pt x="54835" y="250597"/>
                  </a:lnTo>
                  <a:lnTo>
                    <a:pt x="48939" y="259457"/>
                  </a:lnTo>
                  <a:lnTo>
                    <a:pt x="44056" y="267269"/>
                  </a:lnTo>
                  <a:lnTo>
                    <a:pt x="39848" y="273429"/>
                  </a:lnTo>
                  <a:lnTo>
                    <a:pt x="32633" y="282814"/>
                  </a:lnTo>
                  <a:lnTo>
                    <a:pt x="28791" y="290160"/>
                  </a:lnTo>
                  <a:lnTo>
                    <a:pt x="26131" y="297552"/>
                  </a:lnTo>
                  <a:lnTo>
                    <a:pt x="21774" y="307188"/>
                  </a:lnTo>
                  <a:lnTo>
                    <a:pt x="19202" y="315281"/>
                  </a:lnTo>
                  <a:lnTo>
                    <a:pt x="18517" y="318772"/>
                  </a:lnTo>
                  <a:lnTo>
                    <a:pt x="17107" y="321100"/>
                  </a:lnTo>
                  <a:lnTo>
                    <a:pt x="15215" y="322652"/>
                  </a:lnTo>
                  <a:lnTo>
                    <a:pt x="13001" y="323686"/>
                  </a:lnTo>
                  <a:lnTo>
                    <a:pt x="11524" y="325328"/>
                  </a:lnTo>
                  <a:lnTo>
                    <a:pt x="10541" y="327375"/>
                  </a:lnTo>
                  <a:lnTo>
                    <a:pt x="9447" y="332190"/>
                  </a:lnTo>
                  <a:lnTo>
                    <a:pt x="8961" y="337505"/>
                  </a:lnTo>
                  <a:lnTo>
                    <a:pt x="7879" y="338351"/>
                  </a:lnTo>
                  <a:lnTo>
                    <a:pt x="6205" y="337962"/>
                  </a:lnTo>
                  <a:lnTo>
                    <a:pt x="0" y="33432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4"/>
            <p:cNvSpPr/>
            <p:nvPr/>
          </p:nvSpPr>
          <p:spPr>
            <a:xfrm>
              <a:off x="3003232" y="3549015"/>
              <a:ext cx="337767" cy="231458"/>
            </a:xfrm>
            <a:custGeom>
              <a:avLst/>
              <a:gdLst/>
              <a:ahLst/>
              <a:cxnLst/>
              <a:rect l="0" t="0" r="0" b="0"/>
              <a:pathLst>
                <a:path w="337767" h="231458">
                  <a:moveTo>
                    <a:pt x="25718" y="0"/>
                  </a:moveTo>
                  <a:lnTo>
                    <a:pt x="43921" y="4551"/>
                  </a:lnTo>
                  <a:lnTo>
                    <a:pt x="50235" y="5891"/>
                  </a:lnTo>
                  <a:lnTo>
                    <a:pt x="59792" y="7381"/>
                  </a:lnTo>
                  <a:lnTo>
                    <a:pt x="145337" y="26011"/>
                  </a:lnTo>
                  <a:lnTo>
                    <a:pt x="160709" y="28771"/>
                  </a:lnTo>
                  <a:lnTo>
                    <a:pt x="172862" y="30610"/>
                  </a:lnTo>
                  <a:lnTo>
                    <a:pt x="183821" y="32789"/>
                  </a:lnTo>
                  <a:lnTo>
                    <a:pt x="193985" y="35194"/>
                  </a:lnTo>
                  <a:lnTo>
                    <a:pt x="203618" y="37750"/>
                  </a:lnTo>
                  <a:lnTo>
                    <a:pt x="211945" y="39454"/>
                  </a:lnTo>
                  <a:lnTo>
                    <a:pt x="219402" y="40590"/>
                  </a:lnTo>
                  <a:lnTo>
                    <a:pt x="226278" y="41348"/>
                  </a:lnTo>
                  <a:lnTo>
                    <a:pt x="240387" y="43757"/>
                  </a:lnTo>
                  <a:lnTo>
                    <a:pt x="281464" y="51515"/>
                  </a:lnTo>
                  <a:lnTo>
                    <a:pt x="298132" y="54346"/>
                  </a:lnTo>
                  <a:lnTo>
                    <a:pt x="311150" y="56233"/>
                  </a:lnTo>
                  <a:lnTo>
                    <a:pt x="321733" y="57491"/>
                  </a:lnTo>
                  <a:lnTo>
                    <a:pt x="328789" y="59282"/>
                  </a:lnTo>
                  <a:lnTo>
                    <a:pt x="333493" y="61429"/>
                  </a:lnTo>
                  <a:lnTo>
                    <a:pt x="336628" y="63812"/>
                  </a:lnTo>
                  <a:lnTo>
                    <a:pt x="337766" y="65401"/>
                  </a:lnTo>
                  <a:lnTo>
                    <a:pt x="337573" y="66461"/>
                  </a:lnTo>
                  <a:lnTo>
                    <a:pt x="334818" y="68590"/>
                  </a:lnTo>
                  <a:lnTo>
                    <a:pt x="330418" y="72712"/>
                  </a:lnTo>
                  <a:lnTo>
                    <a:pt x="328863" y="75144"/>
                  </a:lnTo>
                  <a:lnTo>
                    <a:pt x="327137" y="80387"/>
                  </a:lnTo>
                  <a:lnTo>
                    <a:pt x="324771" y="83119"/>
                  </a:lnTo>
                  <a:lnTo>
                    <a:pt x="317063" y="88694"/>
                  </a:lnTo>
                  <a:lnTo>
                    <a:pt x="309827" y="91807"/>
                  </a:lnTo>
                  <a:lnTo>
                    <a:pt x="300578" y="95095"/>
                  </a:lnTo>
                  <a:lnTo>
                    <a:pt x="292778" y="98639"/>
                  </a:lnTo>
                  <a:lnTo>
                    <a:pt x="283768" y="102907"/>
                  </a:lnTo>
                  <a:lnTo>
                    <a:pt x="274903" y="106704"/>
                  </a:lnTo>
                  <a:lnTo>
                    <a:pt x="266137" y="110189"/>
                  </a:lnTo>
                  <a:lnTo>
                    <a:pt x="257434" y="113464"/>
                  </a:lnTo>
                  <a:lnTo>
                    <a:pt x="249728" y="116600"/>
                  </a:lnTo>
                  <a:lnTo>
                    <a:pt x="242685" y="119644"/>
                  </a:lnTo>
                  <a:lnTo>
                    <a:pt x="236085" y="122624"/>
                  </a:lnTo>
                  <a:lnTo>
                    <a:pt x="228827" y="125564"/>
                  </a:lnTo>
                  <a:lnTo>
                    <a:pt x="221132" y="128477"/>
                  </a:lnTo>
                  <a:lnTo>
                    <a:pt x="204961" y="134253"/>
                  </a:lnTo>
                  <a:lnTo>
                    <a:pt x="121817" y="162236"/>
                  </a:lnTo>
                  <a:lnTo>
                    <a:pt x="100262" y="170070"/>
                  </a:lnTo>
                  <a:lnTo>
                    <a:pt x="82081" y="177197"/>
                  </a:lnTo>
                  <a:lnTo>
                    <a:pt x="66151" y="183854"/>
                  </a:lnTo>
                  <a:lnTo>
                    <a:pt x="54578" y="189244"/>
                  </a:lnTo>
                  <a:lnTo>
                    <a:pt x="45910" y="193790"/>
                  </a:lnTo>
                  <a:lnTo>
                    <a:pt x="39179" y="197773"/>
                  </a:lnTo>
                  <a:lnTo>
                    <a:pt x="29161" y="202199"/>
                  </a:lnTo>
                  <a:lnTo>
                    <a:pt x="25155" y="203379"/>
                  </a:lnTo>
                  <a:lnTo>
                    <a:pt x="18165" y="207230"/>
                  </a:lnTo>
                  <a:lnTo>
                    <a:pt x="10467" y="212913"/>
                  </a:lnTo>
                  <a:lnTo>
                    <a:pt x="10788" y="214332"/>
                  </a:lnTo>
                  <a:lnTo>
                    <a:pt x="15607" y="220913"/>
                  </a:lnTo>
                  <a:lnTo>
                    <a:pt x="16120" y="221570"/>
                  </a:lnTo>
                  <a:lnTo>
                    <a:pt x="15509" y="222009"/>
                  </a:lnTo>
                  <a:lnTo>
                    <a:pt x="9674" y="222769"/>
                  </a:lnTo>
                  <a:lnTo>
                    <a:pt x="9307" y="223760"/>
                  </a:lnTo>
                  <a:lnTo>
                    <a:pt x="8899" y="227401"/>
                  </a:lnTo>
                  <a:lnTo>
                    <a:pt x="7838" y="228753"/>
                  </a:lnTo>
                  <a:lnTo>
                    <a:pt x="6178" y="229655"/>
                  </a:lnTo>
                  <a:lnTo>
                    <a:pt x="4118" y="230255"/>
                  </a:lnTo>
                  <a:lnTo>
                    <a:pt x="3698" y="230656"/>
                  </a:lnTo>
                  <a:lnTo>
                    <a:pt x="4370" y="230923"/>
                  </a:lnTo>
                  <a:lnTo>
                    <a:pt x="5771" y="231101"/>
                  </a:lnTo>
                  <a:lnTo>
                    <a:pt x="5752" y="231220"/>
                  </a:lnTo>
                  <a:lnTo>
                    <a:pt x="0" y="23145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45"/>
            <p:cNvSpPr/>
            <p:nvPr/>
          </p:nvSpPr>
          <p:spPr>
            <a:xfrm>
              <a:off x="3419716" y="3437572"/>
              <a:ext cx="342776" cy="424627"/>
            </a:xfrm>
            <a:custGeom>
              <a:avLst/>
              <a:gdLst/>
              <a:ahLst/>
              <a:cxnLst/>
              <a:rect l="0" t="0" r="0" b="0"/>
              <a:pathLst>
                <a:path w="342776" h="424627">
                  <a:moveTo>
                    <a:pt x="97866" y="0"/>
                  </a:moveTo>
                  <a:lnTo>
                    <a:pt x="91022" y="12736"/>
                  </a:lnTo>
                  <a:lnTo>
                    <a:pt x="80498" y="25411"/>
                  </a:lnTo>
                  <a:lnTo>
                    <a:pt x="74907" y="32249"/>
                  </a:lnTo>
                  <a:lnTo>
                    <a:pt x="61016" y="54701"/>
                  </a:lnTo>
                  <a:lnTo>
                    <a:pt x="56155" y="62185"/>
                  </a:lnTo>
                  <a:lnTo>
                    <a:pt x="51961" y="70032"/>
                  </a:lnTo>
                  <a:lnTo>
                    <a:pt x="48213" y="78120"/>
                  </a:lnTo>
                  <a:lnTo>
                    <a:pt x="44761" y="86370"/>
                  </a:lnTo>
                  <a:lnTo>
                    <a:pt x="38386" y="100617"/>
                  </a:lnTo>
                  <a:lnTo>
                    <a:pt x="35353" y="107083"/>
                  </a:lnTo>
                  <a:lnTo>
                    <a:pt x="26903" y="126967"/>
                  </a:lnTo>
                  <a:lnTo>
                    <a:pt x="21982" y="138937"/>
                  </a:lnTo>
                  <a:lnTo>
                    <a:pt x="17749" y="149775"/>
                  </a:lnTo>
                  <a:lnTo>
                    <a:pt x="10506" y="169437"/>
                  </a:lnTo>
                  <a:lnTo>
                    <a:pt x="1073" y="196571"/>
                  </a:lnTo>
                  <a:lnTo>
                    <a:pt x="0" y="205342"/>
                  </a:lnTo>
                  <a:lnTo>
                    <a:pt x="237" y="214048"/>
                  </a:lnTo>
                  <a:lnTo>
                    <a:pt x="1348" y="222708"/>
                  </a:lnTo>
                  <a:lnTo>
                    <a:pt x="3040" y="231340"/>
                  </a:lnTo>
                  <a:lnTo>
                    <a:pt x="5121" y="239951"/>
                  </a:lnTo>
                  <a:lnTo>
                    <a:pt x="7461" y="248550"/>
                  </a:lnTo>
                  <a:lnTo>
                    <a:pt x="12601" y="265724"/>
                  </a:lnTo>
                  <a:lnTo>
                    <a:pt x="15305" y="274305"/>
                  </a:lnTo>
                  <a:lnTo>
                    <a:pt x="18060" y="281930"/>
                  </a:lnTo>
                  <a:lnTo>
                    <a:pt x="20850" y="288918"/>
                  </a:lnTo>
                  <a:lnTo>
                    <a:pt x="23662" y="295482"/>
                  </a:lnTo>
                  <a:lnTo>
                    <a:pt x="29347" y="304621"/>
                  </a:lnTo>
                  <a:lnTo>
                    <a:pt x="36947" y="315476"/>
                  </a:lnTo>
                  <a:lnTo>
                    <a:pt x="45823" y="327475"/>
                  </a:lnTo>
                  <a:lnTo>
                    <a:pt x="53646" y="337379"/>
                  </a:lnTo>
                  <a:lnTo>
                    <a:pt x="60766" y="345887"/>
                  </a:lnTo>
                  <a:lnTo>
                    <a:pt x="67418" y="353464"/>
                  </a:lnTo>
                  <a:lnTo>
                    <a:pt x="74710" y="360420"/>
                  </a:lnTo>
                  <a:lnTo>
                    <a:pt x="82428" y="366963"/>
                  </a:lnTo>
                  <a:lnTo>
                    <a:pt x="90432" y="373229"/>
                  </a:lnTo>
                  <a:lnTo>
                    <a:pt x="98625" y="379312"/>
                  </a:lnTo>
                  <a:lnTo>
                    <a:pt x="115348" y="391151"/>
                  </a:lnTo>
                  <a:lnTo>
                    <a:pt x="123808" y="396022"/>
                  </a:lnTo>
                  <a:lnTo>
                    <a:pt x="132306" y="400222"/>
                  </a:lnTo>
                  <a:lnTo>
                    <a:pt x="140829" y="403975"/>
                  </a:lnTo>
                  <a:lnTo>
                    <a:pt x="149368" y="407429"/>
                  </a:lnTo>
                  <a:lnTo>
                    <a:pt x="166475" y="413808"/>
                  </a:lnTo>
                  <a:lnTo>
                    <a:pt x="175038" y="415889"/>
                  </a:lnTo>
                  <a:lnTo>
                    <a:pt x="183604" y="417277"/>
                  </a:lnTo>
                  <a:lnTo>
                    <a:pt x="192172" y="418202"/>
                  </a:lnTo>
                  <a:lnTo>
                    <a:pt x="199789" y="419772"/>
                  </a:lnTo>
                  <a:lnTo>
                    <a:pt x="206772" y="421770"/>
                  </a:lnTo>
                  <a:lnTo>
                    <a:pt x="213333" y="424055"/>
                  </a:lnTo>
                  <a:lnTo>
                    <a:pt x="219611" y="424626"/>
                  </a:lnTo>
                  <a:lnTo>
                    <a:pt x="225702" y="424054"/>
                  </a:lnTo>
                  <a:lnTo>
                    <a:pt x="231667" y="422720"/>
                  </a:lnTo>
                  <a:lnTo>
                    <a:pt x="237549" y="421831"/>
                  </a:lnTo>
                  <a:lnTo>
                    <a:pt x="243376" y="421238"/>
                  </a:lnTo>
                  <a:lnTo>
                    <a:pt x="249165" y="420843"/>
                  </a:lnTo>
                  <a:lnTo>
                    <a:pt x="254929" y="419627"/>
                  </a:lnTo>
                  <a:lnTo>
                    <a:pt x="260677" y="417864"/>
                  </a:lnTo>
                  <a:lnTo>
                    <a:pt x="266415" y="415736"/>
                  </a:lnTo>
                  <a:lnTo>
                    <a:pt x="271192" y="412412"/>
                  </a:lnTo>
                  <a:lnTo>
                    <a:pt x="279040" y="403640"/>
                  </a:lnTo>
                  <a:lnTo>
                    <a:pt x="288242" y="393391"/>
                  </a:lnTo>
                  <a:lnTo>
                    <a:pt x="293364" y="387991"/>
                  </a:lnTo>
                  <a:lnTo>
                    <a:pt x="297730" y="381533"/>
                  </a:lnTo>
                  <a:lnTo>
                    <a:pt x="301594" y="374370"/>
                  </a:lnTo>
                  <a:lnTo>
                    <a:pt x="308427" y="359744"/>
                  </a:lnTo>
                  <a:lnTo>
                    <a:pt x="314639" y="346894"/>
                  </a:lnTo>
                  <a:lnTo>
                    <a:pt x="319534" y="334133"/>
                  </a:lnTo>
                  <a:lnTo>
                    <a:pt x="332592" y="297093"/>
                  </a:lnTo>
                  <a:lnTo>
                    <a:pt x="337218" y="280930"/>
                  </a:lnTo>
                  <a:lnTo>
                    <a:pt x="340301" y="267297"/>
                  </a:lnTo>
                  <a:lnTo>
                    <a:pt x="342357" y="255350"/>
                  </a:lnTo>
                  <a:lnTo>
                    <a:pt x="342775" y="239766"/>
                  </a:lnTo>
                  <a:lnTo>
                    <a:pt x="342101" y="221756"/>
                  </a:lnTo>
                  <a:lnTo>
                    <a:pt x="340699" y="202131"/>
                  </a:lnTo>
                  <a:lnTo>
                    <a:pt x="336908" y="182379"/>
                  </a:lnTo>
                  <a:lnTo>
                    <a:pt x="331522" y="162543"/>
                  </a:lnTo>
                  <a:lnTo>
                    <a:pt x="325074" y="142652"/>
                  </a:lnTo>
                  <a:lnTo>
                    <a:pt x="319823" y="127486"/>
                  </a:lnTo>
                  <a:lnTo>
                    <a:pt x="315370" y="115471"/>
                  </a:lnTo>
                  <a:lnTo>
                    <a:pt x="311448" y="105556"/>
                  </a:lnTo>
                  <a:lnTo>
                    <a:pt x="307882" y="97993"/>
                  </a:lnTo>
                  <a:lnTo>
                    <a:pt x="301378" y="87050"/>
                  </a:lnTo>
                  <a:lnTo>
                    <a:pt x="292774" y="79012"/>
                  </a:lnTo>
                  <a:lnTo>
                    <a:pt x="282599" y="72264"/>
                  </a:lnTo>
                  <a:lnTo>
                    <a:pt x="277219" y="69131"/>
                  </a:lnTo>
                  <a:lnTo>
                    <a:pt x="271727" y="66090"/>
                  </a:lnTo>
                  <a:lnTo>
                    <a:pt x="266161" y="64063"/>
                  </a:lnTo>
                  <a:lnTo>
                    <a:pt x="260545" y="62711"/>
                  </a:lnTo>
                  <a:lnTo>
                    <a:pt x="254896" y="61810"/>
                  </a:lnTo>
                  <a:lnTo>
                    <a:pt x="249225" y="61209"/>
                  </a:lnTo>
                  <a:lnTo>
                    <a:pt x="243540" y="60809"/>
                  </a:lnTo>
                  <a:lnTo>
                    <a:pt x="237845" y="60542"/>
                  </a:lnTo>
                  <a:lnTo>
                    <a:pt x="226436" y="60245"/>
                  </a:lnTo>
                  <a:lnTo>
                    <a:pt x="220727" y="60166"/>
                  </a:lnTo>
                  <a:lnTo>
                    <a:pt x="215016" y="61065"/>
                  </a:lnTo>
                  <a:lnTo>
                    <a:pt x="209303" y="62618"/>
                  </a:lnTo>
                  <a:lnTo>
                    <a:pt x="203590" y="64605"/>
                  </a:lnTo>
                  <a:lnTo>
                    <a:pt x="197876" y="65930"/>
                  </a:lnTo>
                  <a:lnTo>
                    <a:pt x="192162" y="66814"/>
                  </a:lnTo>
                  <a:lnTo>
                    <a:pt x="186448" y="67402"/>
                  </a:lnTo>
                  <a:lnTo>
                    <a:pt x="177875" y="70652"/>
                  </a:lnTo>
                  <a:lnTo>
                    <a:pt x="167398" y="75677"/>
                  </a:lnTo>
                  <a:lnTo>
                    <a:pt x="155651" y="81884"/>
                  </a:lnTo>
                  <a:lnTo>
                    <a:pt x="144009" y="88879"/>
                  </a:lnTo>
                  <a:lnTo>
                    <a:pt x="132438" y="96401"/>
                  </a:lnTo>
                  <a:lnTo>
                    <a:pt x="120914" y="104272"/>
                  </a:lnTo>
                  <a:lnTo>
                    <a:pt x="111326" y="111424"/>
                  </a:lnTo>
                  <a:lnTo>
                    <a:pt x="103030" y="118098"/>
                  </a:lnTo>
                  <a:lnTo>
                    <a:pt x="95594" y="124452"/>
                  </a:lnTo>
                  <a:lnTo>
                    <a:pt x="89684" y="128688"/>
                  </a:lnTo>
                  <a:lnTo>
                    <a:pt x="84791" y="131512"/>
                  </a:lnTo>
                  <a:lnTo>
                    <a:pt x="72148" y="13716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46"/>
            <p:cNvSpPr/>
            <p:nvPr/>
          </p:nvSpPr>
          <p:spPr>
            <a:xfrm>
              <a:off x="1665922" y="3969067"/>
              <a:ext cx="214313" cy="34291"/>
            </a:xfrm>
            <a:custGeom>
              <a:avLst/>
              <a:gdLst/>
              <a:ahLst/>
              <a:cxnLst/>
              <a:rect l="0" t="0" r="0" b="0"/>
              <a:pathLst>
                <a:path w="214313" h="34291">
                  <a:moveTo>
                    <a:pt x="0" y="34290"/>
                  </a:moveTo>
                  <a:lnTo>
                    <a:pt x="4551" y="34290"/>
                  </a:lnTo>
                  <a:lnTo>
                    <a:pt x="11606" y="33337"/>
                  </a:lnTo>
                  <a:lnTo>
                    <a:pt x="34686" y="29739"/>
                  </a:lnTo>
                  <a:lnTo>
                    <a:pt x="46937" y="28399"/>
                  </a:lnTo>
                  <a:lnTo>
                    <a:pt x="58913" y="27505"/>
                  </a:lnTo>
                  <a:lnTo>
                    <a:pt x="70708" y="26909"/>
                  </a:lnTo>
                  <a:lnTo>
                    <a:pt x="81429" y="25560"/>
                  </a:lnTo>
                  <a:lnTo>
                    <a:pt x="91433" y="23707"/>
                  </a:lnTo>
                  <a:lnTo>
                    <a:pt x="100960" y="21520"/>
                  </a:lnTo>
                  <a:lnTo>
                    <a:pt x="108264" y="20061"/>
                  </a:lnTo>
                  <a:lnTo>
                    <a:pt x="114086" y="19089"/>
                  </a:lnTo>
                  <a:lnTo>
                    <a:pt x="118920" y="18441"/>
                  </a:lnTo>
                  <a:lnTo>
                    <a:pt x="125952" y="17057"/>
                  </a:lnTo>
                  <a:lnTo>
                    <a:pt x="143926" y="12979"/>
                  </a:lnTo>
                  <a:lnTo>
                    <a:pt x="152149" y="11510"/>
                  </a:lnTo>
                  <a:lnTo>
                    <a:pt x="159535" y="10531"/>
                  </a:lnTo>
                  <a:lnTo>
                    <a:pt x="166364" y="9878"/>
                  </a:lnTo>
                  <a:lnTo>
                    <a:pt x="172822" y="9443"/>
                  </a:lnTo>
                  <a:lnTo>
                    <a:pt x="179032" y="9153"/>
                  </a:lnTo>
                  <a:lnTo>
                    <a:pt x="185077" y="8959"/>
                  </a:lnTo>
                  <a:lnTo>
                    <a:pt x="190060" y="7878"/>
                  </a:lnTo>
                  <a:lnTo>
                    <a:pt x="194334" y="6205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47"/>
            <p:cNvSpPr/>
            <p:nvPr/>
          </p:nvSpPr>
          <p:spPr>
            <a:xfrm>
              <a:off x="1923097" y="3891915"/>
              <a:ext cx="60008" cy="334328"/>
            </a:xfrm>
            <a:custGeom>
              <a:avLst/>
              <a:gdLst/>
              <a:ahLst/>
              <a:cxnLst/>
              <a:rect l="0" t="0" r="0" b="0"/>
              <a:pathLst>
                <a:path w="60008" h="334328">
                  <a:moveTo>
                    <a:pt x="0" y="0"/>
                  </a:moveTo>
                  <a:lnTo>
                    <a:pt x="4551" y="4551"/>
                  </a:lnTo>
                  <a:lnTo>
                    <a:pt x="4939" y="6843"/>
                  </a:lnTo>
                  <a:lnTo>
                    <a:pt x="4245" y="9325"/>
                  </a:lnTo>
                  <a:lnTo>
                    <a:pt x="2830" y="11931"/>
                  </a:lnTo>
                  <a:lnTo>
                    <a:pt x="1258" y="19908"/>
                  </a:lnTo>
                  <a:lnTo>
                    <a:pt x="838" y="24702"/>
                  </a:lnTo>
                  <a:lnTo>
                    <a:pt x="1512" y="30755"/>
                  </a:lnTo>
                  <a:lnTo>
                    <a:pt x="2913" y="37649"/>
                  </a:lnTo>
                  <a:lnTo>
                    <a:pt x="4799" y="45102"/>
                  </a:lnTo>
                  <a:lnTo>
                    <a:pt x="6057" y="53880"/>
                  </a:lnTo>
                  <a:lnTo>
                    <a:pt x="6896" y="63542"/>
                  </a:lnTo>
                  <a:lnTo>
                    <a:pt x="7455" y="73794"/>
                  </a:lnTo>
                  <a:lnTo>
                    <a:pt x="9732" y="88249"/>
                  </a:lnTo>
                  <a:lnTo>
                    <a:pt x="13156" y="105504"/>
                  </a:lnTo>
                  <a:lnTo>
                    <a:pt x="17343" y="124629"/>
                  </a:lnTo>
                  <a:lnTo>
                    <a:pt x="20134" y="139283"/>
                  </a:lnTo>
                  <a:lnTo>
                    <a:pt x="21995" y="150958"/>
                  </a:lnTo>
                  <a:lnTo>
                    <a:pt x="23236" y="160646"/>
                  </a:lnTo>
                  <a:lnTo>
                    <a:pt x="25016" y="169962"/>
                  </a:lnTo>
                  <a:lnTo>
                    <a:pt x="27155" y="179031"/>
                  </a:lnTo>
                  <a:lnTo>
                    <a:pt x="29533" y="187934"/>
                  </a:lnTo>
                  <a:lnTo>
                    <a:pt x="31119" y="195774"/>
                  </a:lnTo>
                  <a:lnTo>
                    <a:pt x="32176" y="202906"/>
                  </a:lnTo>
                  <a:lnTo>
                    <a:pt x="32881" y="209566"/>
                  </a:lnTo>
                  <a:lnTo>
                    <a:pt x="35255" y="223530"/>
                  </a:lnTo>
                  <a:lnTo>
                    <a:pt x="42974" y="264446"/>
                  </a:lnTo>
                  <a:lnTo>
                    <a:pt x="46747" y="281072"/>
                  </a:lnTo>
                  <a:lnTo>
                    <a:pt x="50214" y="294062"/>
                  </a:lnTo>
                  <a:lnTo>
                    <a:pt x="57106" y="316364"/>
                  </a:lnTo>
                  <a:lnTo>
                    <a:pt x="60007" y="33432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48"/>
            <p:cNvSpPr/>
            <p:nvPr/>
          </p:nvSpPr>
          <p:spPr>
            <a:xfrm>
              <a:off x="3226117" y="3977744"/>
              <a:ext cx="437198" cy="8469"/>
            </a:xfrm>
            <a:custGeom>
              <a:avLst/>
              <a:gdLst/>
              <a:ahLst/>
              <a:cxnLst/>
              <a:rect l="0" t="0" r="0" b="0"/>
              <a:pathLst>
                <a:path w="437198" h="8469">
                  <a:moveTo>
                    <a:pt x="0" y="8468"/>
                  </a:moveTo>
                  <a:lnTo>
                    <a:pt x="13652" y="8468"/>
                  </a:lnTo>
                  <a:lnTo>
                    <a:pt x="21484" y="7516"/>
                  </a:lnTo>
                  <a:lnTo>
                    <a:pt x="30516" y="5928"/>
                  </a:lnTo>
                  <a:lnTo>
                    <a:pt x="40346" y="3918"/>
                  </a:lnTo>
                  <a:lnTo>
                    <a:pt x="49757" y="2577"/>
                  </a:lnTo>
                  <a:lnTo>
                    <a:pt x="58889" y="1683"/>
                  </a:lnTo>
                  <a:lnTo>
                    <a:pt x="67835" y="1087"/>
                  </a:lnTo>
                  <a:lnTo>
                    <a:pt x="100634" y="425"/>
                  </a:lnTo>
                  <a:lnTo>
                    <a:pt x="182438" y="0"/>
                  </a:lnTo>
                  <a:lnTo>
                    <a:pt x="206398" y="918"/>
                  </a:lnTo>
                  <a:lnTo>
                    <a:pt x="299815" y="6694"/>
                  </a:lnTo>
                  <a:lnTo>
                    <a:pt x="314176" y="7286"/>
                  </a:lnTo>
                  <a:lnTo>
                    <a:pt x="352994" y="7943"/>
                  </a:lnTo>
                  <a:lnTo>
                    <a:pt x="437197" y="846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49"/>
            <p:cNvSpPr/>
            <p:nvPr/>
          </p:nvSpPr>
          <p:spPr>
            <a:xfrm>
              <a:off x="3680459" y="3926204"/>
              <a:ext cx="136799" cy="351474"/>
            </a:xfrm>
            <a:custGeom>
              <a:avLst/>
              <a:gdLst/>
              <a:ahLst/>
              <a:cxnLst/>
              <a:rect l="0" t="0" r="0" b="0"/>
              <a:pathLst>
                <a:path w="136799" h="351474">
                  <a:moveTo>
                    <a:pt x="0" y="0"/>
                  </a:moveTo>
                  <a:lnTo>
                    <a:pt x="0" y="11932"/>
                  </a:lnTo>
                  <a:lnTo>
                    <a:pt x="2541" y="19909"/>
                  </a:lnTo>
                  <a:lnTo>
                    <a:pt x="4552" y="24703"/>
                  </a:lnTo>
                  <a:lnTo>
                    <a:pt x="6844" y="29804"/>
                  </a:lnTo>
                  <a:lnTo>
                    <a:pt x="11932" y="40551"/>
                  </a:lnTo>
                  <a:lnTo>
                    <a:pt x="14622" y="45132"/>
                  </a:lnTo>
                  <a:lnTo>
                    <a:pt x="17368" y="49138"/>
                  </a:lnTo>
                  <a:lnTo>
                    <a:pt x="20151" y="52762"/>
                  </a:lnTo>
                  <a:lnTo>
                    <a:pt x="23912" y="58987"/>
                  </a:lnTo>
                  <a:lnTo>
                    <a:pt x="28324" y="66947"/>
                  </a:lnTo>
                  <a:lnTo>
                    <a:pt x="41095" y="91274"/>
                  </a:lnTo>
                  <a:lnTo>
                    <a:pt x="44542" y="97997"/>
                  </a:lnTo>
                  <a:lnTo>
                    <a:pt x="49697" y="106289"/>
                  </a:lnTo>
                  <a:lnTo>
                    <a:pt x="55992" y="115627"/>
                  </a:lnTo>
                  <a:lnTo>
                    <a:pt x="63046" y="125663"/>
                  </a:lnTo>
                  <a:lnTo>
                    <a:pt x="69653" y="139020"/>
                  </a:lnTo>
                  <a:lnTo>
                    <a:pt x="75963" y="154593"/>
                  </a:lnTo>
                  <a:lnTo>
                    <a:pt x="82075" y="171642"/>
                  </a:lnTo>
                  <a:lnTo>
                    <a:pt x="87102" y="184914"/>
                  </a:lnTo>
                  <a:lnTo>
                    <a:pt x="91406" y="195666"/>
                  </a:lnTo>
                  <a:lnTo>
                    <a:pt x="95227" y="204739"/>
                  </a:lnTo>
                  <a:lnTo>
                    <a:pt x="99680" y="216503"/>
                  </a:lnTo>
                  <a:lnTo>
                    <a:pt x="109708" y="244814"/>
                  </a:lnTo>
                  <a:lnTo>
                    <a:pt x="113143" y="255602"/>
                  </a:lnTo>
                  <a:lnTo>
                    <a:pt x="115434" y="263746"/>
                  </a:lnTo>
                  <a:lnTo>
                    <a:pt x="116961" y="270129"/>
                  </a:lnTo>
                  <a:lnTo>
                    <a:pt x="117980" y="276289"/>
                  </a:lnTo>
                  <a:lnTo>
                    <a:pt x="118658" y="282300"/>
                  </a:lnTo>
                  <a:lnTo>
                    <a:pt x="119111" y="288213"/>
                  </a:lnTo>
                  <a:lnTo>
                    <a:pt x="120365" y="293107"/>
                  </a:lnTo>
                  <a:lnTo>
                    <a:pt x="124299" y="301085"/>
                  </a:lnTo>
                  <a:lnTo>
                    <a:pt x="126681" y="310346"/>
                  </a:lnTo>
                  <a:lnTo>
                    <a:pt x="127741" y="319859"/>
                  </a:lnTo>
                  <a:lnTo>
                    <a:pt x="128212" y="327263"/>
                  </a:lnTo>
                  <a:lnTo>
                    <a:pt x="129290" y="330570"/>
                  </a:lnTo>
                  <a:lnTo>
                    <a:pt x="133027" y="336785"/>
                  </a:lnTo>
                  <a:lnTo>
                    <a:pt x="136798" y="342364"/>
                  </a:lnTo>
                  <a:lnTo>
                    <a:pt x="134459" y="345202"/>
                  </a:lnTo>
                  <a:lnTo>
                    <a:pt x="128588" y="35147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50"/>
            <p:cNvSpPr/>
            <p:nvPr/>
          </p:nvSpPr>
          <p:spPr>
            <a:xfrm>
              <a:off x="2274569" y="4286250"/>
              <a:ext cx="265749" cy="1"/>
            </a:xfrm>
            <a:custGeom>
              <a:avLst/>
              <a:gdLst/>
              <a:ahLst/>
              <a:cxnLst/>
              <a:rect l="0" t="0" r="0" b="0"/>
              <a:pathLst>
                <a:path w="265749" h="1">
                  <a:moveTo>
                    <a:pt x="0" y="0"/>
                  </a:moveTo>
                  <a:lnTo>
                    <a:pt x="265748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51"/>
            <p:cNvSpPr/>
            <p:nvPr/>
          </p:nvSpPr>
          <p:spPr>
            <a:xfrm>
              <a:off x="2514600" y="4183837"/>
              <a:ext cx="248603" cy="230601"/>
            </a:xfrm>
            <a:custGeom>
              <a:avLst/>
              <a:gdLst/>
              <a:ahLst/>
              <a:cxnLst/>
              <a:rect l="0" t="0" r="0" b="0"/>
              <a:pathLst>
                <a:path w="248603" h="230601">
                  <a:moveTo>
                    <a:pt x="0" y="16688"/>
                  </a:moveTo>
                  <a:lnTo>
                    <a:pt x="13652" y="12137"/>
                  </a:lnTo>
                  <a:lnTo>
                    <a:pt x="19579" y="9844"/>
                  </a:lnTo>
                  <a:lnTo>
                    <a:pt x="25435" y="7362"/>
                  </a:lnTo>
                  <a:lnTo>
                    <a:pt x="31244" y="4756"/>
                  </a:lnTo>
                  <a:lnTo>
                    <a:pt x="37974" y="3018"/>
                  </a:lnTo>
                  <a:lnTo>
                    <a:pt x="45318" y="1860"/>
                  </a:lnTo>
                  <a:lnTo>
                    <a:pt x="53072" y="1087"/>
                  </a:lnTo>
                  <a:lnTo>
                    <a:pt x="60146" y="573"/>
                  </a:lnTo>
                  <a:lnTo>
                    <a:pt x="66767" y="229"/>
                  </a:lnTo>
                  <a:lnTo>
                    <a:pt x="73086" y="0"/>
                  </a:lnTo>
                  <a:lnTo>
                    <a:pt x="81109" y="800"/>
                  </a:lnTo>
                  <a:lnTo>
                    <a:pt x="90268" y="2286"/>
                  </a:lnTo>
                  <a:lnTo>
                    <a:pt x="100183" y="4229"/>
                  </a:lnTo>
                  <a:lnTo>
                    <a:pt x="107746" y="6477"/>
                  </a:lnTo>
                  <a:lnTo>
                    <a:pt x="113740" y="8928"/>
                  </a:lnTo>
                  <a:lnTo>
                    <a:pt x="118689" y="11515"/>
                  </a:lnTo>
                  <a:lnTo>
                    <a:pt x="124846" y="13239"/>
                  </a:lnTo>
                  <a:lnTo>
                    <a:pt x="131808" y="14388"/>
                  </a:lnTo>
                  <a:lnTo>
                    <a:pt x="139307" y="15155"/>
                  </a:lnTo>
                  <a:lnTo>
                    <a:pt x="145259" y="15666"/>
                  </a:lnTo>
                  <a:lnTo>
                    <a:pt x="150179" y="16007"/>
                  </a:lnTo>
                  <a:lnTo>
                    <a:pt x="154412" y="16233"/>
                  </a:lnTo>
                  <a:lnTo>
                    <a:pt x="158186" y="17337"/>
                  </a:lnTo>
                  <a:lnTo>
                    <a:pt x="164920" y="21104"/>
                  </a:lnTo>
                  <a:lnTo>
                    <a:pt x="171087" y="23413"/>
                  </a:lnTo>
                  <a:lnTo>
                    <a:pt x="174066" y="24029"/>
                  </a:lnTo>
                  <a:lnTo>
                    <a:pt x="176051" y="25392"/>
                  </a:lnTo>
                  <a:lnTo>
                    <a:pt x="177375" y="27253"/>
                  </a:lnTo>
                  <a:lnTo>
                    <a:pt x="178257" y="29446"/>
                  </a:lnTo>
                  <a:lnTo>
                    <a:pt x="181778" y="34423"/>
                  </a:lnTo>
                  <a:lnTo>
                    <a:pt x="184050" y="37084"/>
                  </a:lnTo>
                  <a:lnTo>
                    <a:pt x="185565" y="39810"/>
                  </a:lnTo>
                  <a:lnTo>
                    <a:pt x="187248" y="45379"/>
                  </a:lnTo>
                  <a:lnTo>
                    <a:pt x="186744" y="47245"/>
                  </a:lnTo>
                  <a:lnTo>
                    <a:pt x="185456" y="48489"/>
                  </a:lnTo>
                  <a:lnTo>
                    <a:pt x="183645" y="49319"/>
                  </a:lnTo>
                  <a:lnTo>
                    <a:pt x="182437" y="51777"/>
                  </a:lnTo>
                  <a:lnTo>
                    <a:pt x="181632" y="55320"/>
                  </a:lnTo>
                  <a:lnTo>
                    <a:pt x="181095" y="59588"/>
                  </a:lnTo>
                  <a:lnTo>
                    <a:pt x="180738" y="63385"/>
                  </a:lnTo>
                  <a:lnTo>
                    <a:pt x="180340" y="70145"/>
                  </a:lnTo>
                  <a:lnTo>
                    <a:pt x="178329" y="77091"/>
                  </a:lnTo>
                  <a:lnTo>
                    <a:pt x="175084" y="86484"/>
                  </a:lnTo>
                  <a:lnTo>
                    <a:pt x="171015" y="97509"/>
                  </a:lnTo>
                  <a:lnTo>
                    <a:pt x="165445" y="110573"/>
                  </a:lnTo>
                  <a:lnTo>
                    <a:pt x="151636" y="140330"/>
                  </a:lnTo>
                  <a:lnTo>
                    <a:pt x="144905" y="153408"/>
                  </a:lnTo>
                  <a:lnTo>
                    <a:pt x="138513" y="164985"/>
                  </a:lnTo>
                  <a:lnTo>
                    <a:pt x="132347" y="175560"/>
                  </a:lnTo>
                  <a:lnTo>
                    <a:pt x="126331" y="183563"/>
                  </a:lnTo>
                  <a:lnTo>
                    <a:pt x="120416" y="189850"/>
                  </a:lnTo>
                  <a:lnTo>
                    <a:pt x="109715" y="199376"/>
                  </a:lnTo>
                  <a:lnTo>
                    <a:pt x="101785" y="206785"/>
                  </a:lnTo>
                  <a:lnTo>
                    <a:pt x="87573" y="220615"/>
                  </a:lnTo>
                  <a:lnTo>
                    <a:pt x="86957" y="222172"/>
                  </a:lnTo>
                  <a:lnTo>
                    <a:pt x="86272" y="226442"/>
                  </a:lnTo>
                  <a:lnTo>
                    <a:pt x="87995" y="227961"/>
                  </a:lnTo>
                  <a:lnTo>
                    <a:pt x="91048" y="228974"/>
                  </a:lnTo>
                  <a:lnTo>
                    <a:pt x="94989" y="229650"/>
                  </a:lnTo>
                  <a:lnTo>
                    <a:pt x="99521" y="230100"/>
                  </a:lnTo>
                  <a:lnTo>
                    <a:pt x="104447" y="230400"/>
                  </a:lnTo>
                  <a:lnTo>
                    <a:pt x="109636" y="230600"/>
                  </a:lnTo>
                  <a:lnTo>
                    <a:pt x="118810" y="229781"/>
                  </a:lnTo>
                  <a:lnTo>
                    <a:pt x="130642" y="228282"/>
                  </a:lnTo>
                  <a:lnTo>
                    <a:pt x="174599" y="221622"/>
                  </a:lnTo>
                  <a:lnTo>
                    <a:pt x="190694" y="219033"/>
                  </a:lnTo>
                  <a:lnTo>
                    <a:pt x="203329" y="217307"/>
                  </a:lnTo>
                  <a:lnTo>
                    <a:pt x="213657" y="216157"/>
                  </a:lnTo>
                  <a:lnTo>
                    <a:pt x="229261" y="214878"/>
                  </a:lnTo>
                  <a:lnTo>
                    <a:pt x="248602" y="21385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52"/>
            <p:cNvSpPr/>
            <p:nvPr/>
          </p:nvSpPr>
          <p:spPr>
            <a:xfrm>
              <a:off x="2841546" y="4170984"/>
              <a:ext cx="144541" cy="226709"/>
            </a:xfrm>
            <a:custGeom>
              <a:avLst/>
              <a:gdLst/>
              <a:ahLst/>
              <a:cxnLst/>
              <a:rect l="0" t="0" r="0" b="0"/>
              <a:pathLst>
                <a:path w="144541" h="226709">
                  <a:moveTo>
                    <a:pt x="7381" y="29541"/>
                  </a:moveTo>
                  <a:lnTo>
                    <a:pt x="7381" y="38642"/>
                  </a:lnTo>
                  <a:lnTo>
                    <a:pt x="6429" y="41324"/>
                  </a:lnTo>
                  <a:lnTo>
                    <a:pt x="4841" y="43111"/>
                  </a:lnTo>
                  <a:lnTo>
                    <a:pt x="2830" y="44302"/>
                  </a:lnTo>
                  <a:lnTo>
                    <a:pt x="1489" y="46049"/>
                  </a:lnTo>
                  <a:lnTo>
                    <a:pt x="596" y="48166"/>
                  </a:lnTo>
                  <a:lnTo>
                    <a:pt x="0" y="50530"/>
                  </a:lnTo>
                  <a:lnTo>
                    <a:pt x="555" y="54011"/>
                  </a:lnTo>
                  <a:lnTo>
                    <a:pt x="1878" y="58237"/>
                  </a:lnTo>
                  <a:lnTo>
                    <a:pt x="3712" y="62959"/>
                  </a:lnTo>
                  <a:lnTo>
                    <a:pt x="4935" y="67060"/>
                  </a:lnTo>
                  <a:lnTo>
                    <a:pt x="5751" y="70746"/>
                  </a:lnTo>
                  <a:lnTo>
                    <a:pt x="6656" y="77381"/>
                  </a:lnTo>
                  <a:lnTo>
                    <a:pt x="7059" y="83506"/>
                  </a:lnTo>
                  <a:lnTo>
                    <a:pt x="8119" y="87425"/>
                  </a:lnTo>
                  <a:lnTo>
                    <a:pt x="9778" y="91943"/>
                  </a:lnTo>
                  <a:lnTo>
                    <a:pt x="11837" y="96860"/>
                  </a:lnTo>
                  <a:lnTo>
                    <a:pt x="15114" y="100137"/>
                  </a:lnTo>
                  <a:lnTo>
                    <a:pt x="19204" y="102322"/>
                  </a:lnTo>
                  <a:lnTo>
                    <a:pt x="23835" y="103779"/>
                  </a:lnTo>
                  <a:lnTo>
                    <a:pt x="27876" y="103798"/>
                  </a:lnTo>
                  <a:lnTo>
                    <a:pt x="31521" y="102858"/>
                  </a:lnTo>
                  <a:lnTo>
                    <a:pt x="34905" y="101279"/>
                  </a:lnTo>
                  <a:lnTo>
                    <a:pt x="38113" y="100226"/>
                  </a:lnTo>
                  <a:lnTo>
                    <a:pt x="41204" y="99524"/>
                  </a:lnTo>
                  <a:lnTo>
                    <a:pt x="44217" y="99056"/>
                  </a:lnTo>
                  <a:lnTo>
                    <a:pt x="47178" y="98744"/>
                  </a:lnTo>
                  <a:lnTo>
                    <a:pt x="50105" y="98537"/>
                  </a:lnTo>
                  <a:lnTo>
                    <a:pt x="53009" y="98398"/>
                  </a:lnTo>
                  <a:lnTo>
                    <a:pt x="55897" y="97353"/>
                  </a:lnTo>
                  <a:lnTo>
                    <a:pt x="58775" y="95704"/>
                  </a:lnTo>
                  <a:lnTo>
                    <a:pt x="61646" y="93652"/>
                  </a:lnTo>
                  <a:lnTo>
                    <a:pt x="64513" y="92284"/>
                  </a:lnTo>
                  <a:lnTo>
                    <a:pt x="67376" y="91372"/>
                  </a:lnTo>
                  <a:lnTo>
                    <a:pt x="70238" y="90764"/>
                  </a:lnTo>
                  <a:lnTo>
                    <a:pt x="72146" y="89406"/>
                  </a:lnTo>
                  <a:lnTo>
                    <a:pt x="73417" y="87549"/>
                  </a:lnTo>
                  <a:lnTo>
                    <a:pt x="74265" y="85358"/>
                  </a:lnTo>
                  <a:lnTo>
                    <a:pt x="76736" y="82945"/>
                  </a:lnTo>
                  <a:lnTo>
                    <a:pt x="80288" y="80383"/>
                  </a:lnTo>
                  <a:lnTo>
                    <a:pt x="84560" y="77723"/>
                  </a:lnTo>
                  <a:lnTo>
                    <a:pt x="87409" y="74997"/>
                  </a:lnTo>
                  <a:lnTo>
                    <a:pt x="89308" y="72227"/>
                  </a:lnTo>
                  <a:lnTo>
                    <a:pt x="90574" y="69429"/>
                  </a:lnTo>
                  <a:lnTo>
                    <a:pt x="92370" y="67563"/>
                  </a:lnTo>
                  <a:lnTo>
                    <a:pt x="94521" y="66319"/>
                  </a:lnTo>
                  <a:lnTo>
                    <a:pt x="96907" y="65489"/>
                  </a:lnTo>
                  <a:lnTo>
                    <a:pt x="100402" y="63031"/>
                  </a:lnTo>
                  <a:lnTo>
                    <a:pt x="104638" y="59488"/>
                  </a:lnTo>
                  <a:lnTo>
                    <a:pt x="109366" y="55221"/>
                  </a:lnTo>
                  <a:lnTo>
                    <a:pt x="113471" y="50471"/>
                  </a:lnTo>
                  <a:lnTo>
                    <a:pt x="117160" y="45399"/>
                  </a:lnTo>
                  <a:lnTo>
                    <a:pt x="120572" y="40113"/>
                  </a:lnTo>
                  <a:lnTo>
                    <a:pt x="123799" y="36589"/>
                  </a:lnTo>
                  <a:lnTo>
                    <a:pt x="126903" y="34239"/>
                  </a:lnTo>
                  <a:lnTo>
                    <a:pt x="129925" y="32673"/>
                  </a:lnTo>
                  <a:lnTo>
                    <a:pt x="131939" y="30676"/>
                  </a:lnTo>
                  <a:lnTo>
                    <a:pt x="133282" y="28393"/>
                  </a:lnTo>
                  <a:lnTo>
                    <a:pt x="134775" y="23316"/>
                  </a:lnTo>
                  <a:lnTo>
                    <a:pt x="135438" y="17884"/>
                  </a:lnTo>
                  <a:lnTo>
                    <a:pt x="136567" y="15102"/>
                  </a:lnTo>
                  <a:lnTo>
                    <a:pt x="140362" y="9471"/>
                  </a:lnTo>
                  <a:lnTo>
                    <a:pt x="142684" y="3793"/>
                  </a:lnTo>
                  <a:lnTo>
                    <a:pt x="143303" y="946"/>
                  </a:lnTo>
                  <a:lnTo>
                    <a:pt x="143715" y="0"/>
                  </a:lnTo>
                  <a:lnTo>
                    <a:pt x="143991" y="322"/>
                  </a:lnTo>
                  <a:lnTo>
                    <a:pt x="144493" y="6056"/>
                  </a:lnTo>
                  <a:lnTo>
                    <a:pt x="144540" y="39818"/>
                  </a:lnTo>
                  <a:lnTo>
                    <a:pt x="143588" y="44012"/>
                  </a:lnTo>
                  <a:lnTo>
                    <a:pt x="142001" y="48713"/>
                  </a:lnTo>
                  <a:lnTo>
                    <a:pt x="139990" y="53753"/>
                  </a:lnTo>
                  <a:lnTo>
                    <a:pt x="138649" y="59017"/>
                  </a:lnTo>
                  <a:lnTo>
                    <a:pt x="137756" y="64431"/>
                  </a:lnTo>
                  <a:lnTo>
                    <a:pt x="137160" y="69946"/>
                  </a:lnTo>
                  <a:lnTo>
                    <a:pt x="136763" y="74575"/>
                  </a:lnTo>
                  <a:lnTo>
                    <a:pt x="136498" y="78614"/>
                  </a:lnTo>
                  <a:lnTo>
                    <a:pt x="136321" y="82259"/>
                  </a:lnTo>
                  <a:lnTo>
                    <a:pt x="134299" y="90403"/>
                  </a:lnTo>
                  <a:lnTo>
                    <a:pt x="131046" y="101549"/>
                  </a:lnTo>
                  <a:lnTo>
                    <a:pt x="126971" y="114693"/>
                  </a:lnTo>
                  <a:lnTo>
                    <a:pt x="124255" y="124409"/>
                  </a:lnTo>
                  <a:lnTo>
                    <a:pt x="122445" y="131839"/>
                  </a:lnTo>
                  <a:lnTo>
                    <a:pt x="121238" y="137744"/>
                  </a:lnTo>
                  <a:lnTo>
                    <a:pt x="119481" y="143586"/>
                  </a:lnTo>
                  <a:lnTo>
                    <a:pt x="117357" y="149386"/>
                  </a:lnTo>
                  <a:lnTo>
                    <a:pt x="114988" y="155158"/>
                  </a:lnTo>
                  <a:lnTo>
                    <a:pt x="112457" y="159005"/>
                  </a:lnTo>
                  <a:lnTo>
                    <a:pt x="109816" y="161570"/>
                  </a:lnTo>
                  <a:lnTo>
                    <a:pt x="107104" y="163281"/>
                  </a:lnTo>
                  <a:lnTo>
                    <a:pt x="105295" y="165373"/>
                  </a:lnTo>
                  <a:lnTo>
                    <a:pt x="104090" y="167720"/>
                  </a:lnTo>
                  <a:lnTo>
                    <a:pt x="103286" y="170238"/>
                  </a:lnTo>
                  <a:lnTo>
                    <a:pt x="99853" y="175575"/>
                  </a:lnTo>
                  <a:lnTo>
                    <a:pt x="97604" y="178332"/>
                  </a:lnTo>
                  <a:lnTo>
                    <a:pt x="95152" y="182075"/>
                  </a:lnTo>
                  <a:lnTo>
                    <a:pt x="92565" y="186475"/>
                  </a:lnTo>
                  <a:lnTo>
                    <a:pt x="89888" y="191314"/>
                  </a:lnTo>
                  <a:lnTo>
                    <a:pt x="88103" y="195492"/>
                  </a:lnTo>
                  <a:lnTo>
                    <a:pt x="86913" y="199230"/>
                  </a:lnTo>
                  <a:lnTo>
                    <a:pt x="86120" y="202674"/>
                  </a:lnTo>
                  <a:lnTo>
                    <a:pt x="84639" y="204970"/>
                  </a:lnTo>
                  <a:lnTo>
                    <a:pt x="82699" y="206501"/>
                  </a:lnTo>
                  <a:lnTo>
                    <a:pt x="80453" y="207522"/>
                  </a:lnTo>
                  <a:lnTo>
                    <a:pt x="78956" y="209155"/>
                  </a:lnTo>
                  <a:lnTo>
                    <a:pt x="77957" y="211196"/>
                  </a:lnTo>
                  <a:lnTo>
                    <a:pt x="77292" y="213509"/>
                  </a:lnTo>
                  <a:lnTo>
                    <a:pt x="74013" y="218620"/>
                  </a:lnTo>
                  <a:lnTo>
                    <a:pt x="67389" y="226708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53"/>
            <p:cNvSpPr/>
            <p:nvPr/>
          </p:nvSpPr>
          <p:spPr>
            <a:xfrm>
              <a:off x="3106102" y="4251960"/>
              <a:ext cx="197155" cy="222886"/>
            </a:xfrm>
            <a:custGeom>
              <a:avLst/>
              <a:gdLst/>
              <a:ahLst/>
              <a:cxnLst/>
              <a:rect l="0" t="0" r="0" b="0"/>
              <a:pathLst>
                <a:path w="197155" h="222886">
                  <a:moveTo>
                    <a:pt x="0" y="0"/>
                  </a:moveTo>
                  <a:lnTo>
                    <a:pt x="4551" y="4550"/>
                  </a:lnTo>
                  <a:lnTo>
                    <a:pt x="6844" y="5891"/>
                  </a:lnTo>
                  <a:lnTo>
                    <a:pt x="15574" y="8730"/>
                  </a:lnTo>
                  <a:lnTo>
                    <a:pt x="19908" y="10582"/>
                  </a:lnTo>
                  <a:lnTo>
                    <a:pt x="24702" y="12770"/>
                  </a:lnTo>
                  <a:lnTo>
                    <a:pt x="28851" y="14228"/>
                  </a:lnTo>
                  <a:lnTo>
                    <a:pt x="32569" y="15200"/>
                  </a:lnTo>
                  <a:lnTo>
                    <a:pt x="36000" y="15848"/>
                  </a:lnTo>
                  <a:lnTo>
                    <a:pt x="41145" y="16281"/>
                  </a:lnTo>
                  <a:lnTo>
                    <a:pt x="47433" y="16568"/>
                  </a:lnTo>
                  <a:lnTo>
                    <a:pt x="54482" y="16761"/>
                  </a:lnTo>
                  <a:lnTo>
                    <a:pt x="61086" y="17841"/>
                  </a:lnTo>
                  <a:lnTo>
                    <a:pt x="67394" y="19514"/>
                  </a:lnTo>
                  <a:lnTo>
                    <a:pt x="73504" y="21582"/>
                  </a:lnTo>
                  <a:lnTo>
                    <a:pt x="78530" y="22960"/>
                  </a:lnTo>
                  <a:lnTo>
                    <a:pt x="82834" y="23879"/>
                  </a:lnTo>
                  <a:lnTo>
                    <a:pt x="86655" y="24492"/>
                  </a:lnTo>
                  <a:lnTo>
                    <a:pt x="91107" y="24900"/>
                  </a:lnTo>
                  <a:lnTo>
                    <a:pt x="95981" y="25173"/>
                  </a:lnTo>
                  <a:lnTo>
                    <a:pt x="101135" y="25354"/>
                  </a:lnTo>
                  <a:lnTo>
                    <a:pt x="106475" y="26428"/>
                  </a:lnTo>
                  <a:lnTo>
                    <a:pt x="111941" y="28096"/>
                  </a:lnTo>
                  <a:lnTo>
                    <a:pt x="117490" y="30160"/>
                  </a:lnTo>
                  <a:lnTo>
                    <a:pt x="124047" y="31537"/>
                  </a:lnTo>
                  <a:lnTo>
                    <a:pt x="131275" y="32454"/>
                  </a:lnTo>
                  <a:lnTo>
                    <a:pt x="138952" y="33066"/>
                  </a:lnTo>
                  <a:lnTo>
                    <a:pt x="145022" y="34426"/>
                  </a:lnTo>
                  <a:lnTo>
                    <a:pt x="150021" y="36286"/>
                  </a:lnTo>
                  <a:lnTo>
                    <a:pt x="154307" y="38478"/>
                  </a:lnTo>
                  <a:lnTo>
                    <a:pt x="159069" y="39939"/>
                  </a:lnTo>
                  <a:lnTo>
                    <a:pt x="164148" y="40914"/>
                  </a:lnTo>
                  <a:lnTo>
                    <a:pt x="169440" y="41563"/>
                  </a:lnTo>
                  <a:lnTo>
                    <a:pt x="173920" y="41996"/>
                  </a:lnTo>
                  <a:lnTo>
                    <a:pt x="177859" y="42285"/>
                  </a:lnTo>
                  <a:lnTo>
                    <a:pt x="181438" y="42477"/>
                  </a:lnTo>
                  <a:lnTo>
                    <a:pt x="184776" y="43558"/>
                  </a:lnTo>
                  <a:lnTo>
                    <a:pt x="187954" y="45231"/>
                  </a:lnTo>
                  <a:lnTo>
                    <a:pt x="195348" y="50209"/>
                  </a:lnTo>
                  <a:lnTo>
                    <a:pt x="195954" y="51570"/>
                  </a:lnTo>
                  <a:lnTo>
                    <a:pt x="196808" y="58037"/>
                  </a:lnTo>
                  <a:lnTo>
                    <a:pt x="197008" y="63259"/>
                  </a:lnTo>
                  <a:lnTo>
                    <a:pt x="197136" y="74372"/>
                  </a:lnTo>
                  <a:lnTo>
                    <a:pt x="197154" y="80044"/>
                  </a:lnTo>
                  <a:lnTo>
                    <a:pt x="196206" y="81938"/>
                  </a:lnTo>
                  <a:lnTo>
                    <a:pt x="194621" y="83200"/>
                  </a:lnTo>
                  <a:lnTo>
                    <a:pt x="192612" y="84042"/>
                  </a:lnTo>
                  <a:lnTo>
                    <a:pt x="187841" y="87516"/>
                  </a:lnTo>
                  <a:lnTo>
                    <a:pt x="182545" y="92236"/>
                  </a:lnTo>
                  <a:lnTo>
                    <a:pt x="177016" y="97509"/>
                  </a:lnTo>
                  <a:lnTo>
                    <a:pt x="150905" y="123432"/>
                  </a:lnTo>
                  <a:lnTo>
                    <a:pt x="144418" y="128960"/>
                  </a:lnTo>
                  <a:lnTo>
                    <a:pt x="138189" y="133599"/>
                  </a:lnTo>
                  <a:lnTo>
                    <a:pt x="132131" y="137643"/>
                  </a:lnTo>
                  <a:lnTo>
                    <a:pt x="127140" y="141292"/>
                  </a:lnTo>
                  <a:lnTo>
                    <a:pt x="122860" y="144677"/>
                  </a:lnTo>
                  <a:lnTo>
                    <a:pt x="119054" y="147886"/>
                  </a:lnTo>
                  <a:lnTo>
                    <a:pt x="114612" y="151931"/>
                  </a:lnTo>
                  <a:lnTo>
                    <a:pt x="104596" y="161505"/>
                  </a:lnTo>
                  <a:lnTo>
                    <a:pt x="100211" y="164819"/>
                  </a:lnTo>
                  <a:lnTo>
                    <a:pt x="96335" y="167029"/>
                  </a:lnTo>
                  <a:lnTo>
                    <a:pt x="92798" y="168503"/>
                  </a:lnTo>
                  <a:lnTo>
                    <a:pt x="88535" y="171390"/>
                  </a:lnTo>
                  <a:lnTo>
                    <a:pt x="83788" y="175220"/>
                  </a:lnTo>
                  <a:lnTo>
                    <a:pt x="78719" y="179678"/>
                  </a:lnTo>
                  <a:lnTo>
                    <a:pt x="74387" y="182650"/>
                  </a:lnTo>
                  <a:lnTo>
                    <a:pt x="70546" y="184632"/>
                  </a:lnTo>
                  <a:lnTo>
                    <a:pt x="67033" y="185953"/>
                  </a:lnTo>
                  <a:lnTo>
                    <a:pt x="63739" y="187786"/>
                  </a:lnTo>
                  <a:lnTo>
                    <a:pt x="60590" y="189960"/>
                  </a:lnTo>
                  <a:lnTo>
                    <a:pt x="57538" y="192363"/>
                  </a:lnTo>
                  <a:lnTo>
                    <a:pt x="52647" y="196822"/>
                  </a:lnTo>
                  <a:lnTo>
                    <a:pt x="25717" y="22288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54"/>
            <p:cNvSpPr/>
            <p:nvPr/>
          </p:nvSpPr>
          <p:spPr>
            <a:xfrm>
              <a:off x="3483292" y="4329112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0" y="12594"/>
                  </a:lnTo>
                  <a:lnTo>
                    <a:pt x="953" y="11254"/>
                  </a:lnTo>
                  <a:lnTo>
                    <a:pt x="2540" y="10360"/>
                  </a:lnTo>
                  <a:lnTo>
                    <a:pt x="4551" y="9764"/>
                  </a:lnTo>
                  <a:lnTo>
                    <a:pt x="6844" y="8415"/>
                  </a:lnTo>
                  <a:lnTo>
                    <a:pt x="9325" y="6562"/>
                  </a:lnTo>
                  <a:lnTo>
                    <a:pt x="11931" y="4375"/>
                  </a:lnTo>
                  <a:lnTo>
                    <a:pt x="14622" y="2916"/>
                  </a:lnTo>
                  <a:lnTo>
                    <a:pt x="17368" y="1944"/>
                  </a:lnTo>
                  <a:lnTo>
                    <a:pt x="20151" y="1296"/>
                  </a:lnTo>
                  <a:lnTo>
                    <a:pt x="22959" y="864"/>
                  </a:lnTo>
                  <a:lnTo>
                    <a:pt x="25783" y="576"/>
                  </a:lnTo>
                  <a:lnTo>
                    <a:pt x="28619" y="384"/>
                  </a:lnTo>
                  <a:lnTo>
                    <a:pt x="104774" y="15"/>
                  </a:lnTo>
                  <a:lnTo>
                    <a:pt x="14573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55"/>
            <p:cNvSpPr/>
            <p:nvPr/>
          </p:nvSpPr>
          <p:spPr>
            <a:xfrm>
              <a:off x="3654742" y="4251960"/>
              <a:ext cx="24520" cy="205741"/>
            </a:xfrm>
            <a:custGeom>
              <a:avLst/>
              <a:gdLst/>
              <a:ahLst/>
              <a:cxnLst/>
              <a:rect l="0" t="0" r="0" b="0"/>
              <a:pathLst>
                <a:path w="24520" h="205741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19" y="7380"/>
                  </a:lnTo>
                  <a:lnTo>
                    <a:pt x="9290" y="8730"/>
                  </a:lnTo>
                  <a:lnTo>
                    <a:pt x="10956" y="10582"/>
                  </a:lnTo>
                  <a:lnTo>
                    <a:pt x="13019" y="12770"/>
                  </a:lnTo>
                  <a:lnTo>
                    <a:pt x="14394" y="15181"/>
                  </a:lnTo>
                  <a:lnTo>
                    <a:pt x="15311" y="17740"/>
                  </a:lnTo>
                  <a:lnTo>
                    <a:pt x="15922" y="20399"/>
                  </a:lnTo>
                  <a:lnTo>
                    <a:pt x="15378" y="28839"/>
                  </a:lnTo>
                  <a:lnTo>
                    <a:pt x="14061" y="41134"/>
                  </a:lnTo>
                  <a:lnTo>
                    <a:pt x="12232" y="55997"/>
                  </a:lnTo>
                  <a:lnTo>
                    <a:pt x="11012" y="75432"/>
                  </a:lnTo>
                  <a:lnTo>
                    <a:pt x="9657" y="122425"/>
                  </a:lnTo>
                  <a:lnTo>
                    <a:pt x="10248" y="139719"/>
                  </a:lnTo>
                  <a:lnTo>
                    <a:pt x="11595" y="152201"/>
                  </a:lnTo>
                  <a:lnTo>
                    <a:pt x="13445" y="161475"/>
                  </a:lnTo>
                  <a:lnTo>
                    <a:pt x="13726" y="168610"/>
                  </a:lnTo>
                  <a:lnTo>
                    <a:pt x="12961" y="174319"/>
                  </a:lnTo>
                  <a:lnTo>
                    <a:pt x="11498" y="179077"/>
                  </a:lnTo>
                  <a:lnTo>
                    <a:pt x="11475" y="182250"/>
                  </a:lnTo>
                  <a:lnTo>
                    <a:pt x="12413" y="184365"/>
                  </a:lnTo>
                  <a:lnTo>
                    <a:pt x="13990" y="185774"/>
                  </a:lnTo>
                  <a:lnTo>
                    <a:pt x="15042" y="187667"/>
                  </a:lnTo>
                  <a:lnTo>
                    <a:pt x="15743" y="189881"/>
                  </a:lnTo>
                  <a:lnTo>
                    <a:pt x="16868" y="195728"/>
                  </a:lnTo>
                  <a:lnTo>
                    <a:pt x="17063" y="201292"/>
                  </a:lnTo>
                  <a:lnTo>
                    <a:pt x="18043" y="202775"/>
                  </a:lnTo>
                  <a:lnTo>
                    <a:pt x="19649" y="203763"/>
                  </a:lnTo>
                  <a:lnTo>
                    <a:pt x="24519" y="205349"/>
                  </a:lnTo>
                  <a:lnTo>
                    <a:pt x="23966" y="205479"/>
                  </a:lnTo>
                  <a:lnTo>
                    <a:pt x="22645" y="205566"/>
                  </a:lnTo>
                  <a:lnTo>
                    <a:pt x="17173" y="205739"/>
                  </a:lnTo>
                  <a:lnTo>
                    <a:pt x="17145" y="205740"/>
                  </a:lnTo>
                  <a:lnTo>
                    <a:pt x="12206" y="205740"/>
                  </a:lnTo>
                  <a:lnTo>
                    <a:pt x="17139" y="205740"/>
                  </a:lnTo>
                  <a:lnTo>
                    <a:pt x="17144" y="200801"/>
                  </a:lnTo>
                  <a:lnTo>
                    <a:pt x="17145" y="20574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56"/>
            <p:cNvSpPr/>
            <p:nvPr/>
          </p:nvSpPr>
          <p:spPr>
            <a:xfrm>
              <a:off x="2343150" y="4483423"/>
              <a:ext cx="702945" cy="25713"/>
            </a:xfrm>
            <a:custGeom>
              <a:avLst/>
              <a:gdLst/>
              <a:ahLst/>
              <a:cxnLst/>
              <a:rect l="0" t="0" r="0" b="0"/>
              <a:pathLst>
                <a:path w="702945" h="25713">
                  <a:moveTo>
                    <a:pt x="0" y="17139"/>
                  </a:moveTo>
                  <a:lnTo>
                    <a:pt x="13652" y="8038"/>
                  </a:lnTo>
                  <a:lnTo>
                    <a:pt x="18626" y="5356"/>
                  </a:lnTo>
                  <a:lnTo>
                    <a:pt x="22895" y="3569"/>
                  </a:lnTo>
                  <a:lnTo>
                    <a:pt x="26693" y="2377"/>
                  </a:lnTo>
                  <a:lnTo>
                    <a:pt x="33035" y="1583"/>
                  </a:lnTo>
                  <a:lnTo>
                    <a:pt x="41073" y="1053"/>
                  </a:lnTo>
                  <a:lnTo>
                    <a:pt x="58259" y="465"/>
                  </a:lnTo>
                  <a:lnTo>
                    <a:pt x="72248" y="203"/>
                  </a:lnTo>
                  <a:lnTo>
                    <a:pt x="276316" y="0"/>
                  </a:lnTo>
                  <a:lnTo>
                    <a:pt x="303273" y="950"/>
                  </a:lnTo>
                  <a:lnTo>
                    <a:pt x="401500" y="6780"/>
                  </a:lnTo>
                  <a:lnTo>
                    <a:pt x="416256" y="7376"/>
                  </a:lnTo>
                  <a:lnTo>
                    <a:pt x="434667" y="8725"/>
                  </a:lnTo>
                  <a:lnTo>
                    <a:pt x="496772" y="14223"/>
                  </a:lnTo>
                  <a:lnTo>
                    <a:pt x="513109" y="15195"/>
                  </a:lnTo>
                  <a:lnTo>
                    <a:pt x="527810" y="15843"/>
                  </a:lnTo>
                  <a:lnTo>
                    <a:pt x="556844" y="16563"/>
                  </a:lnTo>
                  <a:lnTo>
                    <a:pt x="655000" y="17129"/>
                  </a:lnTo>
                  <a:lnTo>
                    <a:pt x="666219" y="18085"/>
                  </a:lnTo>
                  <a:lnTo>
                    <a:pt x="674651" y="19675"/>
                  </a:lnTo>
                  <a:lnTo>
                    <a:pt x="681225" y="21687"/>
                  </a:lnTo>
                  <a:lnTo>
                    <a:pt x="686559" y="23029"/>
                  </a:lnTo>
                  <a:lnTo>
                    <a:pt x="691069" y="23923"/>
                  </a:lnTo>
                  <a:lnTo>
                    <a:pt x="702884" y="25702"/>
                  </a:lnTo>
                  <a:lnTo>
                    <a:pt x="702917" y="23168"/>
                  </a:lnTo>
                  <a:lnTo>
                    <a:pt x="702944" y="17139"/>
                  </a:lnTo>
                  <a:lnTo>
                    <a:pt x="702944" y="2571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57"/>
            <p:cNvSpPr/>
            <p:nvPr/>
          </p:nvSpPr>
          <p:spPr>
            <a:xfrm>
              <a:off x="2480309" y="4637722"/>
              <a:ext cx="214314" cy="1"/>
            </a:xfrm>
            <a:custGeom>
              <a:avLst/>
              <a:gdLst/>
              <a:ahLst/>
              <a:cxnLst/>
              <a:rect l="0" t="0" r="0" b="0"/>
              <a:pathLst>
                <a:path w="214314" h="1">
                  <a:moveTo>
                    <a:pt x="0" y="0"/>
                  </a:moveTo>
                  <a:lnTo>
                    <a:pt x="214313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58"/>
            <p:cNvSpPr/>
            <p:nvPr/>
          </p:nvSpPr>
          <p:spPr>
            <a:xfrm>
              <a:off x="2771775" y="4569179"/>
              <a:ext cx="265748" cy="182535"/>
            </a:xfrm>
            <a:custGeom>
              <a:avLst/>
              <a:gdLst/>
              <a:ahLst/>
              <a:cxnLst/>
              <a:rect l="0" t="0" r="0" b="0"/>
              <a:pathLst>
                <a:path w="265748" h="182535">
                  <a:moveTo>
                    <a:pt x="0" y="25681"/>
                  </a:moveTo>
                  <a:lnTo>
                    <a:pt x="4550" y="16579"/>
                  </a:lnTo>
                  <a:lnTo>
                    <a:pt x="6843" y="13898"/>
                  </a:lnTo>
                  <a:lnTo>
                    <a:pt x="9325" y="12110"/>
                  </a:lnTo>
                  <a:lnTo>
                    <a:pt x="11931" y="10919"/>
                  </a:lnTo>
                  <a:lnTo>
                    <a:pt x="13669" y="9172"/>
                  </a:lnTo>
                  <a:lnTo>
                    <a:pt x="14828" y="7055"/>
                  </a:lnTo>
                  <a:lnTo>
                    <a:pt x="15600" y="4691"/>
                  </a:lnTo>
                  <a:lnTo>
                    <a:pt x="18020" y="3115"/>
                  </a:lnTo>
                  <a:lnTo>
                    <a:pt x="25788" y="1364"/>
                  </a:lnTo>
                  <a:lnTo>
                    <a:pt x="30527" y="897"/>
                  </a:lnTo>
                  <a:lnTo>
                    <a:pt x="35591" y="586"/>
                  </a:lnTo>
                  <a:lnTo>
                    <a:pt x="40872" y="378"/>
                  </a:lnTo>
                  <a:lnTo>
                    <a:pt x="118656" y="0"/>
                  </a:lnTo>
                  <a:lnTo>
                    <a:pt x="125777" y="940"/>
                  </a:lnTo>
                  <a:lnTo>
                    <a:pt x="131476" y="2520"/>
                  </a:lnTo>
                  <a:lnTo>
                    <a:pt x="142916" y="7347"/>
                  </a:lnTo>
                  <a:lnTo>
                    <a:pt x="143855" y="8696"/>
                  </a:lnTo>
                  <a:lnTo>
                    <a:pt x="144898" y="12735"/>
                  </a:lnTo>
                  <a:lnTo>
                    <a:pt x="145176" y="16097"/>
                  </a:lnTo>
                  <a:lnTo>
                    <a:pt x="145361" y="20244"/>
                  </a:lnTo>
                  <a:lnTo>
                    <a:pt x="145485" y="24914"/>
                  </a:lnTo>
                  <a:lnTo>
                    <a:pt x="144615" y="28979"/>
                  </a:lnTo>
                  <a:lnTo>
                    <a:pt x="143082" y="32643"/>
                  </a:lnTo>
                  <a:lnTo>
                    <a:pt x="141108" y="36037"/>
                  </a:lnTo>
                  <a:lnTo>
                    <a:pt x="136934" y="42110"/>
                  </a:lnTo>
                  <a:lnTo>
                    <a:pt x="124677" y="59017"/>
                  </a:lnTo>
                  <a:lnTo>
                    <a:pt x="111693" y="73622"/>
                  </a:lnTo>
                  <a:lnTo>
                    <a:pt x="60081" y="127516"/>
                  </a:lnTo>
                  <a:lnTo>
                    <a:pt x="41625" y="146506"/>
                  </a:lnTo>
                  <a:lnTo>
                    <a:pt x="35370" y="153856"/>
                  </a:lnTo>
                  <a:lnTo>
                    <a:pt x="30247" y="160661"/>
                  </a:lnTo>
                  <a:lnTo>
                    <a:pt x="25880" y="167102"/>
                  </a:lnTo>
                  <a:lnTo>
                    <a:pt x="22968" y="172349"/>
                  </a:lnTo>
                  <a:lnTo>
                    <a:pt x="21027" y="176800"/>
                  </a:lnTo>
                  <a:lnTo>
                    <a:pt x="19733" y="180719"/>
                  </a:lnTo>
                  <a:lnTo>
                    <a:pt x="19823" y="182380"/>
                  </a:lnTo>
                  <a:lnTo>
                    <a:pt x="20835" y="182534"/>
                  </a:lnTo>
                  <a:lnTo>
                    <a:pt x="22462" y="181684"/>
                  </a:lnTo>
                  <a:lnTo>
                    <a:pt x="26810" y="180741"/>
                  </a:lnTo>
                  <a:lnTo>
                    <a:pt x="33823" y="180322"/>
                  </a:lnTo>
                  <a:lnTo>
                    <a:pt x="46465" y="180135"/>
                  </a:lnTo>
                  <a:lnTo>
                    <a:pt x="52884" y="179133"/>
                  </a:lnTo>
                  <a:lnTo>
                    <a:pt x="59068" y="177512"/>
                  </a:lnTo>
                  <a:lnTo>
                    <a:pt x="65096" y="175479"/>
                  </a:lnTo>
                  <a:lnTo>
                    <a:pt x="71020" y="174124"/>
                  </a:lnTo>
                  <a:lnTo>
                    <a:pt x="76874" y="173220"/>
                  </a:lnTo>
                  <a:lnTo>
                    <a:pt x="82682" y="172618"/>
                  </a:lnTo>
                  <a:lnTo>
                    <a:pt x="92268" y="172216"/>
                  </a:lnTo>
                  <a:lnTo>
                    <a:pt x="118160" y="171770"/>
                  </a:lnTo>
                  <a:lnTo>
                    <a:pt x="135923" y="172604"/>
                  </a:lnTo>
                  <a:lnTo>
                    <a:pt x="156338" y="174112"/>
                  </a:lnTo>
                  <a:lnTo>
                    <a:pt x="265747" y="179986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59"/>
            <p:cNvSpPr/>
            <p:nvPr/>
          </p:nvSpPr>
          <p:spPr>
            <a:xfrm>
              <a:off x="3346132" y="4543425"/>
              <a:ext cx="565786" cy="17041"/>
            </a:xfrm>
            <a:custGeom>
              <a:avLst/>
              <a:gdLst/>
              <a:ahLst/>
              <a:cxnLst/>
              <a:rect l="0" t="0" r="0" b="0"/>
              <a:pathLst>
                <a:path w="565786" h="17041">
                  <a:moveTo>
                    <a:pt x="0" y="8572"/>
                  </a:moveTo>
                  <a:lnTo>
                    <a:pt x="124051" y="8572"/>
                  </a:lnTo>
                  <a:lnTo>
                    <a:pt x="143661" y="9525"/>
                  </a:lnTo>
                  <a:lnTo>
                    <a:pt x="190850" y="13123"/>
                  </a:lnTo>
                  <a:lnTo>
                    <a:pt x="220578" y="14464"/>
                  </a:lnTo>
                  <a:lnTo>
                    <a:pt x="333625" y="16615"/>
                  </a:lnTo>
                  <a:lnTo>
                    <a:pt x="377686" y="17040"/>
                  </a:lnTo>
                  <a:lnTo>
                    <a:pt x="387046" y="16122"/>
                  </a:lnTo>
                  <a:lnTo>
                    <a:pt x="397096" y="14558"/>
                  </a:lnTo>
                  <a:lnTo>
                    <a:pt x="407605" y="12563"/>
                  </a:lnTo>
                  <a:lnTo>
                    <a:pt x="420327" y="11233"/>
                  </a:lnTo>
                  <a:lnTo>
                    <a:pt x="434523" y="10346"/>
                  </a:lnTo>
                  <a:lnTo>
                    <a:pt x="465536" y="9361"/>
                  </a:lnTo>
                  <a:lnTo>
                    <a:pt x="498370" y="8923"/>
                  </a:lnTo>
                  <a:lnTo>
                    <a:pt x="513221" y="7853"/>
                  </a:lnTo>
                  <a:lnTo>
                    <a:pt x="526933" y="6188"/>
                  </a:lnTo>
                  <a:lnTo>
                    <a:pt x="565785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60"/>
            <p:cNvSpPr/>
            <p:nvPr/>
          </p:nvSpPr>
          <p:spPr>
            <a:xfrm>
              <a:off x="3440429" y="4689191"/>
              <a:ext cx="368619" cy="145700"/>
            </a:xfrm>
            <a:custGeom>
              <a:avLst/>
              <a:gdLst/>
              <a:ahLst/>
              <a:cxnLst/>
              <a:rect l="0" t="0" r="0" b="0"/>
              <a:pathLst>
                <a:path w="368619" h="145700">
                  <a:moveTo>
                    <a:pt x="0" y="34256"/>
                  </a:moveTo>
                  <a:lnTo>
                    <a:pt x="0" y="29706"/>
                  </a:lnTo>
                  <a:lnTo>
                    <a:pt x="953" y="28365"/>
                  </a:lnTo>
                  <a:lnTo>
                    <a:pt x="2541" y="27471"/>
                  </a:lnTo>
                  <a:lnTo>
                    <a:pt x="6844" y="26478"/>
                  </a:lnTo>
                  <a:lnTo>
                    <a:pt x="11932" y="26037"/>
                  </a:lnTo>
                  <a:lnTo>
                    <a:pt x="14622" y="24967"/>
                  </a:lnTo>
                  <a:lnTo>
                    <a:pt x="20152" y="21237"/>
                  </a:lnTo>
                  <a:lnTo>
                    <a:pt x="25784" y="18945"/>
                  </a:lnTo>
                  <a:lnTo>
                    <a:pt x="34310" y="17655"/>
                  </a:lnTo>
                  <a:lnTo>
                    <a:pt x="37161" y="17473"/>
                  </a:lnTo>
                  <a:lnTo>
                    <a:pt x="40014" y="16400"/>
                  </a:lnTo>
                  <a:lnTo>
                    <a:pt x="45724" y="12668"/>
                  </a:lnTo>
                  <a:lnTo>
                    <a:pt x="51438" y="10374"/>
                  </a:lnTo>
                  <a:lnTo>
                    <a:pt x="58104" y="8402"/>
                  </a:lnTo>
                  <a:lnTo>
                    <a:pt x="67417" y="4350"/>
                  </a:lnTo>
                  <a:lnTo>
                    <a:pt x="77906" y="1914"/>
                  </a:lnTo>
                  <a:lnTo>
                    <a:pt x="83370" y="1265"/>
                  </a:lnTo>
                  <a:lnTo>
                    <a:pt x="89870" y="832"/>
                  </a:lnTo>
                  <a:lnTo>
                    <a:pt x="97061" y="544"/>
                  </a:lnTo>
                  <a:lnTo>
                    <a:pt x="114576" y="223"/>
                  </a:lnTo>
                  <a:lnTo>
                    <a:pt x="160127" y="0"/>
                  </a:lnTo>
                  <a:lnTo>
                    <a:pt x="164854" y="941"/>
                  </a:lnTo>
                  <a:lnTo>
                    <a:pt x="176058" y="5865"/>
                  </a:lnTo>
                  <a:lnTo>
                    <a:pt x="186756" y="8187"/>
                  </a:lnTo>
                  <a:lnTo>
                    <a:pt x="187370" y="9257"/>
                  </a:lnTo>
                  <a:lnTo>
                    <a:pt x="188050" y="12985"/>
                  </a:lnTo>
                  <a:lnTo>
                    <a:pt x="188232" y="15313"/>
                  </a:lnTo>
                  <a:lnTo>
                    <a:pt x="188353" y="17817"/>
                  </a:lnTo>
                  <a:lnTo>
                    <a:pt x="188434" y="20440"/>
                  </a:lnTo>
                  <a:lnTo>
                    <a:pt x="187535" y="23140"/>
                  </a:lnTo>
                  <a:lnTo>
                    <a:pt x="185984" y="25893"/>
                  </a:lnTo>
                  <a:lnTo>
                    <a:pt x="183997" y="28681"/>
                  </a:lnTo>
                  <a:lnTo>
                    <a:pt x="181720" y="32444"/>
                  </a:lnTo>
                  <a:lnTo>
                    <a:pt x="179249" y="36858"/>
                  </a:lnTo>
                  <a:lnTo>
                    <a:pt x="176650" y="41706"/>
                  </a:lnTo>
                  <a:lnTo>
                    <a:pt x="173964" y="44938"/>
                  </a:lnTo>
                  <a:lnTo>
                    <a:pt x="171221" y="47092"/>
                  </a:lnTo>
                  <a:lnTo>
                    <a:pt x="168441" y="48529"/>
                  </a:lnTo>
                  <a:lnTo>
                    <a:pt x="166586" y="50438"/>
                  </a:lnTo>
                  <a:lnTo>
                    <a:pt x="165350" y="52664"/>
                  </a:lnTo>
                  <a:lnTo>
                    <a:pt x="164526" y="55101"/>
                  </a:lnTo>
                  <a:lnTo>
                    <a:pt x="162072" y="57678"/>
                  </a:lnTo>
                  <a:lnTo>
                    <a:pt x="158531" y="60348"/>
                  </a:lnTo>
                  <a:lnTo>
                    <a:pt x="154265" y="63080"/>
                  </a:lnTo>
                  <a:lnTo>
                    <a:pt x="150468" y="65855"/>
                  </a:lnTo>
                  <a:lnTo>
                    <a:pt x="146985" y="68657"/>
                  </a:lnTo>
                  <a:lnTo>
                    <a:pt x="143710" y="71478"/>
                  </a:lnTo>
                  <a:lnTo>
                    <a:pt x="140574" y="74310"/>
                  </a:lnTo>
                  <a:lnTo>
                    <a:pt x="134551" y="79998"/>
                  </a:lnTo>
                  <a:lnTo>
                    <a:pt x="131611" y="81896"/>
                  </a:lnTo>
                  <a:lnTo>
                    <a:pt x="125804" y="84004"/>
                  </a:lnTo>
                  <a:lnTo>
                    <a:pt x="121970" y="86472"/>
                  </a:lnTo>
                  <a:lnTo>
                    <a:pt x="117508" y="90021"/>
                  </a:lnTo>
                  <a:lnTo>
                    <a:pt x="105762" y="100305"/>
                  </a:lnTo>
                  <a:lnTo>
                    <a:pt x="101616" y="104251"/>
                  </a:lnTo>
                  <a:lnTo>
                    <a:pt x="99177" y="106637"/>
                  </a:lnTo>
                  <a:lnTo>
                    <a:pt x="95645" y="109180"/>
                  </a:lnTo>
                  <a:lnTo>
                    <a:pt x="91386" y="111828"/>
                  </a:lnTo>
                  <a:lnTo>
                    <a:pt x="86642" y="114545"/>
                  </a:lnTo>
                  <a:lnTo>
                    <a:pt x="82526" y="117310"/>
                  </a:lnTo>
                  <a:lnTo>
                    <a:pt x="78830" y="120105"/>
                  </a:lnTo>
                  <a:lnTo>
                    <a:pt x="75414" y="122922"/>
                  </a:lnTo>
                  <a:lnTo>
                    <a:pt x="71231" y="125751"/>
                  </a:lnTo>
                  <a:lnTo>
                    <a:pt x="66537" y="128590"/>
                  </a:lnTo>
                  <a:lnTo>
                    <a:pt x="54418" y="135440"/>
                  </a:lnTo>
                  <a:lnTo>
                    <a:pt x="54377" y="136002"/>
                  </a:lnTo>
                  <a:lnTo>
                    <a:pt x="55302" y="136377"/>
                  </a:lnTo>
                  <a:lnTo>
                    <a:pt x="62135" y="137061"/>
                  </a:lnTo>
                  <a:lnTo>
                    <a:pt x="64283" y="137083"/>
                  </a:lnTo>
                  <a:lnTo>
                    <a:pt x="69526" y="136145"/>
                  </a:lnTo>
                  <a:lnTo>
                    <a:pt x="85510" y="132563"/>
                  </a:lnTo>
                  <a:lnTo>
                    <a:pt x="92249" y="131226"/>
                  </a:lnTo>
                  <a:lnTo>
                    <a:pt x="102278" y="129741"/>
                  </a:lnTo>
                  <a:lnTo>
                    <a:pt x="109143" y="129346"/>
                  </a:lnTo>
                  <a:lnTo>
                    <a:pt x="126931" y="128906"/>
                  </a:lnTo>
                  <a:lnTo>
                    <a:pt x="156014" y="128585"/>
                  </a:lnTo>
                  <a:lnTo>
                    <a:pt x="159255" y="127622"/>
                  </a:lnTo>
                  <a:lnTo>
                    <a:pt x="165395" y="124012"/>
                  </a:lnTo>
                  <a:lnTo>
                    <a:pt x="171299" y="121773"/>
                  </a:lnTo>
                  <a:lnTo>
                    <a:pt x="178300" y="120335"/>
                  </a:lnTo>
                  <a:lnTo>
                    <a:pt x="177922" y="120217"/>
                  </a:lnTo>
                  <a:lnTo>
                    <a:pt x="174962" y="120086"/>
                  </a:lnTo>
                  <a:lnTo>
                    <a:pt x="185483" y="119995"/>
                  </a:lnTo>
                  <a:lnTo>
                    <a:pt x="186520" y="119991"/>
                  </a:lnTo>
                  <a:lnTo>
                    <a:pt x="190213" y="122526"/>
                  </a:lnTo>
                  <a:lnTo>
                    <a:pt x="192532" y="124535"/>
                  </a:lnTo>
                  <a:lnTo>
                    <a:pt x="195030" y="125874"/>
                  </a:lnTo>
                  <a:lnTo>
                    <a:pt x="200345" y="127363"/>
                  </a:lnTo>
                  <a:lnTo>
                    <a:pt x="211519" y="128318"/>
                  </a:lnTo>
                  <a:lnTo>
                    <a:pt x="220999" y="128484"/>
                  </a:lnTo>
                  <a:lnTo>
                    <a:pt x="230302" y="128523"/>
                  </a:lnTo>
                  <a:lnTo>
                    <a:pt x="236402" y="129485"/>
                  </a:lnTo>
                  <a:lnTo>
                    <a:pt x="243327" y="131080"/>
                  </a:lnTo>
                  <a:lnTo>
                    <a:pt x="250801" y="133095"/>
                  </a:lnTo>
                  <a:lnTo>
                    <a:pt x="261645" y="135335"/>
                  </a:lnTo>
                  <a:lnTo>
                    <a:pt x="270592" y="136330"/>
                  </a:lnTo>
                  <a:lnTo>
                    <a:pt x="280918" y="136772"/>
                  </a:lnTo>
                  <a:lnTo>
                    <a:pt x="301993" y="137021"/>
                  </a:lnTo>
                  <a:lnTo>
                    <a:pt x="310866" y="138009"/>
                  </a:lnTo>
                  <a:lnTo>
                    <a:pt x="320592" y="139620"/>
                  </a:lnTo>
                  <a:lnTo>
                    <a:pt x="330886" y="141646"/>
                  </a:lnTo>
                  <a:lnTo>
                    <a:pt x="338701" y="142996"/>
                  </a:lnTo>
                  <a:lnTo>
                    <a:pt x="349924" y="144498"/>
                  </a:lnTo>
                  <a:lnTo>
                    <a:pt x="355547" y="145165"/>
                  </a:lnTo>
                  <a:lnTo>
                    <a:pt x="368618" y="145699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61"/>
            <p:cNvSpPr/>
            <p:nvPr/>
          </p:nvSpPr>
          <p:spPr>
            <a:xfrm>
              <a:off x="3286125" y="4723447"/>
              <a:ext cx="180023" cy="60008"/>
            </a:xfrm>
            <a:custGeom>
              <a:avLst/>
              <a:gdLst/>
              <a:ahLst/>
              <a:cxnLst/>
              <a:rect l="0" t="0" r="0" b="0"/>
              <a:pathLst>
                <a:path w="180023" h="60008">
                  <a:moveTo>
                    <a:pt x="0" y="60007"/>
                  </a:moveTo>
                  <a:lnTo>
                    <a:pt x="0" y="55457"/>
                  </a:lnTo>
                  <a:lnTo>
                    <a:pt x="952" y="54116"/>
                  </a:lnTo>
                  <a:lnTo>
                    <a:pt x="2539" y="53223"/>
                  </a:lnTo>
                  <a:lnTo>
                    <a:pt x="4550" y="52626"/>
                  </a:lnTo>
                  <a:lnTo>
                    <a:pt x="7796" y="51277"/>
                  </a:lnTo>
                  <a:lnTo>
                    <a:pt x="11865" y="49425"/>
                  </a:lnTo>
                  <a:lnTo>
                    <a:pt x="26692" y="42267"/>
                  </a:lnTo>
                  <a:lnTo>
                    <a:pt x="32082" y="39608"/>
                  </a:lnTo>
                  <a:lnTo>
                    <a:pt x="36628" y="37836"/>
                  </a:lnTo>
                  <a:lnTo>
                    <a:pt x="40611" y="36653"/>
                  </a:lnTo>
                  <a:lnTo>
                    <a:pt x="44219" y="35866"/>
                  </a:lnTo>
                  <a:lnTo>
                    <a:pt x="48529" y="35341"/>
                  </a:lnTo>
                  <a:lnTo>
                    <a:pt x="53307" y="34991"/>
                  </a:lnTo>
                  <a:lnTo>
                    <a:pt x="58398" y="34757"/>
                  </a:lnTo>
                  <a:lnTo>
                    <a:pt x="62745" y="33649"/>
                  </a:lnTo>
                  <a:lnTo>
                    <a:pt x="66594" y="31958"/>
                  </a:lnTo>
                  <a:lnTo>
                    <a:pt x="70113" y="29878"/>
                  </a:lnTo>
                  <a:lnTo>
                    <a:pt x="73412" y="28491"/>
                  </a:lnTo>
                  <a:lnTo>
                    <a:pt x="76564" y="27567"/>
                  </a:lnTo>
                  <a:lnTo>
                    <a:pt x="79618" y="26950"/>
                  </a:lnTo>
                  <a:lnTo>
                    <a:pt x="82606" y="26539"/>
                  </a:lnTo>
                  <a:lnTo>
                    <a:pt x="85550" y="26265"/>
                  </a:lnTo>
                  <a:lnTo>
                    <a:pt x="88466" y="26083"/>
                  </a:lnTo>
                  <a:lnTo>
                    <a:pt x="92314" y="25009"/>
                  </a:lnTo>
                  <a:lnTo>
                    <a:pt x="96785" y="23340"/>
                  </a:lnTo>
                  <a:lnTo>
                    <a:pt x="101671" y="21275"/>
                  </a:lnTo>
                  <a:lnTo>
                    <a:pt x="105880" y="19898"/>
                  </a:lnTo>
                  <a:lnTo>
                    <a:pt x="109639" y="18980"/>
                  </a:lnTo>
                  <a:lnTo>
                    <a:pt x="113098" y="18369"/>
                  </a:lnTo>
                  <a:lnTo>
                    <a:pt x="117308" y="17961"/>
                  </a:lnTo>
                  <a:lnTo>
                    <a:pt x="122020" y="17689"/>
                  </a:lnTo>
                  <a:lnTo>
                    <a:pt x="131384" y="17387"/>
                  </a:lnTo>
                  <a:lnTo>
                    <a:pt x="138720" y="17253"/>
                  </a:lnTo>
                  <a:lnTo>
                    <a:pt x="142962" y="16264"/>
                  </a:lnTo>
                  <a:lnTo>
                    <a:pt x="147696" y="14653"/>
                  </a:lnTo>
                  <a:lnTo>
                    <a:pt x="152756" y="12627"/>
                  </a:lnTo>
                  <a:lnTo>
                    <a:pt x="157082" y="11275"/>
                  </a:lnTo>
                  <a:lnTo>
                    <a:pt x="160919" y="10374"/>
                  </a:lnTo>
                  <a:lnTo>
                    <a:pt x="169369" y="8928"/>
                  </a:lnTo>
                  <a:lnTo>
                    <a:pt x="173065" y="8731"/>
                  </a:lnTo>
                  <a:lnTo>
                    <a:pt x="179986" y="8574"/>
                  </a:lnTo>
                  <a:lnTo>
                    <a:pt x="175461" y="4022"/>
                  </a:lnTo>
                  <a:lnTo>
                    <a:pt x="175076" y="2681"/>
                  </a:lnTo>
                  <a:lnTo>
                    <a:pt x="175772" y="1788"/>
                  </a:lnTo>
                  <a:lnTo>
                    <a:pt x="179773" y="105"/>
                  </a:lnTo>
                  <a:lnTo>
                    <a:pt x="175034" y="21"/>
                  </a:lnTo>
                  <a:lnTo>
                    <a:pt x="179177" y="3"/>
                  </a:lnTo>
                  <a:lnTo>
                    <a:pt x="174916" y="1"/>
                  </a:lnTo>
                  <a:lnTo>
                    <a:pt x="180022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62"/>
            <p:cNvSpPr/>
            <p:nvPr/>
          </p:nvSpPr>
          <p:spPr>
            <a:xfrm>
              <a:off x="4505803" y="3394710"/>
              <a:ext cx="57550" cy="69176"/>
            </a:xfrm>
            <a:custGeom>
              <a:avLst/>
              <a:gdLst/>
              <a:ahLst/>
              <a:cxnLst/>
              <a:rect l="0" t="0" r="0" b="0"/>
              <a:pathLst>
                <a:path w="57550" h="69176">
                  <a:moveTo>
                    <a:pt x="14762" y="8572"/>
                  </a:moveTo>
                  <a:lnTo>
                    <a:pt x="14762" y="0"/>
                  </a:lnTo>
                  <a:lnTo>
                    <a:pt x="14762" y="28414"/>
                  </a:lnTo>
                  <a:lnTo>
                    <a:pt x="12856" y="36087"/>
                  </a:lnTo>
                  <a:lnTo>
                    <a:pt x="9681" y="44061"/>
                  </a:lnTo>
                  <a:lnTo>
                    <a:pt x="5660" y="52233"/>
                  </a:lnTo>
                  <a:lnTo>
                    <a:pt x="2979" y="56730"/>
                  </a:lnTo>
                  <a:lnTo>
                    <a:pt x="1191" y="58774"/>
                  </a:lnTo>
                  <a:lnTo>
                    <a:pt x="0" y="59186"/>
                  </a:lnTo>
                  <a:lnTo>
                    <a:pt x="3015" y="54697"/>
                  </a:lnTo>
                  <a:lnTo>
                    <a:pt x="8836" y="46942"/>
                  </a:lnTo>
                  <a:lnTo>
                    <a:pt x="16526" y="37009"/>
                  </a:lnTo>
                  <a:lnTo>
                    <a:pt x="27368" y="34198"/>
                  </a:lnTo>
                  <a:lnTo>
                    <a:pt x="40311" y="36134"/>
                  </a:lnTo>
                  <a:lnTo>
                    <a:pt x="54654" y="41234"/>
                  </a:lnTo>
                  <a:lnTo>
                    <a:pt x="57549" y="48444"/>
                  </a:lnTo>
                  <a:lnTo>
                    <a:pt x="52812" y="57061"/>
                  </a:lnTo>
                  <a:lnTo>
                    <a:pt x="42986" y="66616"/>
                  </a:lnTo>
                  <a:lnTo>
                    <a:pt x="31673" y="69175"/>
                  </a:lnTo>
                  <a:lnTo>
                    <a:pt x="19368" y="67072"/>
                  </a:lnTo>
                  <a:lnTo>
                    <a:pt x="6402" y="61859"/>
                  </a:lnTo>
                  <a:lnTo>
                    <a:pt x="2521" y="56480"/>
                  </a:lnTo>
                  <a:lnTo>
                    <a:pt x="4697" y="50988"/>
                  </a:lnTo>
                  <a:lnTo>
                    <a:pt x="10909" y="45422"/>
                  </a:lnTo>
                  <a:lnTo>
                    <a:pt x="16003" y="45521"/>
                  </a:lnTo>
                  <a:lnTo>
                    <a:pt x="20352" y="49397"/>
                  </a:lnTo>
                  <a:lnTo>
                    <a:pt x="24204" y="55791"/>
                  </a:lnTo>
                  <a:lnTo>
                    <a:pt x="23914" y="60054"/>
                  </a:lnTo>
                  <a:lnTo>
                    <a:pt x="20863" y="62896"/>
                  </a:lnTo>
                  <a:lnTo>
                    <a:pt x="6189" y="4286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63"/>
            <p:cNvSpPr/>
            <p:nvPr/>
          </p:nvSpPr>
          <p:spPr>
            <a:xfrm>
              <a:off x="4632007" y="3300520"/>
              <a:ext cx="212940" cy="291358"/>
            </a:xfrm>
            <a:custGeom>
              <a:avLst/>
              <a:gdLst/>
              <a:ahLst/>
              <a:cxnLst/>
              <a:rect l="0" t="0" r="0" b="0"/>
              <a:pathLst>
                <a:path w="212940" h="291358">
                  <a:moveTo>
                    <a:pt x="0" y="34182"/>
                  </a:moveTo>
                  <a:lnTo>
                    <a:pt x="18204" y="29631"/>
                  </a:lnTo>
                  <a:lnTo>
                    <a:pt x="26423" y="27338"/>
                  </a:lnTo>
                  <a:lnTo>
                    <a:pt x="43176" y="22250"/>
                  </a:lnTo>
                  <a:lnTo>
                    <a:pt x="49739" y="20512"/>
                  </a:lnTo>
                  <a:lnTo>
                    <a:pt x="55066" y="19354"/>
                  </a:lnTo>
                  <a:lnTo>
                    <a:pt x="59571" y="18582"/>
                  </a:lnTo>
                  <a:lnTo>
                    <a:pt x="63527" y="18067"/>
                  </a:lnTo>
                  <a:lnTo>
                    <a:pt x="67116" y="17723"/>
                  </a:lnTo>
                  <a:lnTo>
                    <a:pt x="70462" y="17495"/>
                  </a:lnTo>
                  <a:lnTo>
                    <a:pt x="75549" y="16389"/>
                  </a:lnTo>
                  <a:lnTo>
                    <a:pt x="81799" y="14701"/>
                  </a:lnTo>
                  <a:lnTo>
                    <a:pt x="88823" y="12622"/>
                  </a:lnTo>
                  <a:lnTo>
                    <a:pt x="95410" y="11236"/>
                  </a:lnTo>
                  <a:lnTo>
                    <a:pt x="101707" y="10312"/>
                  </a:lnTo>
                  <a:lnTo>
                    <a:pt x="107810" y="9696"/>
                  </a:lnTo>
                  <a:lnTo>
                    <a:pt x="112830" y="9286"/>
                  </a:lnTo>
                  <a:lnTo>
                    <a:pt x="117131" y="9012"/>
                  </a:lnTo>
                  <a:lnTo>
                    <a:pt x="120949" y="8829"/>
                  </a:lnTo>
                  <a:lnTo>
                    <a:pt x="123496" y="7755"/>
                  </a:lnTo>
                  <a:lnTo>
                    <a:pt x="125193" y="6087"/>
                  </a:lnTo>
                  <a:lnTo>
                    <a:pt x="126325" y="4022"/>
                  </a:lnTo>
                  <a:lnTo>
                    <a:pt x="126126" y="2645"/>
                  </a:lnTo>
                  <a:lnTo>
                    <a:pt x="125042" y="1728"/>
                  </a:lnTo>
                  <a:lnTo>
                    <a:pt x="123366" y="1116"/>
                  </a:lnTo>
                  <a:lnTo>
                    <a:pt x="118965" y="436"/>
                  </a:lnTo>
                  <a:lnTo>
                    <a:pt x="116457" y="255"/>
                  </a:lnTo>
                  <a:lnTo>
                    <a:pt x="103512" y="53"/>
                  </a:lnTo>
                  <a:lnTo>
                    <a:pt x="94725" y="0"/>
                  </a:lnTo>
                  <a:lnTo>
                    <a:pt x="85057" y="916"/>
                  </a:lnTo>
                  <a:lnTo>
                    <a:pt x="74802" y="2480"/>
                  </a:lnTo>
                  <a:lnTo>
                    <a:pt x="64155" y="4475"/>
                  </a:lnTo>
                  <a:lnTo>
                    <a:pt x="55153" y="6757"/>
                  </a:lnTo>
                  <a:lnTo>
                    <a:pt x="47246" y="9231"/>
                  </a:lnTo>
                  <a:lnTo>
                    <a:pt x="40070" y="11834"/>
                  </a:lnTo>
                  <a:lnTo>
                    <a:pt x="35286" y="14520"/>
                  </a:lnTo>
                  <a:lnTo>
                    <a:pt x="32097" y="17265"/>
                  </a:lnTo>
                  <a:lnTo>
                    <a:pt x="29970" y="20046"/>
                  </a:lnTo>
                  <a:lnTo>
                    <a:pt x="27600" y="21901"/>
                  </a:lnTo>
                  <a:lnTo>
                    <a:pt x="25068" y="23137"/>
                  </a:lnTo>
                  <a:lnTo>
                    <a:pt x="22427" y="23961"/>
                  </a:lnTo>
                  <a:lnTo>
                    <a:pt x="16953" y="27417"/>
                  </a:lnTo>
                  <a:lnTo>
                    <a:pt x="14159" y="29672"/>
                  </a:lnTo>
                  <a:lnTo>
                    <a:pt x="8515" y="37258"/>
                  </a:lnTo>
                  <a:lnTo>
                    <a:pt x="5677" y="41948"/>
                  </a:lnTo>
                  <a:lnTo>
                    <a:pt x="4737" y="46979"/>
                  </a:lnTo>
                  <a:lnTo>
                    <a:pt x="5063" y="52238"/>
                  </a:lnTo>
                  <a:lnTo>
                    <a:pt x="6233" y="57650"/>
                  </a:lnTo>
                  <a:lnTo>
                    <a:pt x="10073" y="66202"/>
                  </a:lnTo>
                  <a:lnTo>
                    <a:pt x="14002" y="73178"/>
                  </a:lnTo>
                  <a:lnTo>
                    <a:pt x="15748" y="79454"/>
                  </a:lnTo>
                  <a:lnTo>
                    <a:pt x="17166" y="81508"/>
                  </a:lnTo>
                  <a:lnTo>
                    <a:pt x="19064" y="82878"/>
                  </a:lnTo>
                  <a:lnTo>
                    <a:pt x="21282" y="83791"/>
                  </a:lnTo>
                  <a:lnTo>
                    <a:pt x="26286" y="87346"/>
                  </a:lnTo>
                  <a:lnTo>
                    <a:pt x="28954" y="89627"/>
                  </a:lnTo>
                  <a:lnTo>
                    <a:pt x="31685" y="91148"/>
                  </a:lnTo>
                  <a:lnTo>
                    <a:pt x="37260" y="92838"/>
                  </a:lnTo>
                  <a:lnTo>
                    <a:pt x="42913" y="93589"/>
                  </a:lnTo>
                  <a:lnTo>
                    <a:pt x="48599" y="93922"/>
                  </a:lnTo>
                  <a:lnTo>
                    <a:pt x="58317" y="94154"/>
                  </a:lnTo>
                  <a:lnTo>
                    <a:pt x="61796" y="91634"/>
                  </a:lnTo>
                  <a:lnTo>
                    <a:pt x="64058" y="89628"/>
                  </a:lnTo>
                  <a:lnTo>
                    <a:pt x="66517" y="88291"/>
                  </a:lnTo>
                  <a:lnTo>
                    <a:pt x="71791" y="86806"/>
                  </a:lnTo>
                  <a:lnTo>
                    <a:pt x="76436" y="86410"/>
                  </a:lnTo>
                  <a:lnTo>
                    <a:pt x="82389" y="86145"/>
                  </a:lnTo>
                  <a:lnTo>
                    <a:pt x="103376" y="85721"/>
                  </a:lnTo>
                  <a:lnTo>
                    <a:pt x="118154" y="85648"/>
                  </a:lnTo>
                  <a:lnTo>
                    <a:pt x="123537" y="86590"/>
                  </a:lnTo>
                  <a:lnTo>
                    <a:pt x="129031" y="88171"/>
                  </a:lnTo>
                  <a:lnTo>
                    <a:pt x="134598" y="90177"/>
                  </a:lnTo>
                  <a:lnTo>
                    <a:pt x="139262" y="92467"/>
                  </a:lnTo>
                  <a:lnTo>
                    <a:pt x="143323" y="94946"/>
                  </a:lnTo>
                  <a:lnTo>
                    <a:pt x="146984" y="97552"/>
                  </a:lnTo>
                  <a:lnTo>
                    <a:pt x="151329" y="100241"/>
                  </a:lnTo>
                  <a:lnTo>
                    <a:pt x="156132" y="102986"/>
                  </a:lnTo>
                  <a:lnTo>
                    <a:pt x="161238" y="105769"/>
                  </a:lnTo>
                  <a:lnTo>
                    <a:pt x="165594" y="108577"/>
                  </a:lnTo>
                  <a:lnTo>
                    <a:pt x="169451" y="111401"/>
                  </a:lnTo>
                  <a:lnTo>
                    <a:pt x="172975" y="114236"/>
                  </a:lnTo>
                  <a:lnTo>
                    <a:pt x="177229" y="118032"/>
                  </a:lnTo>
                  <a:lnTo>
                    <a:pt x="187036" y="127329"/>
                  </a:lnTo>
                  <a:lnTo>
                    <a:pt x="191366" y="133427"/>
                  </a:lnTo>
                  <a:lnTo>
                    <a:pt x="195205" y="140350"/>
                  </a:lnTo>
                  <a:lnTo>
                    <a:pt x="198717" y="147823"/>
                  </a:lnTo>
                  <a:lnTo>
                    <a:pt x="201058" y="154710"/>
                  </a:lnTo>
                  <a:lnTo>
                    <a:pt x="202618" y="161207"/>
                  </a:lnTo>
                  <a:lnTo>
                    <a:pt x="203659" y="167443"/>
                  </a:lnTo>
                  <a:lnTo>
                    <a:pt x="209674" y="198974"/>
                  </a:lnTo>
                  <a:lnTo>
                    <a:pt x="211220" y="209766"/>
                  </a:lnTo>
                  <a:lnTo>
                    <a:pt x="212251" y="219818"/>
                  </a:lnTo>
                  <a:lnTo>
                    <a:pt x="212939" y="229377"/>
                  </a:lnTo>
                  <a:lnTo>
                    <a:pt x="212444" y="237654"/>
                  </a:lnTo>
                  <a:lnTo>
                    <a:pt x="211162" y="245078"/>
                  </a:lnTo>
                  <a:lnTo>
                    <a:pt x="209355" y="251932"/>
                  </a:lnTo>
                  <a:lnTo>
                    <a:pt x="206245" y="257453"/>
                  </a:lnTo>
                  <a:lnTo>
                    <a:pt x="202267" y="262087"/>
                  </a:lnTo>
                  <a:lnTo>
                    <a:pt x="197710" y="266129"/>
                  </a:lnTo>
                  <a:lnTo>
                    <a:pt x="187566" y="275700"/>
                  </a:lnTo>
                  <a:lnTo>
                    <a:pt x="182194" y="280919"/>
                  </a:lnTo>
                  <a:lnTo>
                    <a:pt x="176708" y="284398"/>
                  </a:lnTo>
                  <a:lnTo>
                    <a:pt x="171145" y="286718"/>
                  </a:lnTo>
                  <a:lnTo>
                    <a:pt x="165532" y="288264"/>
                  </a:lnTo>
                  <a:lnTo>
                    <a:pt x="159885" y="289295"/>
                  </a:lnTo>
                  <a:lnTo>
                    <a:pt x="154214" y="289982"/>
                  </a:lnTo>
                  <a:lnTo>
                    <a:pt x="148530" y="290441"/>
                  </a:lnTo>
                  <a:lnTo>
                    <a:pt x="142835" y="290746"/>
                  </a:lnTo>
                  <a:lnTo>
                    <a:pt x="131428" y="291085"/>
                  </a:lnTo>
                  <a:lnTo>
                    <a:pt x="25718" y="29135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64"/>
            <p:cNvSpPr/>
            <p:nvPr/>
          </p:nvSpPr>
          <p:spPr>
            <a:xfrm>
              <a:off x="924488" y="3926845"/>
              <a:ext cx="244230" cy="273667"/>
            </a:xfrm>
            <a:custGeom>
              <a:avLst/>
              <a:gdLst/>
              <a:ahLst/>
              <a:cxnLst/>
              <a:rect l="0" t="0" r="0" b="0"/>
              <a:pathLst>
                <a:path w="244230" h="273667">
                  <a:moveTo>
                    <a:pt x="4199" y="162237"/>
                  </a:moveTo>
                  <a:lnTo>
                    <a:pt x="4199" y="142924"/>
                  </a:lnTo>
                  <a:lnTo>
                    <a:pt x="5151" y="139837"/>
                  </a:lnTo>
                  <a:lnTo>
                    <a:pt x="8750" y="133866"/>
                  </a:lnTo>
                  <a:lnTo>
                    <a:pt x="10984" y="125498"/>
                  </a:lnTo>
                  <a:lnTo>
                    <a:pt x="11580" y="120599"/>
                  </a:lnTo>
                  <a:lnTo>
                    <a:pt x="13882" y="115429"/>
                  </a:lnTo>
                  <a:lnTo>
                    <a:pt x="17322" y="110076"/>
                  </a:lnTo>
                  <a:lnTo>
                    <a:pt x="21520" y="104603"/>
                  </a:lnTo>
                  <a:lnTo>
                    <a:pt x="26224" y="99050"/>
                  </a:lnTo>
                  <a:lnTo>
                    <a:pt x="31265" y="93442"/>
                  </a:lnTo>
                  <a:lnTo>
                    <a:pt x="36530" y="87799"/>
                  </a:lnTo>
                  <a:lnTo>
                    <a:pt x="41946" y="83084"/>
                  </a:lnTo>
                  <a:lnTo>
                    <a:pt x="47461" y="78989"/>
                  </a:lnTo>
                  <a:lnTo>
                    <a:pt x="74551" y="61021"/>
                  </a:lnTo>
                  <a:lnTo>
                    <a:pt x="81580" y="56659"/>
                  </a:lnTo>
                  <a:lnTo>
                    <a:pt x="88172" y="52800"/>
                  </a:lnTo>
                  <a:lnTo>
                    <a:pt x="94471" y="49274"/>
                  </a:lnTo>
                  <a:lnTo>
                    <a:pt x="111630" y="40276"/>
                  </a:lnTo>
                  <a:lnTo>
                    <a:pt x="121539" y="35210"/>
                  </a:lnTo>
                  <a:lnTo>
                    <a:pt x="133861" y="29927"/>
                  </a:lnTo>
                  <a:lnTo>
                    <a:pt x="147790" y="24501"/>
                  </a:lnTo>
                  <a:lnTo>
                    <a:pt x="187080" y="10301"/>
                  </a:lnTo>
                  <a:lnTo>
                    <a:pt x="197557" y="6654"/>
                  </a:lnTo>
                  <a:lnTo>
                    <a:pt x="206447" y="4223"/>
                  </a:lnTo>
                  <a:lnTo>
                    <a:pt x="214278" y="2602"/>
                  </a:lnTo>
                  <a:lnTo>
                    <a:pt x="221404" y="1521"/>
                  </a:lnTo>
                  <a:lnTo>
                    <a:pt x="227108" y="800"/>
                  </a:lnTo>
                  <a:lnTo>
                    <a:pt x="231862" y="320"/>
                  </a:lnTo>
                  <a:lnTo>
                    <a:pt x="235984" y="0"/>
                  </a:lnTo>
                  <a:lnTo>
                    <a:pt x="238733" y="739"/>
                  </a:lnTo>
                  <a:lnTo>
                    <a:pt x="240565" y="2184"/>
                  </a:lnTo>
                  <a:lnTo>
                    <a:pt x="241786" y="4101"/>
                  </a:lnTo>
                  <a:lnTo>
                    <a:pt x="241648" y="7283"/>
                  </a:lnTo>
                  <a:lnTo>
                    <a:pt x="240603" y="11309"/>
                  </a:lnTo>
                  <a:lnTo>
                    <a:pt x="236903" y="21815"/>
                  </a:lnTo>
                  <a:lnTo>
                    <a:pt x="232083" y="36010"/>
                  </a:lnTo>
                  <a:lnTo>
                    <a:pt x="229464" y="42843"/>
                  </a:lnTo>
                  <a:lnTo>
                    <a:pt x="226766" y="49304"/>
                  </a:lnTo>
                  <a:lnTo>
                    <a:pt x="224014" y="55516"/>
                  </a:lnTo>
                  <a:lnTo>
                    <a:pt x="218417" y="67498"/>
                  </a:lnTo>
                  <a:lnTo>
                    <a:pt x="215591" y="73360"/>
                  </a:lnTo>
                  <a:lnTo>
                    <a:pt x="211802" y="79173"/>
                  </a:lnTo>
                  <a:lnTo>
                    <a:pt x="207371" y="84954"/>
                  </a:lnTo>
                  <a:lnTo>
                    <a:pt x="202512" y="90712"/>
                  </a:lnTo>
                  <a:lnTo>
                    <a:pt x="197368" y="97409"/>
                  </a:lnTo>
                  <a:lnTo>
                    <a:pt x="192033" y="104731"/>
                  </a:lnTo>
                  <a:lnTo>
                    <a:pt x="186572" y="112470"/>
                  </a:lnTo>
                  <a:lnTo>
                    <a:pt x="181026" y="119534"/>
                  </a:lnTo>
                  <a:lnTo>
                    <a:pt x="175424" y="126148"/>
                  </a:lnTo>
                  <a:lnTo>
                    <a:pt x="169784" y="132463"/>
                  </a:lnTo>
                  <a:lnTo>
                    <a:pt x="155897" y="147099"/>
                  </a:lnTo>
                  <a:lnTo>
                    <a:pt x="128250" y="175228"/>
                  </a:lnTo>
                  <a:lnTo>
                    <a:pt x="121190" y="181375"/>
                  </a:lnTo>
                  <a:lnTo>
                    <a:pt x="113625" y="187378"/>
                  </a:lnTo>
                  <a:lnTo>
                    <a:pt x="105725" y="193286"/>
                  </a:lnTo>
                  <a:lnTo>
                    <a:pt x="89327" y="204929"/>
                  </a:lnTo>
                  <a:lnTo>
                    <a:pt x="80953" y="210701"/>
                  </a:lnTo>
                  <a:lnTo>
                    <a:pt x="69656" y="219311"/>
                  </a:lnTo>
                  <a:lnTo>
                    <a:pt x="41863" y="241578"/>
                  </a:lnTo>
                  <a:lnTo>
                    <a:pt x="31214" y="249421"/>
                  </a:lnTo>
                  <a:lnTo>
                    <a:pt x="23161" y="254650"/>
                  </a:lnTo>
                  <a:lnTo>
                    <a:pt x="16840" y="258135"/>
                  </a:lnTo>
                  <a:lnTo>
                    <a:pt x="12627" y="261412"/>
                  </a:lnTo>
                  <a:lnTo>
                    <a:pt x="9817" y="264549"/>
                  </a:lnTo>
                  <a:lnTo>
                    <a:pt x="7945" y="267592"/>
                  </a:lnTo>
                  <a:lnTo>
                    <a:pt x="5744" y="269622"/>
                  </a:lnTo>
                  <a:lnTo>
                    <a:pt x="3324" y="270974"/>
                  </a:lnTo>
                  <a:lnTo>
                    <a:pt x="758" y="271876"/>
                  </a:lnTo>
                  <a:lnTo>
                    <a:pt x="0" y="272477"/>
                  </a:lnTo>
                  <a:lnTo>
                    <a:pt x="447" y="272878"/>
                  </a:lnTo>
                  <a:lnTo>
                    <a:pt x="4436" y="273324"/>
                  </a:lnTo>
                  <a:lnTo>
                    <a:pt x="12560" y="273521"/>
                  </a:lnTo>
                  <a:lnTo>
                    <a:pt x="44436" y="273666"/>
                  </a:lnTo>
                  <a:lnTo>
                    <a:pt x="53884" y="272718"/>
                  </a:lnTo>
                  <a:lnTo>
                    <a:pt x="65897" y="271133"/>
                  </a:lnTo>
                  <a:lnTo>
                    <a:pt x="79621" y="269125"/>
                  </a:lnTo>
                  <a:lnTo>
                    <a:pt x="91628" y="266833"/>
                  </a:lnTo>
                  <a:lnTo>
                    <a:pt x="102490" y="264353"/>
                  </a:lnTo>
                  <a:lnTo>
                    <a:pt x="112589" y="261747"/>
                  </a:lnTo>
                  <a:lnTo>
                    <a:pt x="124084" y="258104"/>
                  </a:lnTo>
                  <a:lnTo>
                    <a:pt x="136510" y="253771"/>
                  </a:lnTo>
                  <a:lnTo>
                    <a:pt x="149556" y="248977"/>
                  </a:lnTo>
                  <a:lnTo>
                    <a:pt x="161111" y="245781"/>
                  </a:lnTo>
                  <a:lnTo>
                    <a:pt x="171672" y="243651"/>
                  </a:lnTo>
                  <a:lnTo>
                    <a:pt x="181570" y="242230"/>
                  </a:lnTo>
                  <a:lnTo>
                    <a:pt x="190074" y="240331"/>
                  </a:lnTo>
                  <a:lnTo>
                    <a:pt x="197648" y="238112"/>
                  </a:lnTo>
                  <a:lnTo>
                    <a:pt x="204603" y="235680"/>
                  </a:lnTo>
                  <a:lnTo>
                    <a:pt x="212096" y="234059"/>
                  </a:lnTo>
                  <a:lnTo>
                    <a:pt x="219950" y="232978"/>
                  </a:lnTo>
                  <a:lnTo>
                    <a:pt x="228043" y="232258"/>
                  </a:lnTo>
                  <a:lnTo>
                    <a:pt x="234495" y="231458"/>
                  </a:lnTo>
                  <a:lnTo>
                    <a:pt x="234882" y="231244"/>
                  </a:lnTo>
                  <a:lnTo>
                    <a:pt x="239978" y="230944"/>
                  </a:lnTo>
                  <a:lnTo>
                    <a:pt x="241395" y="229949"/>
                  </a:lnTo>
                  <a:lnTo>
                    <a:pt x="242340" y="228333"/>
                  </a:lnTo>
                  <a:lnTo>
                    <a:pt x="244229" y="22224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65"/>
            <p:cNvSpPr/>
            <p:nvPr/>
          </p:nvSpPr>
          <p:spPr>
            <a:xfrm>
              <a:off x="1600916" y="4697869"/>
              <a:ext cx="292076" cy="231171"/>
            </a:xfrm>
            <a:custGeom>
              <a:avLst/>
              <a:gdLst/>
              <a:ahLst/>
              <a:cxnLst/>
              <a:rect l="0" t="0" r="0" b="0"/>
              <a:pathLst>
                <a:path w="292076" h="231171">
                  <a:moveTo>
                    <a:pt x="82151" y="77013"/>
                  </a:moveTo>
                  <a:lnTo>
                    <a:pt x="86702" y="63360"/>
                  </a:lnTo>
                  <a:lnTo>
                    <a:pt x="88042" y="58386"/>
                  </a:lnTo>
                  <a:lnTo>
                    <a:pt x="88936" y="54118"/>
                  </a:lnTo>
                  <a:lnTo>
                    <a:pt x="89532" y="50320"/>
                  </a:lnTo>
                  <a:lnTo>
                    <a:pt x="92734" y="43559"/>
                  </a:lnTo>
                  <a:lnTo>
                    <a:pt x="97332" y="37380"/>
                  </a:lnTo>
                  <a:lnTo>
                    <a:pt x="102551" y="31458"/>
                  </a:lnTo>
                  <a:lnTo>
                    <a:pt x="108045" y="25652"/>
                  </a:lnTo>
                  <a:lnTo>
                    <a:pt x="110844" y="22769"/>
                  </a:lnTo>
                  <a:lnTo>
                    <a:pt x="114614" y="20848"/>
                  </a:lnTo>
                  <a:lnTo>
                    <a:pt x="119033" y="19567"/>
                  </a:lnTo>
                  <a:lnTo>
                    <a:pt x="123884" y="18714"/>
                  </a:lnTo>
                  <a:lnTo>
                    <a:pt x="129976" y="17192"/>
                  </a:lnTo>
                  <a:lnTo>
                    <a:pt x="136894" y="15225"/>
                  </a:lnTo>
                  <a:lnTo>
                    <a:pt x="144364" y="12961"/>
                  </a:lnTo>
                  <a:lnTo>
                    <a:pt x="151249" y="10499"/>
                  </a:lnTo>
                  <a:lnTo>
                    <a:pt x="157744" y="7906"/>
                  </a:lnTo>
                  <a:lnTo>
                    <a:pt x="163979" y="5224"/>
                  </a:lnTo>
                  <a:lnTo>
                    <a:pt x="170040" y="3436"/>
                  </a:lnTo>
                  <a:lnTo>
                    <a:pt x="175986" y="2244"/>
                  </a:lnTo>
                  <a:lnTo>
                    <a:pt x="181855" y="1449"/>
                  </a:lnTo>
                  <a:lnTo>
                    <a:pt x="189578" y="920"/>
                  </a:lnTo>
                  <a:lnTo>
                    <a:pt x="198537" y="567"/>
                  </a:lnTo>
                  <a:lnTo>
                    <a:pt x="220555" y="174"/>
                  </a:lnTo>
                  <a:lnTo>
                    <a:pt x="249392" y="0"/>
                  </a:lnTo>
                  <a:lnTo>
                    <a:pt x="260320" y="906"/>
                  </a:lnTo>
                  <a:lnTo>
                    <a:pt x="268558" y="2463"/>
                  </a:lnTo>
                  <a:lnTo>
                    <a:pt x="275002" y="4453"/>
                  </a:lnTo>
                  <a:lnTo>
                    <a:pt x="279298" y="6732"/>
                  </a:lnTo>
                  <a:lnTo>
                    <a:pt x="282163" y="9204"/>
                  </a:lnTo>
                  <a:lnTo>
                    <a:pt x="284072" y="11805"/>
                  </a:lnTo>
                  <a:lnTo>
                    <a:pt x="286297" y="13538"/>
                  </a:lnTo>
                  <a:lnTo>
                    <a:pt x="288734" y="14694"/>
                  </a:lnTo>
                  <a:lnTo>
                    <a:pt x="291310" y="15465"/>
                  </a:lnTo>
                  <a:lnTo>
                    <a:pt x="292075" y="16931"/>
                  </a:lnTo>
                  <a:lnTo>
                    <a:pt x="291633" y="18861"/>
                  </a:lnTo>
                  <a:lnTo>
                    <a:pt x="288602" y="24498"/>
                  </a:lnTo>
                  <a:lnTo>
                    <a:pt x="284079" y="33353"/>
                  </a:lnTo>
                  <a:lnTo>
                    <a:pt x="280587" y="37429"/>
                  </a:lnTo>
                  <a:lnTo>
                    <a:pt x="264666" y="50574"/>
                  </a:lnTo>
                  <a:lnTo>
                    <a:pt x="256215" y="58434"/>
                  </a:lnTo>
                  <a:lnTo>
                    <a:pt x="246771" y="67485"/>
                  </a:lnTo>
                  <a:lnTo>
                    <a:pt x="234760" y="76376"/>
                  </a:lnTo>
                  <a:lnTo>
                    <a:pt x="221038" y="85161"/>
                  </a:lnTo>
                  <a:lnTo>
                    <a:pt x="206175" y="93875"/>
                  </a:lnTo>
                  <a:lnTo>
                    <a:pt x="166800" y="118797"/>
                  </a:lnTo>
                  <a:lnTo>
                    <a:pt x="51812" y="193641"/>
                  </a:lnTo>
                  <a:lnTo>
                    <a:pt x="36207" y="203342"/>
                  </a:lnTo>
                  <a:lnTo>
                    <a:pt x="24852" y="209810"/>
                  </a:lnTo>
                  <a:lnTo>
                    <a:pt x="16329" y="214122"/>
                  </a:lnTo>
                  <a:lnTo>
                    <a:pt x="9695" y="216996"/>
                  </a:lnTo>
                  <a:lnTo>
                    <a:pt x="5272" y="219865"/>
                  </a:lnTo>
                  <a:lnTo>
                    <a:pt x="2323" y="222731"/>
                  </a:lnTo>
                  <a:lnTo>
                    <a:pt x="357" y="225593"/>
                  </a:lnTo>
                  <a:lnTo>
                    <a:pt x="0" y="227501"/>
                  </a:lnTo>
                  <a:lnTo>
                    <a:pt x="713" y="228774"/>
                  </a:lnTo>
                  <a:lnTo>
                    <a:pt x="2142" y="229622"/>
                  </a:lnTo>
                  <a:lnTo>
                    <a:pt x="8809" y="230564"/>
                  </a:lnTo>
                  <a:lnTo>
                    <a:pt x="13254" y="230815"/>
                  </a:lnTo>
                  <a:lnTo>
                    <a:pt x="28352" y="231095"/>
                  </a:lnTo>
                  <a:lnTo>
                    <a:pt x="37713" y="231170"/>
                  </a:lnTo>
                  <a:lnTo>
                    <a:pt x="62050" y="229314"/>
                  </a:lnTo>
                  <a:lnTo>
                    <a:pt x="185425" y="217729"/>
                  </a:lnTo>
                  <a:lnTo>
                    <a:pt x="245028" y="214173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66"/>
            <p:cNvSpPr/>
            <p:nvPr/>
          </p:nvSpPr>
          <p:spPr>
            <a:xfrm>
              <a:off x="2025967" y="4843462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0"/>
                  </a:moveTo>
                  <a:lnTo>
                    <a:pt x="18203" y="0"/>
                  </a:lnTo>
                  <a:lnTo>
                    <a:pt x="29280" y="953"/>
                  </a:lnTo>
                  <a:lnTo>
                    <a:pt x="42380" y="2540"/>
                  </a:lnTo>
                  <a:lnTo>
                    <a:pt x="56829" y="4551"/>
                  </a:lnTo>
                  <a:lnTo>
                    <a:pt x="70271" y="5892"/>
                  </a:lnTo>
                  <a:lnTo>
                    <a:pt x="83042" y="6785"/>
                  </a:lnTo>
                  <a:lnTo>
                    <a:pt x="111600" y="8043"/>
                  </a:lnTo>
                  <a:lnTo>
                    <a:pt x="117263" y="8219"/>
                  </a:lnTo>
                  <a:lnTo>
                    <a:pt x="124847" y="9290"/>
                  </a:lnTo>
                  <a:lnTo>
                    <a:pt x="133714" y="10956"/>
                  </a:lnTo>
                  <a:lnTo>
                    <a:pt x="162877" y="1714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67"/>
            <p:cNvSpPr/>
            <p:nvPr/>
          </p:nvSpPr>
          <p:spPr>
            <a:xfrm>
              <a:off x="2163127" y="4735888"/>
              <a:ext cx="300038" cy="253308"/>
            </a:xfrm>
            <a:custGeom>
              <a:avLst/>
              <a:gdLst/>
              <a:ahLst/>
              <a:cxnLst/>
              <a:rect l="0" t="0" r="0" b="0"/>
              <a:pathLst>
                <a:path w="300038" h="253308">
                  <a:moveTo>
                    <a:pt x="0" y="13277"/>
                  </a:moveTo>
                  <a:lnTo>
                    <a:pt x="18204" y="8726"/>
                  </a:lnTo>
                  <a:lnTo>
                    <a:pt x="25470" y="7385"/>
                  </a:lnTo>
                  <a:lnTo>
                    <a:pt x="32220" y="6491"/>
                  </a:lnTo>
                  <a:lnTo>
                    <a:pt x="38625" y="5895"/>
                  </a:lnTo>
                  <a:lnTo>
                    <a:pt x="47658" y="4546"/>
                  </a:lnTo>
                  <a:lnTo>
                    <a:pt x="70394" y="506"/>
                  </a:lnTo>
                  <a:lnTo>
                    <a:pt x="83124" y="0"/>
                  </a:lnTo>
                  <a:lnTo>
                    <a:pt x="96374" y="616"/>
                  </a:lnTo>
                  <a:lnTo>
                    <a:pt x="109969" y="1979"/>
                  </a:lnTo>
                  <a:lnTo>
                    <a:pt x="120938" y="3840"/>
                  </a:lnTo>
                  <a:lnTo>
                    <a:pt x="130155" y="6033"/>
                  </a:lnTo>
                  <a:lnTo>
                    <a:pt x="138205" y="8447"/>
                  </a:lnTo>
                  <a:lnTo>
                    <a:pt x="145477" y="10057"/>
                  </a:lnTo>
                  <a:lnTo>
                    <a:pt x="152230" y="11130"/>
                  </a:lnTo>
                  <a:lnTo>
                    <a:pt x="158636" y="11846"/>
                  </a:lnTo>
                  <a:lnTo>
                    <a:pt x="163860" y="13275"/>
                  </a:lnTo>
                  <a:lnTo>
                    <a:pt x="172204" y="17403"/>
                  </a:lnTo>
                  <a:lnTo>
                    <a:pt x="177668" y="20791"/>
                  </a:lnTo>
                  <a:lnTo>
                    <a:pt x="191359" y="29634"/>
                  </a:lnTo>
                  <a:lnTo>
                    <a:pt x="197105" y="34659"/>
                  </a:lnTo>
                  <a:lnTo>
                    <a:pt x="201888" y="39914"/>
                  </a:lnTo>
                  <a:lnTo>
                    <a:pt x="206030" y="45322"/>
                  </a:lnTo>
                  <a:lnTo>
                    <a:pt x="209743" y="51785"/>
                  </a:lnTo>
                  <a:lnTo>
                    <a:pt x="213171" y="58952"/>
                  </a:lnTo>
                  <a:lnTo>
                    <a:pt x="216409" y="66586"/>
                  </a:lnTo>
                  <a:lnTo>
                    <a:pt x="217615" y="72629"/>
                  </a:lnTo>
                  <a:lnTo>
                    <a:pt x="217467" y="77610"/>
                  </a:lnTo>
                  <a:lnTo>
                    <a:pt x="216416" y="81883"/>
                  </a:lnTo>
                  <a:lnTo>
                    <a:pt x="214762" y="86637"/>
                  </a:lnTo>
                  <a:lnTo>
                    <a:pt x="212707" y="91711"/>
                  </a:lnTo>
                  <a:lnTo>
                    <a:pt x="210385" y="96999"/>
                  </a:lnTo>
                  <a:lnTo>
                    <a:pt x="206932" y="101476"/>
                  </a:lnTo>
                  <a:lnTo>
                    <a:pt x="198015" y="108991"/>
                  </a:lnTo>
                  <a:lnTo>
                    <a:pt x="190241" y="115507"/>
                  </a:lnTo>
                  <a:lnTo>
                    <a:pt x="181707" y="122530"/>
                  </a:lnTo>
                  <a:lnTo>
                    <a:pt x="175430" y="127069"/>
                  </a:lnTo>
                  <a:lnTo>
                    <a:pt x="168389" y="132001"/>
                  </a:lnTo>
                  <a:lnTo>
                    <a:pt x="161789" y="137194"/>
                  </a:lnTo>
                  <a:lnTo>
                    <a:pt x="155484" y="142561"/>
                  </a:lnTo>
                  <a:lnTo>
                    <a:pt x="149376" y="148043"/>
                  </a:lnTo>
                  <a:lnTo>
                    <a:pt x="142446" y="153604"/>
                  </a:lnTo>
                  <a:lnTo>
                    <a:pt x="134969" y="159216"/>
                  </a:lnTo>
                  <a:lnTo>
                    <a:pt x="127127" y="164862"/>
                  </a:lnTo>
                  <a:lnTo>
                    <a:pt x="117136" y="170531"/>
                  </a:lnTo>
                  <a:lnTo>
                    <a:pt x="105713" y="176215"/>
                  </a:lnTo>
                  <a:lnTo>
                    <a:pt x="93336" y="181910"/>
                  </a:lnTo>
                  <a:lnTo>
                    <a:pt x="83179" y="187612"/>
                  </a:lnTo>
                  <a:lnTo>
                    <a:pt x="74503" y="193317"/>
                  </a:lnTo>
                  <a:lnTo>
                    <a:pt x="66813" y="199026"/>
                  </a:lnTo>
                  <a:lnTo>
                    <a:pt x="58830" y="205690"/>
                  </a:lnTo>
                  <a:lnTo>
                    <a:pt x="50650" y="212990"/>
                  </a:lnTo>
                  <a:lnTo>
                    <a:pt x="30565" y="231836"/>
                  </a:lnTo>
                  <a:lnTo>
                    <a:pt x="26092" y="236136"/>
                  </a:lnTo>
                  <a:lnTo>
                    <a:pt x="24062" y="239002"/>
                  </a:lnTo>
                  <a:lnTo>
                    <a:pt x="23661" y="240912"/>
                  </a:lnTo>
                  <a:lnTo>
                    <a:pt x="24347" y="242186"/>
                  </a:lnTo>
                  <a:lnTo>
                    <a:pt x="25756" y="243036"/>
                  </a:lnTo>
                  <a:lnTo>
                    <a:pt x="29862" y="243979"/>
                  </a:lnTo>
                  <a:lnTo>
                    <a:pt x="37402" y="244399"/>
                  </a:lnTo>
                  <a:lnTo>
                    <a:pt x="47103" y="244585"/>
                  </a:lnTo>
                  <a:lnTo>
                    <a:pt x="291363" y="244734"/>
                  </a:lnTo>
                  <a:lnTo>
                    <a:pt x="294255" y="245687"/>
                  </a:lnTo>
                  <a:lnTo>
                    <a:pt x="296182" y="247274"/>
                  </a:lnTo>
                  <a:lnTo>
                    <a:pt x="300037" y="253307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68"/>
            <p:cNvSpPr/>
            <p:nvPr/>
          </p:nvSpPr>
          <p:spPr>
            <a:xfrm>
              <a:off x="2506027" y="4877752"/>
              <a:ext cx="222418" cy="274321"/>
            </a:xfrm>
            <a:custGeom>
              <a:avLst/>
              <a:gdLst/>
              <a:ahLst/>
              <a:cxnLst/>
              <a:rect l="0" t="0" r="0" b="0"/>
              <a:pathLst>
                <a:path w="222418" h="274321">
                  <a:moveTo>
                    <a:pt x="0" y="0"/>
                  </a:moveTo>
                  <a:lnTo>
                    <a:pt x="9102" y="13652"/>
                  </a:lnTo>
                  <a:lnTo>
                    <a:pt x="12735" y="18627"/>
                  </a:lnTo>
                  <a:lnTo>
                    <a:pt x="19313" y="26694"/>
                  </a:lnTo>
                  <a:lnTo>
                    <a:pt x="22400" y="31131"/>
                  </a:lnTo>
                  <a:lnTo>
                    <a:pt x="25411" y="35994"/>
                  </a:lnTo>
                  <a:lnTo>
                    <a:pt x="28371" y="41141"/>
                  </a:lnTo>
                  <a:lnTo>
                    <a:pt x="33201" y="48382"/>
                  </a:lnTo>
                  <a:lnTo>
                    <a:pt x="46189" y="66588"/>
                  </a:lnTo>
                  <a:lnTo>
                    <a:pt x="54605" y="75825"/>
                  </a:lnTo>
                  <a:lnTo>
                    <a:pt x="64026" y="84840"/>
                  </a:lnTo>
                  <a:lnTo>
                    <a:pt x="74116" y="93707"/>
                  </a:lnTo>
                  <a:lnTo>
                    <a:pt x="81796" y="99619"/>
                  </a:lnTo>
                  <a:lnTo>
                    <a:pt x="87868" y="103560"/>
                  </a:lnTo>
                  <a:lnTo>
                    <a:pt x="92869" y="106188"/>
                  </a:lnTo>
                  <a:lnTo>
                    <a:pt x="97155" y="108892"/>
                  </a:lnTo>
                  <a:lnTo>
                    <a:pt x="100965" y="111647"/>
                  </a:lnTo>
                  <a:lnTo>
                    <a:pt x="104457" y="114437"/>
                  </a:lnTo>
                  <a:lnTo>
                    <a:pt x="107738" y="115344"/>
                  </a:lnTo>
                  <a:lnTo>
                    <a:pt x="110878" y="114996"/>
                  </a:lnTo>
                  <a:lnTo>
                    <a:pt x="113924" y="113811"/>
                  </a:lnTo>
                  <a:lnTo>
                    <a:pt x="118812" y="113022"/>
                  </a:lnTo>
                  <a:lnTo>
                    <a:pt x="124928" y="112495"/>
                  </a:lnTo>
                  <a:lnTo>
                    <a:pt x="131863" y="112145"/>
                  </a:lnTo>
                  <a:lnTo>
                    <a:pt x="137438" y="110958"/>
                  </a:lnTo>
                  <a:lnTo>
                    <a:pt x="142108" y="109215"/>
                  </a:lnTo>
                  <a:lnTo>
                    <a:pt x="146174" y="107100"/>
                  </a:lnTo>
                  <a:lnTo>
                    <a:pt x="150789" y="102832"/>
                  </a:lnTo>
                  <a:lnTo>
                    <a:pt x="155771" y="97130"/>
                  </a:lnTo>
                  <a:lnTo>
                    <a:pt x="160997" y="90471"/>
                  </a:lnTo>
                  <a:lnTo>
                    <a:pt x="165434" y="85079"/>
                  </a:lnTo>
                  <a:lnTo>
                    <a:pt x="169344" y="80532"/>
                  </a:lnTo>
                  <a:lnTo>
                    <a:pt x="176229" y="72940"/>
                  </a:lnTo>
                  <a:lnTo>
                    <a:pt x="182464" y="66390"/>
                  </a:lnTo>
                  <a:lnTo>
                    <a:pt x="184508" y="63310"/>
                  </a:lnTo>
                  <a:lnTo>
                    <a:pt x="186778" y="57348"/>
                  </a:lnTo>
                  <a:lnTo>
                    <a:pt x="190328" y="51523"/>
                  </a:lnTo>
                  <a:lnTo>
                    <a:pt x="192608" y="48636"/>
                  </a:lnTo>
                  <a:lnTo>
                    <a:pt x="195141" y="42889"/>
                  </a:lnTo>
                  <a:lnTo>
                    <a:pt x="195816" y="40023"/>
                  </a:lnTo>
                  <a:lnTo>
                    <a:pt x="199107" y="34298"/>
                  </a:lnTo>
                  <a:lnTo>
                    <a:pt x="201318" y="31438"/>
                  </a:lnTo>
                  <a:lnTo>
                    <a:pt x="203775" y="25720"/>
                  </a:lnTo>
                  <a:lnTo>
                    <a:pt x="205819" y="18098"/>
                  </a:lnTo>
                  <a:lnTo>
                    <a:pt x="209903" y="5186"/>
                  </a:lnTo>
                  <a:lnTo>
                    <a:pt x="212325" y="1552"/>
                  </a:lnTo>
                  <a:lnTo>
                    <a:pt x="214893" y="83"/>
                  </a:lnTo>
                  <a:lnTo>
                    <a:pt x="217557" y="56"/>
                  </a:lnTo>
                  <a:lnTo>
                    <a:pt x="219333" y="2895"/>
                  </a:lnTo>
                  <a:lnTo>
                    <a:pt x="220517" y="7645"/>
                  </a:lnTo>
                  <a:lnTo>
                    <a:pt x="221306" y="13669"/>
                  </a:lnTo>
                  <a:lnTo>
                    <a:pt x="221833" y="20543"/>
                  </a:lnTo>
                  <a:lnTo>
                    <a:pt x="222183" y="27983"/>
                  </a:lnTo>
                  <a:lnTo>
                    <a:pt x="222417" y="35800"/>
                  </a:lnTo>
                  <a:lnTo>
                    <a:pt x="221621" y="45774"/>
                  </a:lnTo>
                  <a:lnTo>
                    <a:pt x="220137" y="57186"/>
                  </a:lnTo>
                  <a:lnTo>
                    <a:pt x="218196" y="69557"/>
                  </a:lnTo>
                  <a:lnTo>
                    <a:pt x="214996" y="82566"/>
                  </a:lnTo>
                  <a:lnTo>
                    <a:pt x="210958" y="96002"/>
                  </a:lnTo>
                  <a:lnTo>
                    <a:pt x="206361" y="109721"/>
                  </a:lnTo>
                  <a:lnTo>
                    <a:pt x="202344" y="120773"/>
                  </a:lnTo>
                  <a:lnTo>
                    <a:pt x="198714" y="130045"/>
                  </a:lnTo>
                  <a:lnTo>
                    <a:pt x="177192" y="182472"/>
                  </a:lnTo>
                  <a:lnTo>
                    <a:pt x="169874" y="198891"/>
                  </a:lnTo>
                  <a:lnTo>
                    <a:pt x="165637" y="205937"/>
                  </a:lnTo>
                  <a:lnTo>
                    <a:pt x="160907" y="212539"/>
                  </a:lnTo>
                  <a:lnTo>
                    <a:pt x="155849" y="218845"/>
                  </a:lnTo>
                  <a:lnTo>
                    <a:pt x="150572" y="226860"/>
                  </a:lnTo>
                  <a:lnTo>
                    <a:pt x="145149" y="236012"/>
                  </a:lnTo>
                  <a:lnTo>
                    <a:pt x="131859" y="259874"/>
                  </a:lnTo>
                  <a:lnTo>
                    <a:pt x="127501" y="265677"/>
                  </a:lnTo>
                  <a:lnTo>
                    <a:pt x="125006" y="268558"/>
                  </a:lnTo>
                  <a:lnTo>
                    <a:pt x="122390" y="270479"/>
                  </a:lnTo>
                  <a:lnTo>
                    <a:pt x="116943" y="272613"/>
                  </a:lnTo>
                  <a:lnTo>
                    <a:pt x="111455" y="274316"/>
                  </a:lnTo>
                  <a:lnTo>
                    <a:pt x="119662" y="274320"/>
                  </a:lnTo>
                  <a:lnTo>
                    <a:pt x="115006" y="274320"/>
                  </a:lnTo>
                  <a:lnTo>
                    <a:pt x="119638" y="274320"/>
                  </a:lnTo>
                  <a:lnTo>
                    <a:pt x="111442" y="27432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69"/>
            <p:cNvSpPr/>
            <p:nvPr/>
          </p:nvSpPr>
          <p:spPr>
            <a:xfrm>
              <a:off x="2900362" y="4912042"/>
              <a:ext cx="219919" cy="120016"/>
            </a:xfrm>
            <a:custGeom>
              <a:avLst/>
              <a:gdLst/>
              <a:ahLst/>
              <a:cxnLst/>
              <a:rect l="0" t="0" r="0" b="0"/>
              <a:pathLst>
                <a:path w="219919" h="120016">
                  <a:moveTo>
                    <a:pt x="0" y="0"/>
                  </a:moveTo>
                  <a:lnTo>
                    <a:pt x="7381" y="7381"/>
                  </a:lnTo>
                  <a:lnTo>
                    <a:pt x="13123" y="10583"/>
                  </a:lnTo>
                  <a:lnTo>
                    <a:pt x="17321" y="12770"/>
                  </a:lnTo>
                  <a:lnTo>
                    <a:pt x="22025" y="14229"/>
                  </a:lnTo>
                  <a:lnTo>
                    <a:pt x="27066" y="15201"/>
                  </a:lnTo>
                  <a:lnTo>
                    <a:pt x="32331" y="15849"/>
                  </a:lnTo>
                  <a:lnTo>
                    <a:pt x="38699" y="16281"/>
                  </a:lnTo>
                  <a:lnTo>
                    <a:pt x="45802" y="16569"/>
                  </a:lnTo>
                  <a:lnTo>
                    <a:pt x="53395" y="16761"/>
                  </a:lnTo>
                  <a:lnTo>
                    <a:pt x="60361" y="17841"/>
                  </a:lnTo>
                  <a:lnTo>
                    <a:pt x="66911" y="19515"/>
                  </a:lnTo>
                  <a:lnTo>
                    <a:pt x="73182" y="21583"/>
                  </a:lnTo>
                  <a:lnTo>
                    <a:pt x="78316" y="22961"/>
                  </a:lnTo>
                  <a:lnTo>
                    <a:pt x="82690" y="23880"/>
                  </a:lnTo>
                  <a:lnTo>
                    <a:pt x="86559" y="24492"/>
                  </a:lnTo>
                  <a:lnTo>
                    <a:pt x="91044" y="24901"/>
                  </a:lnTo>
                  <a:lnTo>
                    <a:pt x="95938" y="25173"/>
                  </a:lnTo>
                  <a:lnTo>
                    <a:pt x="101106" y="25355"/>
                  </a:lnTo>
                  <a:lnTo>
                    <a:pt x="106457" y="26428"/>
                  </a:lnTo>
                  <a:lnTo>
                    <a:pt x="111929" y="28096"/>
                  </a:lnTo>
                  <a:lnTo>
                    <a:pt x="117482" y="30161"/>
                  </a:lnTo>
                  <a:lnTo>
                    <a:pt x="123088" y="31538"/>
                  </a:lnTo>
                  <a:lnTo>
                    <a:pt x="128732" y="32455"/>
                  </a:lnTo>
                  <a:lnTo>
                    <a:pt x="134399" y="33067"/>
                  </a:lnTo>
                  <a:lnTo>
                    <a:pt x="142939" y="33474"/>
                  </a:lnTo>
                  <a:lnTo>
                    <a:pt x="165129" y="33927"/>
                  </a:lnTo>
                  <a:lnTo>
                    <a:pt x="173903" y="35001"/>
                  </a:lnTo>
                  <a:lnTo>
                    <a:pt x="180705" y="36669"/>
                  </a:lnTo>
                  <a:lnTo>
                    <a:pt x="186193" y="38734"/>
                  </a:lnTo>
                  <a:lnTo>
                    <a:pt x="190804" y="40110"/>
                  </a:lnTo>
                  <a:lnTo>
                    <a:pt x="194830" y="41028"/>
                  </a:lnTo>
                  <a:lnTo>
                    <a:pt x="198467" y="41639"/>
                  </a:lnTo>
                  <a:lnTo>
                    <a:pt x="202796" y="42047"/>
                  </a:lnTo>
                  <a:lnTo>
                    <a:pt x="207588" y="42319"/>
                  </a:lnTo>
                  <a:lnTo>
                    <a:pt x="219863" y="42755"/>
                  </a:lnTo>
                  <a:lnTo>
                    <a:pt x="219918" y="42791"/>
                  </a:lnTo>
                  <a:lnTo>
                    <a:pt x="217439" y="42831"/>
                  </a:lnTo>
                  <a:lnTo>
                    <a:pt x="215444" y="43794"/>
                  </a:lnTo>
                  <a:lnTo>
                    <a:pt x="210688" y="47404"/>
                  </a:lnTo>
                  <a:lnTo>
                    <a:pt x="208086" y="49700"/>
                  </a:lnTo>
                  <a:lnTo>
                    <a:pt x="202655" y="54792"/>
                  </a:lnTo>
                  <a:lnTo>
                    <a:pt x="194243" y="63013"/>
                  </a:lnTo>
                  <a:lnTo>
                    <a:pt x="188550" y="66774"/>
                  </a:lnTo>
                  <a:lnTo>
                    <a:pt x="180945" y="71186"/>
                  </a:lnTo>
                  <a:lnTo>
                    <a:pt x="172065" y="76032"/>
                  </a:lnTo>
                  <a:lnTo>
                    <a:pt x="164240" y="79263"/>
                  </a:lnTo>
                  <a:lnTo>
                    <a:pt x="157118" y="81417"/>
                  </a:lnTo>
                  <a:lnTo>
                    <a:pt x="150466" y="82853"/>
                  </a:lnTo>
                  <a:lnTo>
                    <a:pt x="144125" y="84763"/>
                  </a:lnTo>
                  <a:lnTo>
                    <a:pt x="137994" y="86989"/>
                  </a:lnTo>
                  <a:lnTo>
                    <a:pt x="132001" y="89425"/>
                  </a:lnTo>
                  <a:lnTo>
                    <a:pt x="126100" y="92002"/>
                  </a:lnTo>
                  <a:lnTo>
                    <a:pt x="114465" y="97404"/>
                  </a:lnTo>
                  <a:lnTo>
                    <a:pt x="106790" y="100179"/>
                  </a:lnTo>
                  <a:lnTo>
                    <a:pt x="97863" y="102981"/>
                  </a:lnTo>
                  <a:lnTo>
                    <a:pt x="77785" y="108634"/>
                  </a:lnTo>
                  <a:lnTo>
                    <a:pt x="56161" y="114322"/>
                  </a:lnTo>
                  <a:lnTo>
                    <a:pt x="46966" y="116220"/>
                  </a:lnTo>
                  <a:lnTo>
                    <a:pt x="38930" y="117485"/>
                  </a:lnTo>
                  <a:lnTo>
                    <a:pt x="17145" y="120015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70"/>
            <p:cNvSpPr/>
            <p:nvPr/>
          </p:nvSpPr>
          <p:spPr>
            <a:xfrm>
              <a:off x="3179784" y="4869179"/>
              <a:ext cx="192628" cy="172837"/>
            </a:xfrm>
            <a:custGeom>
              <a:avLst/>
              <a:gdLst/>
              <a:ahLst/>
              <a:cxnLst/>
              <a:rect l="0" t="0" r="0" b="0"/>
              <a:pathLst>
                <a:path w="192628" h="172837">
                  <a:moveTo>
                    <a:pt x="89195" y="8573"/>
                  </a:moveTo>
                  <a:lnTo>
                    <a:pt x="57340" y="35878"/>
                  </a:lnTo>
                  <a:lnTo>
                    <a:pt x="40336" y="54399"/>
                  </a:lnTo>
                  <a:lnTo>
                    <a:pt x="21380" y="77224"/>
                  </a:lnTo>
                  <a:lnTo>
                    <a:pt x="1123" y="102918"/>
                  </a:lnTo>
                  <a:lnTo>
                    <a:pt x="0" y="125762"/>
                  </a:lnTo>
                  <a:lnTo>
                    <a:pt x="11635" y="146707"/>
                  </a:lnTo>
                  <a:lnTo>
                    <a:pt x="31773" y="166385"/>
                  </a:lnTo>
                  <a:lnTo>
                    <a:pt x="58534" y="172836"/>
                  </a:lnTo>
                  <a:lnTo>
                    <a:pt x="89709" y="170469"/>
                  </a:lnTo>
                  <a:lnTo>
                    <a:pt x="123828" y="162224"/>
                  </a:lnTo>
                  <a:lnTo>
                    <a:pt x="150384" y="144344"/>
                  </a:lnTo>
                  <a:lnTo>
                    <a:pt x="171898" y="120042"/>
                  </a:lnTo>
                  <a:lnTo>
                    <a:pt x="190051" y="91458"/>
                  </a:lnTo>
                  <a:lnTo>
                    <a:pt x="192627" y="65735"/>
                  </a:lnTo>
                  <a:lnTo>
                    <a:pt x="184820" y="41919"/>
                  </a:lnTo>
                  <a:lnTo>
                    <a:pt x="72050" y="0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71"/>
            <p:cNvSpPr/>
            <p:nvPr/>
          </p:nvSpPr>
          <p:spPr>
            <a:xfrm>
              <a:off x="1751647" y="4997875"/>
              <a:ext cx="142385" cy="68473"/>
            </a:xfrm>
            <a:custGeom>
              <a:avLst/>
              <a:gdLst/>
              <a:ahLst/>
              <a:cxnLst/>
              <a:rect l="0" t="0" r="0" b="0"/>
              <a:pathLst>
                <a:path w="142385" h="68473">
                  <a:moveTo>
                    <a:pt x="0" y="25610"/>
                  </a:moveTo>
                  <a:lnTo>
                    <a:pt x="0" y="21059"/>
                  </a:lnTo>
                  <a:lnTo>
                    <a:pt x="953" y="18766"/>
                  </a:lnTo>
                  <a:lnTo>
                    <a:pt x="2540" y="16285"/>
                  </a:lnTo>
                  <a:lnTo>
                    <a:pt x="7381" y="10009"/>
                  </a:lnTo>
                  <a:lnTo>
                    <a:pt x="8731" y="9494"/>
                  </a:lnTo>
                  <a:lnTo>
                    <a:pt x="12770" y="8922"/>
                  </a:lnTo>
                  <a:lnTo>
                    <a:pt x="17086" y="7817"/>
                  </a:lnTo>
                  <a:lnTo>
                    <a:pt x="22821" y="6128"/>
                  </a:lnTo>
                  <a:lnTo>
                    <a:pt x="29501" y="4050"/>
                  </a:lnTo>
                  <a:lnTo>
                    <a:pt x="36812" y="2663"/>
                  </a:lnTo>
                  <a:lnTo>
                    <a:pt x="44544" y="1739"/>
                  </a:lnTo>
                  <a:lnTo>
                    <a:pt x="52556" y="1124"/>
                  </a:lnTo>
                  <a:lnTo>
                    <a:pt x="66470" y="714"/>
                  </a:lnTo>
                  <a:lnTo>
                    <a:pt x="133601" y="0"/>
                  </a:lnTo>
                  <a:lnTo>
                    <a:pt x="137645" y="917"/>
                  </a:lnTo>
                  <a:lnTo>
                    <a:pt x="140341" y="2481"/>
                  </a:lnTo>
                  <a:lnTo>
                    <a:pt x="142138" y="4475"/>
                  </a:lnTo>
                  <a:lnTo>
                    <a:pt x="142384" y="6757"/>
                  </a:lnTo>
                  <a:lnTo>
                    <a:pt x="141595" y="9232"/>
                  </a:lnTo>
                  <a:lnTo>
                    <a:pt x="140117" y="11833"/>
                  </a:lnTo>
                  <a:lnTo>
                    <a:pt x="138179" y="14520"/>
                  </a:lnTo>
                  <a:lnTo>
                    <a:pt x="135934" y="17264"/>
                  </a:lnTo>
                  <a:lnTo>
                    <a:pt x="133485" y="20046"/>
                  </a:lnTo>
                  <a:lnTo>
                    <a:pt x="130900" y="22853"/>
                  </a:lnTo>
                  <a:lnTo>
                    <a:pt x="125488" y="28512"/>
                  </a:lnTo>
                  <a:lnTo>
                    <a:pt x="95637" y="58560"/>
                  </a:lnTo>
                  <a:lnTo>
                    <a:pt x="94238" y="59007"/>
                  </a:lnTo>
                  <a:lnTo>
                    <a:pt x="92353" y="59304"/>
                  </a:lnTo>
                  <a:lnTo>
                    <a:pt x="85725" y="68472"/>
                  </a:lnTo>
                </a:path>
              </a:pathLst>
            </a:custGeom>
            <a:ln w="38100" cap="flat" cmpd="sng" algn="ctr">
              <a:solidFill>
                <a:srgbClr val="0000C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SMARTPenAnnotation346"/>
          <p:cNvSpPr/>
          <p:nvPr/>
        </p:nvSpPr>
        <p:spPr>
          <a:xfrm>
            <a:off x="1756408" y="5066347"/>
            <a:ext cx="260987" cy="205741"/>
          </a:xfrm>
          <a:custGeom>
            <a:avLst/>
            <a:gdLst/>
            <a:ahLst/>
            <a:cxnLst/>
            <a:rect l="0" t="0" r="0" b="0"/>
            <a:pathLst>
              <a:path w="260987" h="205741">
                <a:moveTo>
                  <a:pt x="132399" y="0"/>
                </a:moveTo>
                <a:lnTo>
                  <a:pt x="132399" y="4551"/>
                </a:lnTo>
                <a:lnTo>
                  <a:pt x="131446" y="5892"/>
                </a:lnTo>
                <a:lnTo>
                  <a:pt x="129859" y="6785"/>
                </a:lnTo>
                <a:lnTo>
                  <a:pt x="125018" y="8219"/>
                </a:lnTo>
                <a:lnTo>
                  <a:pt x="119629" y="13019"/>
                </a:lnTo>
                <a:lnTo>
                  <a:pt x="82446" y="49959"/>
                </a:lnTo>
                <a:lnTo>
                  <a:pt x="78142" y="55214"/>
                </a:lnTo>
                <a:lnTo>
                  <a:pt x="74320" y="60622"/>
                </a:lnTo>
                <a:lnTo>
                  <a:pt x="70820" y="66132"/>
                </a:lnTo>
                <a:lnTo>
                  <a:pt x="66581" y="70758"/>
                </a:lnTo>
                <a:lnTo>
                  <a:pt x="61850" y="74795"/>
                </a:lnTo>
                <a:lnTo>
                  <a:pt x="56791" y="78438"/>
                </a:lnTo>
                <a:lnTo>
                  <a:pt x="53419" y="82772"/>
                </a:lnTo>
                <a:lnTo>
                  <a:pt x="51171" y="87566"/>
                </a:lnTo>
                <a:lnTo>
                  <a:pt x="49672" y="92668"/>
                </a:lnTo>
                <a:lnTo>
                  <a:pt x="47720" y="97021"/>
                </a:lnTo>
                <a:lnTo>
                  <a:pt x="45466" y="100875"/>
                </a:lnTo>
                <a:lnTo>
                  <a:pt x="43011" y="104398"/>
                </a:lnTo>
                <a:lnTo>
                  <a:pt x="40422" y="107699"/>
                </a:lnTo>
                <a:lnTo>
                  <a:pt x="35005" y="113906"/>
                </a:lnTo>
                <a:lnTo>
                  <a:pt x="32227" y="117847"/>
                </a:lnTo>
                <a:lnTo>
                  <a:pt x="29423" y="122380"/>
                </a:lnTo>
                <a:lnTo>
                  <a:pt x="26601" y="127307"/>
                </a:lnTo>
                <a:lnTo>
                  <a:pt x="23767" y="131544"/>
                </a:lnTo>
                <a:lnTo>
                  <a:pt x="20925" y="135321"/>
                </a:lnTo>
                <a:lnTo>
                  <a:pt x="18078" y="138791"/>
                </a:lnTo>
                <a:lnTo>
                  <a:pt x="15227" y="143010"/>
                </a:lnTo>
                <a:lnTo>
                  <a:pt x="12375" y="147728"/>
                </a:lnTo>
                <a:lnTo>
                  <a:pt x="9520" y="152778"/>
                </a:lnTo>
                <a:lnTo>
                  <a:pt x="3809" y="163469"/>
                </a:lnTo>
                <a:lnTo>
                  <a:pt x="952" y="168987"/>
                </a:lnTo>
                <a:lnTo>
                  <a:pt x="0" y="171713"/>
                </a:lnTo>
                <a:lnTo>
                  <a:pt x="318" y="172578"/>
                </a:lnTo>
                <a:lnTo>
                  <a:pt x="1482" y="172202"/>
                </a:lnTo>
                <a:lnTo>
                  <a:pt x="7672" y="171673"/>
                </a:lnTo>
                <a:lnTo>
                  <a:pt x="15370" y="171549"/>
                </a:lnTo>
                <a:lnTo>
                  <a:pt x="20089" y="171516"/>
                </a:lnTo>
                <a:lnTo>
                  <a:pt x="29904" y="172447"/>
                </a:lnTo>
                <a:lnTo>
                  <a:pt x="58588" y="176020"/>
                </a:lnTo>
                <a:lnTo>
                  <a:pt x="71762" y="177355"/>
                </a:lnTo>
                <a:lnTo>
                  <a:pt x="83402" y="178244"/>
                </a:lnTo>
                <a:lnTo>
                  <a:pt x="94019" y="178837"/>
                </a:lnTo>
                <a:lnTo>
                  <a:pt x="113436" y="179496"/>
                </a:lnTo>
                <a:lnTo>
                  <a:pt x="122615" y="179671"/>
                </a:lnTo>
                <a:lnTo>
                  <a:pt x="136353" y="181693"/>
                </a:lnTo>
                <a:lnTo>
                  <a:pt x="153133" y="184947"/>
                </a:lnTo>
                <a:lnTo>
                  <a:pt x="171939" y="189020"/>
                </a:lnTo>
                <a:lnTo>
                  <a:pt x="187334" y="191736"/>
                </a:lnTo>
                <a:lnTo>
                  <a:pt x="200455" y="193546"/>
                </a:lnTo>
                <a:lnTo>
                  <a:pt x="220748" y="195558"/>
                </a:lnTo>
                <a:lnTo>
                  <a:pt x="232943" y="196452"/>
                </a:lnTo>
                <a:lnTo>
                  <a:pt x="241538" y="196850"/>
                </a:lnTo>
                <a:lnTo>
                  <a:pt x="248533" y="197026"/>
                </a:lnTo>
                <a:lnTo>
                  <a:pt x="251731" y="197073"/>
                </a:lnTo>
                <a:lnTo>
                  <a:pt x="260986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47"/>
          <p:cNvSpPr/>
          <p:nvPr/>
        </p:nvSpPr>
        <p:spPr>
          <a:xfrm>
            <a:off x="1485899" y="5058966"/>
            <a:ext cx="242072" cy="15955"/>
          </a:xfrm>
          <a:custGeom>
            <a:avLst/>
            <a:gdLst/>
            <a:ahLst/>
            <a:cxnLst/>
            <a:rect l="0" t="0" r="0" b="0"/>
            <a:pathLst>
              <a:path w="242072" h="15955">
                <a:moveTo>
                  <a:pt x="0" y="7381"/>
                </a:moveTo>
                <a:lnTo>
                  <a:pt x="38626" y="7381"/>
                </a:lnTo>
                <a:lnTo>
                  <a:pt x="49563" y="6429"/>
                </a:lnTo>
                <a:lnTo>
                  <a:pt x="79496" y="2831"/>
                </a:lnTo>
                <a:lnTo>
                  <a:pt x="95860" y="1490"/>
                </a:lnTo>
                <a:lnTo>
                  <a:pt x="112484" y="596"/>
                </a:lnTo>
                <a:lnTo>
                  <a:pt x="129282" y="0"/>
                </a:lnTo>
                <a:lnTo>
                  <a:pt x="143338" y="556"/>
                </a:lnTo>
                <a:lnTo>
                  <a:pt x="155566" y="1878"/>
                </a:lnTo>
                <a:lnTo>
                  <a:pt x="166576" y="3713"/>
                </a:lnTo>
                <a:lnTo>
                  <a:pt x="175821" y="4936"/>
                </a:lnTo>
                <a:lnTo>
                  <a:pt x="183889" y="5751"/>
                </a:lnTo>
                <a:lnTo>
                  <a:pt x="191173" y="6294"/>
                </a:lnTo>
                <a:lnTo>
                  <a:pt x="196981" y="7609"/>
                </a:lnTo>
                <a:lnTo>
                  <a:pt x="201806" y="9438"/>
                </a:lnTo>
                <a:lnTo>
                  <a:pt x="211843" y="14666"/>
                </a:lnTo>
                <a:lnTo>
                  <a:pt x="215523" y="15095"/>
                </a:lnTo>
                <a:lnTo>
                  <a:pt x="220835" y="15382"/>
                </a:lnTo>
                <a:lnTo>
                  <a:pt x="238907" y="15920"/>
                </a:lnTo>
                <a:lnTo>
                  <a:pt x="242071" y="15939"/>
                </a:lnTo>
                <a:lnTo>
                  <a:pt x="240030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48"/>
          <p:cNvSpPr/>
          <p:nvPr/>
        </p:nvSpPr>
        <p:spPr>
          <a:xfrm>
            <a:off x="2986087" y="520350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0"/>
                </a:moveTo>
                <a:lnTo>
                  <a:pt x="49448" y="0"/>
                </a:lnTo>
                <a:lnTo>
                  <a:pt x="61540" y="953"/>
                </a:lnTo>
                <a:lnTo>
                  <a:pt x="72459" y="2540"/>
                </a:lnTo>
                <a:lnTo>
                  <a:pt x="82596" y="4551"/>
                </a:lnTo>
                <a:lnTo>
                  <a:pt x="91259" y="5892"/>
                </a:lnTo>
                <a:lnTo>
                  <a:pt x="98940" y="6785"/>
                </a:lnTo>
                <a:lnTo>
                  <a:pt x="105964" y="7381"/>
                </a:lnTo>
                <a:lnTo>
                  <a:pt x="113505" y="8731"/>
                </a:lnTo>
                <a:lnTo>
                  <a:pt x="121390" y="10583"/>
                </a:lnTo>
                <a:lnTo>
                  <a:pt x="129504" y="12770"/>
                </a:lnTo>
                <a:lnTo>
                  <a:pt x="136819" y="14229"/>
                </a:lnTo>
                <a:lnTo>
                  <a:pt x="143600" y="15201"/>
                </a:lnTo>
                <a:lnTo>
                  <a:pt x="150026" y="15849"/>
                </a:lnTo>
                <a:lnTo>
                  <a:pt x="156215" y="17234"/>
                </a:lnTo>
                <a:lnTo>
                  <a:pt x="162246" y="19109"/>
                </a:lnTo>
                <a:lnTo>
                  <a:pt x="168172" y="21312"/>
                </a:lnTo>
                <a:lnTo>
                  <a:pt x="174027" y="22781"/>
                </a:lnTo>
                <a:lnTo>
                  <a:pt x="179835" y="23760"/>
                </a:lnTo>
                <a:lnTo>
                  <a:pt x="185613" y="24412"/>
                </a:lnTo>
                <a:lnTo>
                  <a:pt x="191369" y="24847"/>
                </a:lnTo>
                <a:lnTo>
                  <a:pt x="197112" y="25137"/>
                </a:lnTo>
                <a:lnTo>
                  <a:pt x="222885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49"/>
          <p:cNvSpPr/>
          <p:nvPr/>
        </p:nvSpPr>
        <p:spPr>
          <a:xfrm>
            <a:off x="3183254" y="5109220"/>
            <a:ext cx="420054" cy="221168"/>
          </a:xfrm>
          <a:custGeom>
            <a:avLst/>
            <a:gdLst/>
            <a:ahLst/>
            <a:cxnLst/>
            <a:rect l="0" t="0" r="0" b="0"/>
            <a:pathLst>
              <a:path w="420054" h="221168">
                <a:moveTo>
                  <a:pt x="0" y="51425"/>
                </a:moveTo>
                <a:lnTo>
                  <a:pt x="28371" y="23054"/>
                </a:lnTo>
                <a:lnTo>
                  <a:pt x="39280" y="17226"/>
                </a:lnTo>
                <a:lnTo>
                  <a:pt x="46189" y="14337"/>
                </a:lnTo>
                <a:lnTo>
                  <a:pt x="58946" y="11129"/>
                </a:lnTo>
                <a:lnTo>
                  <a:pt x="70966" y="8750"/>
                </a:lnTo>
                <a:lnTo>
                  <a:pt x="82658" y="4518"/>
                </a:lnTo>
                <a:lnTo>
                  <a:pt x="94205" y="2002"/>
                </a:lnTo>
                <a:lnTo>
                  <a:pt x="105687" y="884"/>
                </a:lnTo>
                <a:lnTo>
                  <a:pt x="117140" y="387"/>
                </a:lnTo>
                <a:lnTo>
                  <a:pt x="129747" y="107"/>
                </a:lnTo>
                <a:lnTo>
                  <a:pt x="182516" y="0"/>
                </a:lnTo>
                <a:lnTo>
                  <a:pt x="188352" y="949"/>
                </a:lnTo>
                <a:lnTo>
                  <a:pt x="201118" y="5883"/>
                </a:lnTo>
                <a:lnTo>
                  <a:pt x="207813" y="7372"/>
                </a:lnTo>
                <a:lnTo>
                  <a:pt x="209980" y="8721"/>
                </a:lnTo>
                <a:lnTo>
                  <a:pt x="211424" y="10573"/>
                </a:lnTo>
                <a:lnTo>
                  <a:pt x="212387" y="12760"/>
                </a:lnTo>
                <a:lnTo>
                  <a:pt x="215997" y="17731"/>
                </a:lnTo>
                <a:lnTo>
                  <a:pt x="218293" y="20390"/>
                </a:lnTo>
                <a:lnTo>
                  <a:pt x="219824" y="23115"/>
                </a:lnTo>
                <a:lnTo>
                  <a:pt x="221525" y="28683"/>
                </a:lnTo>
                <a:lnTo>
                  <a:pt x="221978" y="32453"/>
                </a:lnTo>
                <a:lnTo>
                  <a:pt x="222281" y="36872"/>
                </a:lnTo>
                <a:lnTo>
                  <a:pt x="222617" y="45909"/>
                </a:lnTo>
                <a:lnTo>
                  <a:pt x="222766" y="53101"/>
                </a:lnTo>
                <a:lnTo>
                  <a:pt x="220901" y="59210"/>
                </a:lnTo>
                <a:lnTo>
                  <a:pt x="217752" y="67092"/>
                </a:lnTo>
                <a:lnTo>
                  <a:pt x="213748" y="76157"/>
                </a:lnTo>
                <a:lnTo>
                  <a:pt x="209174" y="85058"/>
                </a:lnTo>
                <a:lnTo>
                  <a:pt x="204220" y="93849"/>
                </a:lnTo>
                <a:lnTo>
                  <a:pt x="199012" y="102568"/>
                </a:lnTo>
                <a:lnTo>
                  <a:pt x="190777" y="111238"/>
                </a:lnTo>
                <a:lnTo>
                  <a:pt x="180525" y="119875"/>
                </a:lnTo>
                <a:lnTo>
                  <a:pt x="134402" y="154269"/>
                </a:lnTo>
                <a:lnTo>
                  <a:pt x="106407" y="173968"/>
                </a:lnTo>
                <a:lnTo>
                  <a:pt x="69173" y="199456"/>
                </a:lnTo>
                <a:lnTo>
                  <a:pt x="66118" y="202500"/>
                </a:lnTo>
                <a:lnTo>
                  <a:pt x="64082" y="205481"/>
                </a:lnTo>
                <a:lnTo>
                  <a:pt x="62724" y="208422"/>
                </a:lnTo>
                <a:lnTo>
                  <a:pt x="62771" y="211334"/>
                </a:lnTo>
                <a:lnTo>
                  <a:pt x="63755" y="214229"/>
                </a:lnTo>
                <a:lnTo>
                  <a:pt x="65364" y="217111"/>
                </a:lnTo>
                <a:lnTo>
                  <a:pt x="67388" y="219032"/>
                </a:lnTo>
                <a:lnTo>
                  <a:pt x="69691" y="220313"/>
                </a:lnTo>
                <a:lnTo>
                  <a:pt x="72178" y="221167"/>
                </a:lnTo>
                <a:lnTo>
                  <a:pt x="74789" y="220784"/>
                </a:lnTo>
                <a:lnTo>
                  <a:pt x="77482" y="219576"/>
                </a:lnTo>
                <a:lnTo>
                  <a:pt x="80230" y="217818"/>
                </a:lnTo>
                <a:lnTo>
                  <a:pt x="88363" y="215865"/>
                </a:lnTo>
                <a:lnTo>
                  <a:pt x="93199" y="215344"/>
                </a:lnTo>
                <a:lnTo>
                  <a:pt x="159166" y="210060"/>
                </a:lnTo>
                <a:lnTo>
                  <a:pt x="184216" y="208617"/>
                </a:lnTo>
                <a:lnTo>
                  <a:pt x="229829" y="207012"/>
                </a:lnTo>
                <a:lnTo>
                  <a:pt x="292994" y="206110"/>
                </a:lnTo>
                <a:lnTo>
                  <a:pt x="311534" y="206936"/>
                </a:lnTo>
                <a:lnTo>
                  <a:pt x="328657" y="208439"/>
                </a:lnTo>
                <a:lnTo>
                  <a:pt x="344835" y="210393"/>
                </a:lnTo>
                <a:lnTo>
                  <a:pt x="359430" y="211697"/>
                </a:lnTo>
                <a:lnTo>
                  <a:pt x="372970" y="212565"/>
                </a:lnTo>
                <a:lnTo>
                  <a:pt x="420053" y="2143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0"/>
          <p:cNvSpPr/>
          <p:nvPr/>
        </p:nvSpPr>
        <p:spPr>
          <a:xfrm>
            <a:off x="2103119" y="5512117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0" y="38312"/>
                </a:lnTo>
                <a:lnTo>
                  <a:pt x="953" y="36019"/>
                </a:lnTo>
                <a:lnTo>
                  <a:pt x="2540" y="33538"/>
                </a:lnTo>
                <a:lnTo>
                  <a:pt x="7381" y="27262"/>
                </a:lnTo>
                <a:lnTo>
                  <a:pt x="9684" y="25795"/>
                </a:lnTo>
                <a:lnTo>
                  <a:pt x="13123" y="23864"/>
                </a:lnTo>
                <a:lnTo>
                  <a:pt x="17321" y="21625"/>
                </a:lnTo>
                <a:lnTo>
                  <a:pt x="22025" y="20132"/>
                </a:lnTo>
                <a:lnTo>
                  <a:pt x="27066" y="19136"/>
                </a:lnTo>
                <a:lnTo>
                  <a:pt x="32332" y="18472"/>
                </a:lnTo>
                <a:lnTo>
                  <a:pt x="37747" y="17078"/>
                </a:lnTo>
                <a:lnTo>
                  <a:pt x="43262" y="15195"/>
                </a:lnTo>
                <a:lnTo>
                  <a:pt x="48844" y="12988"/>
                </a:lnTo>
                <a:lnTo>
                  <a:pt x="59233" y="11516"/>
                </a:lnTo>
                <a:lnTo>
                  <a:pt x="72826" y="10535"/>
                </a:lnTo>
                <a:lnTo>
                  <a:pt x="111114" y="9154"/>
                </a:lnTo>
                <a:lnTo>
                  <a:pt x="137063" y="8745"/>
                </a:lnTo>
                <a:lnTo>
                  <a:pt x="185231" y="8583"/>
                </a:lnTo>
                <a:lnTo>
                  <a:pt x="192067" y="7627"/>
                </a:lnTo>
                <a:lnTo>
                  <a:pt x="199482" y="603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1"/>
          <p:cNvSpPr/>
          <p:nvPr/>
        </p:nvSpPr>
        <p:spPr>
          <a:xfrm>
            <a:off x="2317432" y="5315065"/>
            <a:ext cx="428626" cy="221272"/>
          </a:xfrm>
          <a:custGeom>
            <a:avLst/>
            <a:gdLst/>
            <a:ahLst/>
            <a:cxnLst/>
            <a:rect l="0" t="0" r="0" b="0"/>
            <a:pathLst>
              <a:path w="428626" h="221272">
                <a:moveTo>
                  <a:pt x="0" y="42747"/>
                </a:moveTo>
                <a:lnTo>
                  <a:pt x="12735" y="35903"/>
                </a:lnTo>
                <a:lnTo>
                  <a:pt x="19313" y="30816"/>
                </a:lnTo>
                <a:lnTo>
                  <a:pt x="27951" y="25379"/>
                </a:lnTo>
                <a:lnTo>
                  <a:pt x="32922" y="22596"/>
                </a:lnTo>
                <a:lnTo>
                  <a:pt x="43524" y="19504"/>
                </a:lnTo>
                <a:lnTo>
                  <a:pt x="54587" y="17176"/>
                </a:lnTo>
                <a:lnTo>
                  <a:pt x="65853" y="12968"/>
                </a:lnTo>
                <a:lnTo>
                  <a:pt x="77210" y="10461"/>
                </a:lnTo>
                <a:lnTo>
                  <a:pt x="82906" y="9794"/>
                </a:lnTo>
                <a:lnTo>
                  <a:pt x="91466" y="8395"/>
                </a:lnTo>
                <a:lnTo>
                  <a:pt x="113676" y="4302"/>
                </a:lnTo>
                <a:lnTo>
                  <a:pt x="128172" y="2830"/>
                </a:lnTo>
                <a:lnTo>
                  <a:pt x="144503" y="1848"/>
                </a:lnTo>
                <a:lnTo>
                  <a:pt x="191316" y="272"/>
                </a:lnTo>
                <a:lnTo>
                  <a:pt x="206017" y="0"/>
                </a:lnTo>
                <a:lnTo>
                  <a:pt x="209735" y="914"/>
                </a:lnTo>
                <a:lnTo>
                  <a:pt x="216405" y="4469"/>
                </a:lnTo>
                <a:lnTo>
                  <a:pt x="218565" y="6752"/>
                </a:lnTo>
                <a:lnTo>
                  <a:pt x="220005" y="9225"/>
                </a:lnTo>
                <a:lnTo>
                  <a:pt x="221605" y="14513"/>
                </a:lnTo>
                <a:lnTo>
                  <a:pt x="222316" y="20039"/>
                </a:lnTo>
                <a:lnTo>
                  <a:pt x="222506" y="23798"/>
                </a:lnTo>
                <a:lnTo>
                  <a:pt x="222717" y="33055"/>
                </a:lnTo>
                <a:lnTo>
                  <a:pt x="222835" y="44427"/>
                </a:lnTo>
                <a:lnTo>
                  <a:pt x="219994" y="54344"/>
                </a:lnTo>
                <a:lnTo>
                  <a:pt x="215243" y="68576"/>
                </a:lnTo>
                <a:lnTo>
                  <a:pt x="191636" y="137066"/>
                </a:lnTo>
                <a:lnTo>
                  <a:pt x="184908" y="152299"/>
                </a:lnTo>
                <a:lnTo>
                  <a:pt x="177564" y="166265"/>
                </a:lnTo>
                <a:lnTo>
                  <a:pt x="169811" y="179384"/>
                </a:lnTo>
                <a:lnTo>
                  <a:pt x="162737" y="189083"/>
                </a:lnTo>
                <a:lnTo>
                  <a:pt x="156117" y="196502"/>
                </a:lnTo>
                <a:lnTo>
                  <a:pt x="140905" y="210702"/>
                </a:lnTo>
                <a:lnTo>
                  <a:pt x="139656" y="212820"/>
                </a:lnTo>
                <a:lnTo>
                  <a:pt x="137900" y="219398"/>
                </a:lnTo>
                <a:lnTo>
                  <a:pt x="137489" y="221271"/>
                </a:lnTo>
                <a:lnTo>
                  <a:pt x="142386" y="219564"/>
                </a:lnTo>
                <a:lnTo>
                  <a:pt x="146359" y="217775"/>
                </a:lnTo>
                <a:lnTo>
                  <a:pt x="155853" y="215787"/>
                </a:lnTo>
                <a:lnTo>
                  <a:pt x="161052" y="215257"/>
                </a:lnTo>
                <a:lnTo>
                  <a:pt x="169281" y="213951"/>
                </a:lnTo>
                <a:lnTo>
                  <a:pt x="191123" y="209960"/>
                </a:lnTo>
                <a:lnTo>
                  <a:pt x="201711" y="208516"/>
                </a:lnTo>
                <a:lnTo>
                  <a:pt x="211626" y="207552"/>
                </a:lnTo>
                <a:lnTo>
                  <a:pt x="221094" y="206909"/>
                </a:lnTo>
                <a:lnTo>
                  <a:pt x="230263" y="206481"/>
                </a:lnTo>
                <a:lnTo>
                  <a:pt x="248072" y="206006"/>
                </a:lnTo>
                <a:lnTo>
                  <a:pt x="428625" y="205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2"/>
          <p:cNvSpPr/>
          <p:nvPr/>
        </p:nvSpPr>
        <p:spPr>
          <a:xfrm>
            <a:off x="2703194" y="5340667"/>
            <a:ext cx="230957" cy="342901"/>
          </a:xfrm>
          <a:custGeom>
            <a:avLst/>
            <a:gdLst/>
            <a:ahLst/>
            <a:cxnLst/>
            <a:rect l="0" t="0" r="0" b="0"/>
            <a:pathLst>
              <a:path w="230957" h="342901">
                <a:moveTo>
                  <a:pt x="0" y="0"/>
                </a:moveTo>
                <a:lnTo>
                  <a:pt x="19313" y="19313"/>
                </a:lnTo>
                <a:lnTo>
                  <a:pt x="21448" y="22400"/>
                </a:lnTo>
                <a:lnTo>
                  <a:pt x="25405" y="31296"/>
                </a:lnTo>
                <a:lnTo>
                  <a:pt x="32187" y="40917"/>
                </a:lnTo>
                <a:lnTo>
                  <a:pt x="37483" y="50253"/>
                </a:lnTo>
                <a:lnTo>
                  <a:pt x="41181" y="55409"/>
                </a:lnTo>
                <a:lnTo>
                  <a:pt x="45552" y="60752"/>
                </a:lnTo>
                <a:lnTo>
                  <a:pt x="54536" y="70816"/>
                </a:lnTo>
                <a:lnTo>
                  <a:pt x="61703" y="78464"/>
                </a:lnTo>
                <a:lnTo>
                  <a:pt x="109432" y="126543"/>
                </a:lnTo>
                <a:lnTo>
                  <a:pt x="113912" y="130082"/>
                </a:lnTo>
                <a:lnTo>
                  <a:pt x="117852" y="132442"/>
                </a:lnTo>
                <a:lnTo>
                  <a:pt x="121431" y="134015"/>
                </a:lnTo>
                <a:lnTo>
                  <a:pt x="125721" y="135063"/>
                </a:lnTo>
                <a:lnTo>
                  <a:pt x="130487" y="135762"/>
                </a:lnTo>
                <a:lnTo>
                  <a:pt x="135569" y="136228"/>
                </a:lnTo>
                <a:lnTo>
                  <a:pt x="139909" y="135586"/>
                </a:lnTo>
                <a:lnTo>
                  <a:pt x="143756" y="134206"/>
                </a:lnTo>
                <a:lnTo>
                  <a:pt x="147272" y="132333"/>
                </a:lnTo>
                <a:lnTo>
                  <a:pt x="149617" y="130132"/>
                </a:lnTo>
                <a:lnTo>
                  <a:pt x="151180" y="127712"/>
                </a:lnTo>
                <a:lnTo>
                  <a:pt x="155919" y="117216"/>
                </a:lnTo>
                <a:lnTo>
                  <a:pt x="160738" y="108293"/>
                </a:lnTo>
                <a:lnTo>
                  <a:pt x="166054" y="101153"/>
                </a:lnTo>
                <a:lnTo>
                  <a:pt x="171592" y="94805"/>
                </a:lnTo>
                <a:lnTo>
                  <a:pt x="177228" y="87856"/>
                </a:lnTo>
                <a:lnTo>
                  <a:pt x="182909" y="78417"/>
                </a:lnTo>
                <a:lnTo>
                  <a:pt x="188608" y="70412"/>
                </a:lnTo>
                <a:lnTo>
                  <a:pt x="194316" y="62727"/>
                </a:lnTo>
                <a:lnTo>
                  <a:pt x="200028" y="52961"/>
                </a:lnTo>
                <a:lnTo>
                  <a:pt x="205742" y="44811"/>
                </a:lnTo>
                <a:lnTo>
                  <a:pt x="211456" y="37061"/>
                </a:lnTo>
                <a:lnTo>
                  <a:pt x="217171" y="27267"/>
                </a:lnTo>
                <a:lnTo>
                  <a:pt x="222886" y="19103"/>
                </a:lnTo>
                <a:lnTo>
                  <a:pt x="225743" y="15593"/>
                </a:lnTo>
                <a:lnTo>
                  <a:pt x="227648" y="14206"/>
                </a:lnTo>
                <a:lnTo>
                  <a:pt x="228918" y="14233"/>
                </a:lnTo>
                <a:lnTo>
                  <a:pt x="229765" y="15203"/>
                </a:lnTo>
                <a:lnTo>
                  <a:pt x="230329" y="16804"/>
                </a:lnTo>
                <a:lnTo>
                  <a:pt x="230956" y="21121"/>
                </a:lnTo>
                <a:lnTo>
                  <a:pt x="230171" y="23605"/>
                </a:lnTo>
                <a:lnTo>
                  <a:pt x="226759" y="28907"/>
                </a:lnTo>
                <a:lnTo>
                  <a:pt x="224515" y="34511"/>
                </a:lnTo>
                <a:lnTo>
                  <a:pt x="222067" y="42057"/>
                </a:lnTo>
                <a:lnTo>
                  <a:pt x="219482" y="50898"/>
                </a:lnTo>
                <a:lnTo>
                  <a:pt x="215854" y="61555"/>
                </a:lnTo>
                <a:lnTo>
                  <a:pt x="206743" y="86095"/>
                </a:lnTo>
                <a:lnTo>
                  <a:pt x="203551" y="97402"/>
                </a:lnTo>
                <a:lnTo>
                  <a:pt x="201424" y="107797"/>
                </a:lnTo>
                <a:lnTo>
                  <a:pt x="200005" y="117585"/>
                </a:lnTo>
                <a:lnTo>
                  <a:pt x="197154" y="126015"/>
                </a:lnTo>
                <a:lnTo>
                  <a:pt x="193349" y="133540"/>
                </a:lnTo>
                <a:lnTo>
                  <a:pt x="188907" y="140462"/>
                </a:lnTo>
                <a:lnTo>
                  <a:pt x="184993" y="147934"/>
                </a:lnTo>
                <a:lnTo>
                  <a:pt x="181432" y="155773"/>
                </a:lnTo>
                <a:lnTo>
                  <a:pt x="147294" y="239553"/>
                </a:lnTo>
                <a:lnTo>
                  <a:pt x="133409" y="270616"/>
                </a:lnTo>
                <a:lnTo>
                  <a:pt x="114882" y="309523"/>
                </a:lnTo>
                <a:lnTo>
                  <a:pt x="109926" y="318744"/>
                </a:lnTo>
                <a:lnTo>
                  <a:pt x="105669" y="325844"/>
                </a:lnTo>
                <a:lnTo>
                  <a:pt x="94963" y="341902"/>
                </a:lnTo>
                <a:lnTo>
                  <a:pt x="94742" y="341282"/>
                </a:lnTo>
                <a:lnTo>
                  <a:pt x="94303" y="334425"/>
                </a:lnTo>
                <a:lnTo>
                  <a:pt x="89360" y="334347"/>
                </a:lnTo>
                <a:lnTo>
                  <a:pt x="91468" y="334336"/>
                </a:lnTo>
                <a:lnTo>
                  <a:pt x="91459" y="334333"/>
                </a:lnTo>
                <a:lnTo>
                  <a:pt x="86669" y="334328"/>
                </a:lnTo>
                <a:lnTo>
                  <a:pt x="93189" y="334328"/>
                </a:lnTo>
                <a:lnTo>
                  <a:pt x="86820" y="334328"/>
                </a:lnTo>
                <a:lnTo>
                  <a:pt x="90880" y="334328"/>
                </a:lnTo>
                <a:lnTo>
                  <a:pt x="86592" y="334328"/>
                </a:lnTo>
                <a:lnTo>
                  <a:pt x="93968" y="334328"/>
                </a:lnTo>
                <a:lnTo>
                  <a:pt x="89294" y="334328"/>
                </a:lnTo>
                <a:lnTo>
                  <a:pt x="99237" y="334328"/>
                </a:lnTo>
                <a:lnTo>
                  <a:pt x="94372" y="334328"/>
                </a:lnTo>
                <a:lnTo>
                  <a:pt x="102519" y="334328"/>
                </a:lnTo>
                <a:lnTo>
                  <a:pt x="94642" y="334328"/>
                </a:lnTo>
                <a:lnTo>
                  <a:pt x="94400" y="338878"/>
                </a:lnTo>
                <a:lnTo>
                  <a:pt x="95318" y="340219"/>
                </a:lnTo>
                <a:lnTo>
                  <a:pt x="96883" y="341113"/>
                </a:lnTo>
                <a:lnTo>
                  <a:pt x="10287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53"/>
          <p:cNvSpPr/>
          <p:nvPr/>
        </p:nvSpPr>
        <p:spPr>
          <a:xfrm>
            <a:off x="3097529" y="5417820"/>
            <a:ext cx="296094" cy="154306"/>
          </a:xfrm>
          <a:custGeom>
            <a:avLst/>
            <a:gdLst/>
            <a:ahLst/>
            <a:cxnLst/>
            <a:rect l="0" t="0" r="0" b="0"/>
            <a:pathLst>
              <a:path w="296094" h="154306">
                <a:moveTo>
                  <a:pt x="0" y="0"/>
                </a:moveTo>
                <a:lnTo>
                  <a:pt x="18204" y="0"/>
                </a:lnTo>
                <a:lnTo>
                  <a:pt x="40711" y="3810"/>
                </a:lnTo>
                <a:lnTo>
                  <a:pt x="111439" y="18203"/>
                </a:lnTo>
                <a:lnTo>
                  <a:pt x="149540" y="27375"/>
                </a:lnTo>
                <a:lnTo>
                  <a:pt x="251848" y="54678"/>
                </a:lnTo>
                <a:lnTo>
                  <a:pt x="271721" y="59312"/>
                </a:lnTo>
                <a:lnTo>
                  <a:pt x="286875" y="62401"/>
                </a:lnTo>
                <a:lnTo>
                  <a:pt x="294120" y="65413"/>
                </a:lnTo>
                <a:lnTo>
                  <a:pt x="296093" y="68373"/>
                </a:lnTo>
                <a:lnTo>
                  <a:pt x="294550" y="71300"/>
                </a:lnTo>
                <a:lnTo>
                  <a:pt x="279235" y="78013"/>
                </a:lnTo>
                <a:lnTo>
                  <a:pt x="254736" y="87251"/>
                </a:lnTo>
                <a:lnTo>
                  <a:pt x="224117" y="98172"/>
                </a:lnTo>
                <a:lnTo>
                  <a:pt x="189416" y="109263"/>
                </a:lnTo>
                <a:lnTo>
                  <a:pt x="112760" y="131746"/>
                </a:lnTo>
                <a:lnTo>
                  <a:pt x="84699" y="139265"/>
                </a:lnTo>
                <a:lnTo>
                  <a:pt x="64086" y="144279"/>
                </a:lnTo>
                <a:lnTo>
                  <a:pt x="17960" y="154131"/>
                </a:lnTo>
                <a:lnTo>
                  <a:pt x="20047" y="154227"/>
                </a:lnTo>
                <a:lnTo>
                  <a:pt x="17146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54"/>
          <p:cNvSpPr/>
          <p:nvPr/>
        </p:nvSpPr>
        <p:spPr>
          <a:xfrm>
            <a:off x="3551872" y="546068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9102" y="17145"/>
                </a:lnTo>
                <a:lnTo>
                  <a:pt x="15593" y="16193"/>
                </a:lnTo>
                <a:lnTo>
                  <a:pt x="23730" y="14605"/>
                </a:lnTo>
                <a:lnTo>
                  <a:pt x="32965" y="12595"/>
                </a:lnTo>
                <a:lnTo>
                  <a:pt x="42931" y="11254"/>
                </a:lnTo>
                <a:lnTo>
                  <a:pt x="53386" y="10360"/>
                </a:lnTo>
                <a:lnTo>
                  <a:pt x="73257" y="9367"/>
                </a:lnTo>
                <a:lnTo>
                  <a:pt x="94202" y="8808"/>
                </a:lnTo>
                <a:lnTo>
                  <a:pt x="120455" y="8619"/>
                </a:lnTo>
                <a:lnTo>
                  <a:pt x="158118" y="857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55"/>
          <p:cNvSpPr/>
          <p:nvPr/>
        </p:nvSpPr>
        <p:spPr>
          <a:xfrm>
            <a:off x="3706177" y="5349354"/>
            <a:ext cx="334328" cy="197054"/>
          </a:xfrm>
          <a:custGeom>
            <a:avLst/>
            <a:gdLst/>
            <a:ahLst/>
            <a:cxnLst/>
            <a:rect l="0" t="0" r="0" b="0"/>
            <a:pathLst>
              <a:path w="334328" h="197054">
                <a:moveTo>
                  <a:pt x="0" y="17031"/>
                </a:moveTo>
                <a:lnTo>
                  <a:pt x="9102" y="12480"/>
                </a:lnTo>
                <a:lnTo>
                  <a:pt x="18650" y="10245"/>
                </a:lnTo>
                <a:lnTo>
                  <a:pt x="81267" y="2802"/>
                </a:lnTo>
                <a:lnTo>
                  <a:pt x="92278" y="1830"/>
                </a:lnTo>
                <a:lnTo>
                  <a:pt x="101523" y="1182"/>
                </a:lnTo>
                <a:lnTo>
                  <a:pt x="111497" y="750"/>
                </a:lnTo>
                <a:lnTo>
                  <a:pt x="141833" y="142"/>
                </a:lnTo>
                <a:lnTo>
                  <a:pt x="157017" y="0"/>
                </a:lnTo>
                <a:lnTo>
                  <a:pt x="162780" y="914"/>
                </a:lnTo>
                <a:lnTo>
                  <a:pt x="171725" y="4470"/>
                </a:lnTo>
                <a:lnTo>
                  <a:pt x="178875" y="6686"/>
                </a:lnTo>
                <a:lnTo>
                  <a:pt x="186180" y="8623"/>
                </a:lnTo>
                <a:lnTo>
                  <a:pt x="195777" y="12659"/>
                </a:lnTo>
                <a:lnTo>
                  <a:pt x="203852" y="17628"/>
                </a:lnTo>
                <a:lnTo>
                  <a:pt x="207338" y="20286"/>
                </a:lnTo>
                <a:lnTo>
                  <a:pt x="213753" y="23240"/>
                </a:lnTo>
                <a:lnTo>
                  <a:pt x="216797" y="24028"/>
                </a:lnTo>
                <a:lnTo>
                  <a:pt x="217874" y="25505"/>
                </a:lnTo>
                <a:lnTo>
                  <a:pt x="217639" y="27443"/>
                </a:lnTo>
                <a:lnTo>
                  <a:pt x="216530" y="29687"/>
                </a:lnTo>
                <a:lnTo>
                  <a:pt x="215298" y="34721"/>
                </a:lnTo>
                <a:lnTo>
                  <a:pt x="214970" y="37397"/>
                </a:lnTo>
                <a:lnTo>
                  <a:pt x="213798" y="40133"/>
                </a:lnTo>
                <a:lnTo>
                  <a:pt x="209957" y="45713"/>
                </a:lnTo>
                <a:lnTo>
                  <a:pt x="205693" y="49487"/>
                </a:lnTo>
                <a:lnTo>
                  <a:pt x="199994" y="53908"/>
                </a:lnTo>
                <a:lnTo>
                  <a:pt x="193337" y="58761"/>
                </a:lnTo>
                <a:lnTo>
                  <a:pt x="186994" y="61996"/>
                </a:lnTo>
                <a:lnTo>
                  <a:pt x="180860" y="64153"/>
                </a:lnTo>
                <a:lnTo>
                  <a:pt x="174866" y="65590"/>
                </a:lnTo>
                <a:lnTo>
                  <a:pt x="165666" y="69728"/>
                </a:lnTo>
                <a:lnTo>
                  <a:pt x="157449" y="75694"/>
                </a:lnTo>
                <a:lnTo>
                  <a:pt x="152591" y="79952"/>
                </a:lnTo>
                <a:lnTo>
                  <a:pt x="143065" y="88810"/>
                </a:lnTo>
                <a:lnTo>
                  <a:pt x="135657" y="95923"/>
                </a:lnTo>
                <a:lnTo>
                  <a:pt x="131396" y="99153"/>
                </a:lnTo>
                <a:lnTo>
                  <a:pt x="121581" y="105282"/>
                </a:lnTo>
                <a:lnTo>
                  <a:pt x="116297" y="108250"/>
                </a:lnTo>
                <a:lnTo>
                  <a:pt x="105345" y="114088"/>
                </a:lnTo>
                <a:lnTo>
                  <a:pt x="98805" y="119835"/>
                </a:lnTo>
                <a:lnTo>
                  <a:pt x="91588" y="127477"/>
                </a:lnTo>
                <a:lnTo>
                  <a:pt x="83918" y="136382"/>
                </a:lnTo>
                <a:lnTo>
                  <a:pt x="77853" y="144223"/>
                </a:lnTo>
                <a:lnTo>
                  <a:pt x="72857" y="151355"/>
                </a:lnTo>
                <a:lnTo>
                  <a:pt x="62546" y="167389"/>
                </a:lnTo>
                <a:lnTo>
                  <a:pt x="61699" y="170609"/>
                </a:lnTo>
                <a:lnTo>
                  <a:pt x="61136" y="174662"/>
                </a:lnTo>
                <a:lnTo>
                  <a:pt x="60760" y="179268"/>
                </a:lnTo>
                <a:lnTo>
                  <a:pt x="61462" y="182339"/>
                </a:lnTo>
                <a:lnTo>
                  <a:pt x="62882" y="184386"/>
                </a:lnTo>
                <a:lnTo>
                  <a:pt x="64781" y="185751"/>
                </a:lnTo>
                <a:lnTo>
                  <a:pt x="69432" y="187267"/>
                </a:lnTo>
                <a:lnTo>
                  <a:pt x="79436" y="187941"/>
                </a:lnTo>
                <a:lnTo>
                  <a:pt x="102932" y="188241"/>
                </a:lnTo>
                <a:lnTo>
                  <a:pt x="113389" y="187368"/>
                </a:lnTo>
                <a:lnTo>
                  <a:pt x="122265" y="185834"/>
                </a:lnTo>
                <a:lnTo>
                  <a:pt x="130088" y="183859"/>
                </a:lnTo>
                <a:lnTo>
                  <a:pt x="141018" y="182542"/>
                </a:lnTo>
                <a:lnTo>
                  <a:pt x="154019" y="181664"/>
                </a:lnTo>
                <a:lnTo>
                  <a:pt x="168402" y="181078"/>
                </a:lnTo>
                <a:lnTo>
                  <a:pt x="229602" y="180255"/>
                </a:lnTo>
                <a:lnTo>
                  <a:pt x="247366" y="181092"/>
                </a:lnTo>
                <a:lnTo>
                  <a:pt x="262066" y="182602"/>
                </a:lnTo>
                <a:lnTo>
                  <a:pt x="274723" y="184562"/>
                </a:lnTo>
                <a:lnTo>
                  <a:pt x="284114" y="185868"/>
                </a:lnTo>
                <a:lnTo>
                  <a:pt x="291326" y="186739"/>
                </a:lnTo>
                <a:lnTo>
                  <a:pt x="297087" y="187320"/>
                </a:lnTo>
                <a:lnTo>
                  <a:pt x="306029" y="187965"/>
                </a:lnTo>
                <a:lnTo>
                  <a:pt x="309747" y="188136"/>
                </a:lnTo>
                <a:lnTo>
                  <a:pt x="313178" y="189204"/>
                </a:lnTo>
                <a:lnTo>
                  <a:pt x="322558" y="194304"/>
                </a:lnTo>
                <a:lnTo>
                  <a:pt x="332589" y="196691"/>
                </a:lnTo>
                <a:lnTo>
                  <a:pt x="333813" y="196946"/>
                </a:lnTo>
                <a:lnTo>
                  <a:pt x="334175" y="192471"/>
                </a:lnTo>
                <a:lnTo>
                  <a:pt x="333273" y="191141"/>
                </a:lnTo>
                <a:lnTo>
                  <a:pt x="331720" y="190254"/>
                </a:lnTo>
                <a:lnTo>
                  <a:pt x="329732" y="189663"/>
                </a:lnTo>
                <a:lnTo>
                  <a:pt x="329358" y="189269"/>
                </a:lnTo>
                <a:lnTo>
                  <a:pt x="330062" y="189006"/>
                </a:lnTo>
                <a:lnTo>
                  <a:pt x="333485" y="188585"/>
                </a:lnTo>
                <a:lnTo>
                  <a:pt x="326086" y="188483"/>
                </a:lnTo>
                <a:lnTo>
                  <a:pt x="333165" y="188481"/>
                </a:lnTo>
                <a:lnTo>
                  <a:pt x="329159" y="188481"/>
                </a:lnTo>
                <a:lnTo>
                  <a:pt x="333459" y="188481"/>
                </a:lnTo>
                <a:lnTo>
                  <a:pt x="329217" y="188481"/>
                </a:lnTo>
                <a:lnTo>
                  <a:pt x="334321" y="188481"/>
                </a:lnTo>
                <a:lnTo>
                  <a:pt x="334327" y="197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56"/>
          <p:cNvSpPr/>
          <p:nvPr/>
        </p:nvSpPr>
        <p:spPr>
          <a:xfrm>
            <a:off x="4624656" y="3703320"/>
            <a:ext cx="33070" cy="334328"/>
          </a:xfrm>
          <a:custGeom>
            <a:avLst/>
            <a:gdLst/>
            <a:ahLst/>
            <a:cxnLst/>
            <a:rect l="0" t="0" r="0" b="0"/>
            <a:pathLst>
              <a:path w="33070" h="334328">
                <a:moveTo>
                  <a:pt x="15923" y="0"/>
                </a:moveTo>
                <a:lnTo>
                  <a:pt x="8542" y="0"/>
                </a:lnTo>
                <a:lnTo>
                  <a:pt x="12525" y="0"/>
                </a:lnTo>
                <a:lnTo>
                  <a:pt x="8220" y="0"/>
                </a:lnTo>
                <a:lnTo>
                  <a:pt x="14808" y="0"/>
                </a:lnTo>
                <a:lnTo>
                  <a:pt x="10764" y="0"/>
                </a:lnTo>
                <a:lnTo>
                  <a:pt x="13019" y="0"/>
                </a:lnTo>
                <a:lnTo>
                  <a:pt x="10406" y="0"/>
                </a:lnTo>
                <a:lnTo>
                  <a:pt x="15653" y="0"/>
                </a:lnTo>
                <a:lnTo>
                  <a:pt x="14790" y="952"/>
                </a:lnTo>
                <a:lnTo>
                  <a:pt x="11292" y="4550"/>
                </a:lnTo>
                <a:lnTo>
                  <a:pt x="9978" y="6844"/>
                </a:lnTo>
                <a:lnTo>
                  <a:pt x="9103" y="9325"/>
                </a:lnTo>
                <a:lnTo>
                  <a:pt x="8130" y="14622"/>
                </a:lnTo>
                <a:lnTo>
                  <a:pt x="7697" y="20151"/>
                </a:lnTo>
                <a:lnTo>
                  <a:pt x="6629" y="24864"/>
                </a:lnTo>
                <a:lnTo>
                  <a:pt x="4965" y="30863"/>
                </a:lnTo>
                <a:lnTo>
                  <a:pt x="2903" y="37721"/>
                </a:lnTo>
                <a:lnTo>
                  <a:pt x="1528" y="48007"/>
                </a:lnTo>
                <a:lnTo>
                  <a:pt x="611" y="60580"/>
                </a:lnTo>
                <a:lnTo>
                  <a:pt x="0" y="74676"/>
                </a:lnTo>
                <a:lnTo>
                  <a:pt x="2451" y="96456"/>
                </a:lnTo>
                <a:lnTo>
                  <a:pt x="6942" y="123359"/>
                </a:lnTo>
                <a:lnTo>
                  <a:pt x="16694" y="174841"/>
                </a:lnTo>
                <a:lnTo>
                  <a:pt x="19295" y="189903"/>
                </a:lnTo>
                <a:lnTo>
                  <a:pt x="28019" y="248226"/>
                </a:lnTo>
                <a:lnTo>
                  <a:pt x="29702" y="265496"/>
                </a:lnTo>
                <a:lnTo>
                  <a:pt x="30824" y="282725"/>
                </a:lnTo>
                <a:lnTo>
                  <a:pt x="33069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57"/>
          <p:cNvSpPr/>
          <p:nvPr/>
        </p:nvSpPr>
        <p:spPr>
          <a:xfrm>
            <a:off x="902969" y="4363436"/>
            <a:ext cx="375217" cy="282860"/>
          </a:xfrm>
          <a:custGeom>
            <a:avLst/>
            <a:gdLst/>
            <a:ahLst/>
            <a:cxnLst/>
            <a:rect l="0" t="0" r="0" b="0"/>
            <a:pathLst>
              <a:path w="375217" h="282860">
                <a:moveTo>
                  <a:pt x="0" y="42829"/>
                </a:moveTo>
                <a:lnTo>
                  <a:pt x="19313" y="23516"/>
                </a:lnTo>
                <a:lnTo>
                  <a:pt x="23353" y="21381"/>
                </a:lnTo>
                <a:lnTo>
                  <a:pt x="38141" y="17424"/>
                </a:lnTo>
                <a:lnTo>
                  <a:pt x="49019" y="13123"/>
                </a:lnTo>
                <a:lnTo>
                  <a:pt x="60204" y="10576"/>
                </a:lnTo>
                <a:lnTo>
                  <a:pt x="65854" y="9897"/>
                </a:lnTo>
                <a:lnTo>
                  <a:pt x="101110" y="4390"/>
                </a:lnTo>
                <a:lnTo>
                  <a:pt x="113127" y="2916"/>
                </a:lnTo>
                <a:lnTo>
                  <a:pt x="123996" y="1932"/>
                </a:lnTo>
                <a:lnTo>
                  <a:pt x="134099" y="1277"/>
                </a:lnTo>
                <a:lnTo>
                  <a:pt x="150405" y="549"/>
                </a:lnTo>
                <a:lnTo>
                  <a:pt x="165907" y="225"/>
                </a:lnTo>
                <a:lnTo>
                  <a:pt x="208844" y="0"/>
                </a:lnTo>
                <a:lnTo>
                  <a:pt x="214477" y="941"/>
                </a:lnTo>
                <a:lnTo>
                  <a:pt x="223276" y="4527"/>
                </a:lnTo>
                <a:lnTo>
                  <a:pt x="226003" y="6817"/>
                </a:lnTo>
                <a:lnTo>
                  <a:pt x="227821" y="9296"/>
                </a:lnTo>
                <a:lnTo>
                  <a:pt x="229034" y="11901"/>
                </a:lnTo>
                <a:lnTo>
                  <a:pt x="228889" y="14590"/>
                </a:lnTo>
                <a:lnTo>
                  <a:pt x="227840" y="17336"/>
                </a:lnTo>
                <a:lnTo>
                  <a:pt x="224135" y="22926"/>
                </a:lnTo>
                <a:lnTo>
                  <a:pt x="219313" y="28585"/>
                </a:lnTo>
                <a:lnTo>
                  <a:pt x="211455" y="34276"/>
                </a:lnTo>
                <a:lnTo>
                  <a:pt x="200660" y="40932"/>
                </a:lnTo>
                <a:lnTo>
                  <a:pt x="186338" y="50241"/>
                </a:lnTo>
                <a:lnTo>
                  <a:pt x="172803" y="57295"/>
                </a:lnTo>
                <a:lnTo>
                  <a:pt x="134904" y="75293"/>
                </a:lnTo>
                <a:lnTo>
                  <a:pt x="118511" y="82569"/>
                </a:lnTo>
                <a:lnTo>
                  <a:pt x="104725" y="88373"/>
                </a:lnTo>
                <a:lnTo>
                  <a:pt x="92677" y="93193"/>
                </a:lnTo>
                <a:lnTo>
                  <a:pt x="82740" y="98313"/>
                </a:lnTo>
                <a:lnTo>
                  <a:pt x="74210" y="103630"/>
                </a:lnTo>
                <a:lnTo>
                  <a:pt x="66618" y="109081"/>
                </a:lnTo>
                <a:lnTo>
                  <a:pt x="59652" y="113667"/>
                </a:lnTo>
                <a:lnTo>
                  <a:pt x="53103" y="117676"/>
                </a:lnTo>
                <a:lnTo>
                  <a:pt x="46833" y="121302"/>
                </a:lnTo>
                <a:lnTo>
                  <a:pt x="42652" y="124672"/>
                </a:lnTo>
                <a:lnTo>
                  <a:pt x="39865" y="127871"/>
                </a:lnTo>
                <a:lnTo>
                  <a:pt x="38007" y="130956"/>
                </a:lnTo>
                <a:lnTo>
                  <a:pt x="37720" y="133013"/>
                </a:lnTo>
                <a:lnTo>
                  <a:pt x="38482" y="134384"/>
                </a:lnTo>
                <a:lnTo>
                  <a:pt x="41868" y="136860"/>
                </a:lnTo>
                <a:lnTo>
                  <a:pt x="46549" y="141135"/>
                </a:lnTo>
                <a:lnTo>
                  <a:pt x="51035" y="142657"/>
                </a:lnTo>
                <a:lnTo>
                  <a:pt x="56883" y="143671"/>
                </a:lnTo>
                <a:lnTo>
                  <a:pt x="63640" y="144346"/>
                </a:lnTo>
                <a:lnTo>
                  <a:pt x="70049" y="145750"/>
                </a:lnTo>
                <a:lnTo>
                  <a:pt x="76227" y="147638"/>
                </a:lnTo>
                <a:lnTo>
                  <a:pt x="82251" y="149849"/>
                </a:lnTo>
                <a:lnTo>
                  <a:pt x="93887" y="152275"/>
                </a:lnTo>
                <a:lnTo>
                  <a:pt x="109264" y="154845"/>
                </a:lnTo>
                <a:lnTo>
                  <a:pt x="127135" y="157512"/>
                </a:lnTo>
                <a:lnTo>
                  <a:pt x="143812" y="159289"/>
                </a:lnTo>
                <a:lnTo>
                  <a:pt x="159692" y="160474"/>
                </a:lnTo>
                <a:lnTo>
                  <a:pt x="175042" y="161264"/>
                </a:lnTo>
                <a:lnTo>
                  <a:pt x="190037" y="162743"/>
                </a:lnTo>
                <a:lnTo>
                  <a:pt x="204797" y="164682"/>
                </a:lnTo>
                <a:lnTo>
                  <a:pt x="219399" y="166926"/>
                </a:lnTo>
                <a:lnTo>
                  <a:pt x="232943" y="169376"/>
                </a:lnTo>
                <a:lnTo>
                  <a:pt x="245783" y="171961"/>
                </a:lnTo>
                <a:lnTo>
                  <a:pt x="270210" y="177373"/>
                </a:lnTo>
                <a:lnTo>
                  <a:pt x="293766" y="182954"/>
                </a:lnTo>
                <a:lnTo>
                  <a:pt x="303477" y="185775"/>
                </a:lnTo>
                <a:lnTo>
                  <a:pt x="311855" y="188609"/>
                </a:lnTo>
                <a:lnTo>
                  <a:pt x="319346" y="191450"/>
                </a:lnTo>
                <a:lnTo>
                  <a:pt x="335290" y="197148"/>
                </a:lnTo>
                <a:lnTo>
                  <a:pt x="343542" y="200001"/>
                </a:lnTo>
                <a:lnTo>
                  <a:pt x="355250" y="205710"/>
                </a:lnTo>
                <a:lnTo>
                  <a:pt x="363629" y="211423"/>
                </a:lnTo>
                <a:lnTo>
                  <a:pt x="370528" y="217137"/>
                </a:lnTo>
                <a:lnTo>
                  <a:pt x="372749" y="219994"/>
                </a:lnTo>
                <a:lnTo>
                  <a:pt x="375216" y="225709"/>
                </a:lnTo>
                <a:lnTo>
                  <a:pt x="374922" y="228566"/>
                </a:lnTo>
                <a:lnTo>
                  <a:pt x="373773" y="231424"/>
                </a:lnTo>
                <a:lnTo>
                  <a:pt x="372055" y="234281"/>
                </a:lnTo>
                <a:lnTo>
                  <a:pt x="365066" y="239996"/>
                </a:lnTo>
                <a:lnTo>
                  <a:pt x="360534" y="242853"/>
                </a:lnTo>
                <a:lnTo>
                  <a:pt x="350420" y="246029"/>
                </a:lnTo>
                <a:lnTo>
                  <a:pt x="345056" y="246876"/>
                </a:lnTo>
                <a:lnTo>
                  <a:pt x="337670" y="248392"/>
                </a:lnTo>
                <a:lnTo>
                  <a:pt x="319303" y="252618"/>
                </a:lnTo>
                <a:lnTo>
                  <a:pt x="306214" y="255078"/>
                </a:lnTo>
                <a:lnTo>
                  <a:pt x="273890" y="260351"/>
                </a:lnTo>
                <a:lnTo>
                  <a:pt x="257841" y="262139"/>
                </a:lnTo>
                <a:lnTo>
                  <a:pt x="242379" y="263331"/>
                </a:lnTo>
                <a:lnTo>
                  <a:pt x="227309" y="264125"/>
                </a:lnTo>
                <a:lnTo>
                  <a:pt x="200404" y="265008"/>
                </a:lnTo>
                <a:lnTo>
                  <a:pt x="152087" y="265574"/>
                </a:lnTo>
                <a:lnTo>
                  <a:pt x="136634" y="266573"/>
                </a:lnTo>
                <a:lnTo>
                  <a:pt x="99144" y="270223"/>
                </a:lnTo>
                <a:lnTo>
                  <a:pt x="86099" y="272530"/>
                </a:lnTo>
                <a:lnTo>
                  <a:pt x="77402" y="275020"/>
                </a:lnTo>
                <a:lnTo>
                  <a:pt x="60008" y="282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58"/>
          <p:cNvSpPr/>
          <p:nvPr/>
        </p:nvSpPr>
        <p:spPr>
          <a:xfrm>
            <a:off x="1880234" y="5700712"/>
            <a:ext cx="199470" cy="231459"/>
          </a:xfrm>
          <a:custGeom>
            <a:avLst/>
            <a:gdLst/>
            <a:ahLst/>
            <a:cxnLst/>
            <a:rect l="0" t="0" r="0" b="0"/>
            <a:pathLst>
              <a:path w="199470" h="231459">
                <a:moveTo>
                  <a:pt x="0" y="0"/>
                </a:moveTo>
                <a:lnTo>
                  <a:pt x="107386" y="23864"/>
                </a:lnTo>
                <a:lnTo>
                  <a:pt x="123978" y="32102"/>
                </a:lnTo>
                <a:lnTo>
                  <a:pt x="135992" y="42356"/>
                </a:lnTo>
                <a:lnTo>
                  <a:pt x="144954" y="53955"/>
                </a:lnTo>
                <a:lnTo>
                  <a:pt x="141404" y="65498"/>
                </a:lnTo>
                <a:lnTo>
                  <a:pt x="129512" y="77002"/>
                </a:lnTo>
                <a:lnTo>
                  <a:pt x="112059" y="88483"/>
                </a:lnTo>
                <a:lnTo>
                  <a:pt x="94709" y="98041"/>
                </a:lnTo>
                <a:lnTo>
                  <a:pt x="77427" y="106318"/>
                </a:lnTo>
                <a:lnTo>
                  <a:pt x="60190" y="113742"/>
                </a:lnTo>
                <a:lnTo>
                  <a:pt x="49652" y="117737"/>
                </a:lnTo>
                <a:lnTo>
                  <a:pt x="43579" y="119450"/>
                </a:lnTo>
                <a:lnTo>
                  <a:pt x="40483" y="119638"/>
                </a:lnTo>
                <a:lnTo>
                  <a:pt x="99837" y="119904"/>
                </a:lnTo>
                <a:lnTo>
                  <a:pt x="125613" y="121846"/>
                </a:lnTo>
                <a:lnTo>
                  <a:pt x="150417" y="125045"/>
                </a:lnTo>
                <a:lnTo>
                  <a:pt x="174573" y="129084"/>
                </a:lnTo>
                <a:lnTo>
                  <a:pt x="188772" y="137491"/>
                </a:lnTo>
                <a:lnTo>
                  <a:pt x="196333" y="148811"/>
                </a:lnTo>
                <a:lnTo>
                  <a:pt x="199469" y="162072"/>
                </a:lnTo>
                <a:lnTo>
                  <a:pt x="191082" y="174723"/>
                </a:lnTo>
                <a:lnTo>
                  <a:pt x="175013" y="186967"/>
                </a:lnTo>
                <a:lnTo>
                  <a:pt x="68580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59"/>
          <p:cNvSpPr/>
          <p:nvPr/>
        </p:nvSpPr>
        <p:spPr>
          <a:xfrm>
            <a:off x="2180272" y="5769307"/>
            <a:ext cx="154306" cy="17131"/>
          </a:xfrm>
          <a:custGeom>
            <a:avLst/>
            <a:gdLst/>
            <a:ahLst/>
            <a:cxnLst/>
            <a:rect l="0" t="0" r="0" b="0"/>
            <a:pathLst>
              <a:path w="154306" h="17131">
                <a:moveTo>
                  <a:pt x="0" y="17130"/>
                </a:moveTo>
                <a:lnTo>
                  <a:pt x="9102" y="12580"/>
                </a:lnTo>
                <a:lnTo>
                  <a:pt x="12735" y="11238"/>
                </a:lnTo>
                <a:lnTo>
                  <a:pt x="16110" y="10345"/>
                </a:lnTo>
                <a:lnTo>
                  <a:pt x="19313" y="9749"/>
                </a:lnTo>
                <a:lnTo>
                  <a:pt x="22400" y="8400"/>
                </a:lnTo>
                <a:lnTo>
                  <a:pt x="25411" y="6547"/>
                </a:lnTo>
                <a:lnTo>
                  <a:pt x="28371" y="4360"/>
                </a:lnTo>
                <a:lnTo>
                  <a:pt x="32249" y="2901"/>
                </a:lnTo>
                <a:lnTo>
                  <a:pt x="36739" y="1929"/>
                </a:lnTo>
                <a:lnTo>
                  <a:pt x="41638" y="1282"/>
                </a:lnTo>
                <a:lnTo>
                  <a:pt x="47761" y="850"/>
                </a:lnTo>
                <a:lnTo>
                  <a:pt x="54701" y="561"/>
                </a:lnTo>
                <a:lnTo>
                  <a:pt x="62185" y="369"/>
                </a:lnTo>
                <a:lnTo>
                  <a:pt x="142194" y="0"/>
                </a:lnTo>
                <a:lnTo>
                  <a:pt x="154305" y="85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60"/>
          <p:cNvSpPr/>
          <p:nvPr/>
        </p:nvSpPr>
        <p:spPr>
          <a:xfrm>
            <a:off x="2377439" y="5704581"/>
            <a:ext cx="265749" cy="201374"/>
          </a:xfrm>
          <a:custGeom>
            <a:avLst/>
            <a:gdLst/>
            <a:ahLst/>
            <a:cxnLst/>
            <a:rect l="0" t="0" r="0" b="0"/>
            <a:pathLst>
              <a:path w="265749" h="201374">
                <a:moveTo>
                  <a:pt x="0" y="13276"/>
                </a:moveTo>
                <a:lnTo>
                  <a:pt x="13653" y="8726"/>
                </a:lnTo>
                <a:lnTo>
                  <a:pt x="18627" y="7385"/>
                </a:lnTo>
                <a:lnTo>
                  <a:pt x="26694" y="5895"/>
                </a:lnTo>
                <a:lnTo>
                  <a:pt x="32084" y="4546"/>
                </a:lnTo>
                <a:lnTo>
                  <a:pt x="38534" y="2693"/>
                </a:lnTo>
                <a:lnTo>
                  <a:pt x="45692" y="506"/>
                </a:lnTo>
                <a:lnTo>
                  <a:pt x="54274" y="0"/>
                </a:lnTo>
                <a:lnTo>
                  <a:pt x="63805" y="616"/>
                </a:lnTo>
                <a:lnTo>
                  <a:pt x="73970" y="1978"/>
                </a:lnTo>
                <a:lnTo>
                  <a:pt x="85508" y="2886"/>
                </a:lnTo>
                <a:lnTo>
                  <a:pt x="97963" y="3492"/>
                </a:lnTo>
                <a:lnTo>
                  <a:pt x="111029" y="3896"/>
                </a:lnTo>
                <a:lnTo>
                  <a:pt x="120692" y="5118"/>
                </a:lnTo>
                <a:lnTo>
                  <a:pt x="128086" y="6885"/>
                </a:lnTo>
                <a:lnTo>
                  <a:pt x="133968" y="9015"/>
                </a:lnTo>
                <a:lnTo>
                  <a:pt x="138843" y="10436"/>
                </a:lnTo>
                <a:lnTo>
                  <a:pt x="146798" y="12014"/>
                </a:lnTo>
                <a:lnTo>
                  <a:pt x="153509" y="12715"/>
                </a:lnTo>
                <a:lnTo>
                  <a:pt x="156632" y="12902"/>
                </a:lnTo>
                <a:lnTo>
                  <a:pt x="159666" y="13979"/>
                </a:lnTo>
                <a:lnTo>
                  <a:pt x="165578" y="17716"/>
                </a:lnTo>
                <a:lnTo>
                  <a:pt x="171381" y="20012"/>
                </a:lnTo>
                <a:lnTo>
                  <a:pt x="174261" y="20624"/>
                </a:lnTo>
                <a:lnTo>
                  <a:pt x="176182" y="21984"/>
                </a:lnTo>
                <a:lnTo>
                  <a:pt x="177462" y="23845"/>
                </a:lnTo>
                <a:lnTo>
                  <a:pt x="178316" y="26037"/>
                </a:lnTo>
                <a:lnTo>
                  <a:pt x="177932" y="28451"/>
                </a:lnTo>
                <a:lnTo>
                  <a:pt x="174967" y="33673"/>
                </a:lnTo>
                <a:lnTo>
                  <a:pt x="171889" y="37351"/>
                </a:lnTo>
                <a:lnTo>
                  <a:pt x="167933" y="41708"/>
                </a:lnTo>
                <a:lnTo>
                  <a:pt x="163390" y="46519"/>
                </a:lnTo>
                <a:lnTo>
                  <a:pt x="159410" y="51630"/>
                </a:lnTo>
                <a:lnTo>
                  <a:pt x="155803" y="56943"/>
                </a:lnTo>
                <a:lnTo>
                  <a:pt x="152446" y="62390"/>
                </a:lnTo>
                <a:lnTo>
                  <a:pt x="149256" y="66974"/>
                </a:lnTo>
                <a:lnTo>
                  <a:pt x="146177" y="70982"/>
                </a:lnTo>
                <a:lnTo>
                  <a:pt x="143172" y="74607"/>
                </a:lnTo>
                <a:lnTo>
                  <a:pt x="137358" y="79881"/>
                </a:lnTo>
                <a:lnTo>
                  <a:pt x="129672" y="86254"/>
                </a:lnTo>
                <a:lnTo>
                  <a:pt x="120738" y="93361"/>
                </a:lnTo>
                <a:lnTo>
                  <a:pt x="107162" y="105718"/>
                </a:lnTo>
                <a:lnTo>
                  <a:pt x="57364" y="153802"/>
                </a:lnTo>
                <a:lnTo>
                  <a:pt x="36290" y="174475"/>
                </a:lnTo>
                <a:lnTo>
                  <a:pt x="28956" y="180749"/>
                </a:lnTo>
                <a:lnTo>
                  <a:pt x="23114" y="184932"/>
                </a:lnTo>
                <a:lnTo>
                  <a:pt x="18267" y="187722"/>
                </a:lnTo>
                <a:lnTo>
                  <a:pt x="15036" y="190533"/>
                </a:lnTo>
                <a:lnTo>
                  <a:pt x="12882" y="193360"/>
                </a:lnTo>
                <a:lnTo>
                  <a:pt x="11445" y="196197"/>
                </a:lnTo>
                <a:lnTo>
                  <a:pt x="11440" y="198088"/>
                </a:lnTo>
                <a:lnTo>
                  <a:pt x="12390" y="199349"/>
                </a:lnTo>
                <a:lnTo>
                  <a:pt x="13975" y="200190"/>
                </a:lnTo>
                <a:lnTo>
                  <a:pt x="18276" y="201124"/>
                </a:lnTo>
                <a:lnTo>
                  <a:pt x="20757" y="201373"/>
                </a:lnTo>
                <a:lnTo>
                  <a:pt x="28593" y="199110"/>
                </a:lnTo>
                <a:lnTo>
                  <a:pt x="33350" y="197173"/>
                </a:lnTo>
                <a:lnTo>
                  <a:pt x="38426" y="195881"/>
                </a:lnTo>
                <a:lnTo>
                  <a:pt x="43715" y="195020"/>
                </a:lnTo>
                <a:lnTo>
                  <a:pt x="49146" y="194446"/>
                </a:lnTo>
                <a:lnTo>
                  <a:pt x="57529" y="193111"/>
                </a:lnTo>
                <a:lnTo>
                  <a:pt x="79544" y="189088"/>
                </a:lnTo>
                <a:lnTo>
                  <a:pt x="90177" y="187634"/>
                </a:lnTo>
                <a:lnTo>
                  <a:pt x="100123" y="186665"/>
                </a:lnTo>
                <a:lnTo>
                  <a:pt x="109611" y="186019"/>
                </a:lnTo>
                <a:lnTo>
                  <a:pt x="120699" y="185588"/>
                </a:lnTo>
                <a:lnTo>
                  <a:pt x="145720" y="185109"/>
                </a:lnTo>
                <a:lnTo>
                  <a:pt x="157154" y="185934"/>
                </a:lnTo>
                <a:lnTo>
                  <a:pt x="167635" y="187436"/>
                </a:lnTo>
                <a:lnTo>
                  <a:pt x="177479" y="189390"/>
                </a:lnTo>
                <a:lnTo>
                  <a:pt x="185947" y="190693"/>
                </a:lnTo>
                <a:lnTo>
                  <a:pt x="193497" y="191561"/>
                </a:lnTo>
                <a:lnTo>
                  <a:pt x="200436" y="192141"/>
                </a:lnTo>
                <a:lnTo>
                  <a:pt x="210777" y="192527"/>
                </a:lnTo>
                <a:lnTo>
                  <a:pt x="265748" y="193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61"/>
          <p:cNvSpPr/>
          <p:nvPr/>
        </p:nvSpPr>
        <p:spPr>
          <a:xfrm>
            <a:off x="2703194" y="5812154"/>
            <a:ext cx="162707" cy="342901"/>
          </a:xfrm>
          <a:custGeom>
            <a:avLst/>
            <a:gdLst/>
            <a:ahLst/>
            <a:cxnLst/>
            <a:rect l="0" t="0" r="0" b="0"/>
            <a:pathLst>
              <a:path w="162707" h="342901">
                <a:moveTo>
                  <a:pt x="0" y="0"/>
                </a:moveTo>
                <a:lnTo>
                  <a:pt x="9102" y="4552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1448" y="14623"/>
                </a:lnTo>
                <a:lnTo>
                  <a:pt x="22871" y="17368"/>
                </a:lnTo>
                <a:lnTo>
                  <a:pt x="24453" y="22959"/>
                </a:lnTo>
                <a:lnTo>
                  <a:pt x="25156" y="28620"/>
                </a:lnTo>
                <a:lnTo>
                  <a:pt x="25343" y="35273"/>
                </a:lnTo>
                <a:lnTo>
                  <a:pt x="25669" y="79799"/>
                </a:lnTo>
                <a:lnTo>
                  <a:pt x="26638" y="85584"/>
                </a:lnTo>
                <a:lnTo>
                  <a:pt x="30254" y="94553"/>
                </a:lnTo>
                <a:lnTo>
                  <a:pt x="32552" y="100183"/>
                </a:lnTo>
                <a:lnTo>
                  <a:pt x="35037" y="106794"/>
                </a:lnTo>
                <a:lnTo>
                  <a:pt x="37645" y="114059"/>
                </a:lnTo>
                <a:lnTo>
                  <a:pt x="40337" y="118902"/>
                </a:lnTo>
                <a:lnTo>
                  <a:pt x="43084" y="122131"/>
                </a:lnTo>
                <a:lnTo>
                  <a:pt x="45868" y="124284"/>
                </a:lnTo>
                <a:lnTo>
                  <a:pt x="47724" y="126671"/>
                </a:lnTo>
                <a:lnTo>
                  <a:pt x="48961" y="129215"/>
                </a:lnTo>
                <a:lnTo>
                  <a:pt x="49786" y="131863"/>
                </a:lnTo>
                <a:lnTo>
                  <a:pt x="52241" y="132676"/>
                </a:lnTo>
                <a:lnTo>
                  <a:pt x="55782" y="132266"/>
                </a:lnTo>
                <a:lnTo>
                  <a:pt x="60048" y="131040"/>
                </a:lnTo>
                <a:lnTo>
                  <a:pt x="63845" y="130223"/>
                </a:lnTo>
                <a:lnTo>
                  <a:pt x="67328" y="129678"/>
                </a:lnTo>
                <a:lnTo>
                  <a:pt x="70603" y="129315"/>
                </a:lnTo>
                <a:lnTo>
                  <a:pt x="74691" y="128121"/>
                </a:lnTo>
                <a:lnTo>
                  <a:pt x="79322" y="126371"/>
                </a:lnTo>
                <a:lnTo>
                  <a:pt x="84314" y="124253"/>
                </a:lnTo>
                <a:lnTo>
                  <a:pt x="88595" y="121888"/>
                </a:lnTo>
                <a:lnTo>
                  <a:pt x="92401" y="119359"/>
                </a:lnTo>
                <a:lnTo>
                  <a:pt x="95891" y="116720"/>
                </a:lnTo>
                <a:lnTo>
                  <a:pt x="101075" y="112104"/>
                </a:lnTo>
                <a:lnTo>
                  <a:pt x="114455" y="99354"/>
                </a:lnTo>
                <a:lnTo>
                  <a:pt x="120118" y="94811"/>
                </a:lnTo>
                <a:lnTo>
                  <a:pt x="124847" y="91783"/>
                </a:lnTo>
                <a:lnTo>
                  <a:pt x="128951" y="89764"/>
                </a:lnTo>
                <a:lnTo>
                  <a:pt x="131688" y="86513"/>
                </a:lnTo>
                <a:lnTo>
                  <a:pt x="133512" y="82440"/>
                </a:lnTo>
                <a:lnTo>
                  <a:pt x="134728" y="77820"/>
                </a:lnTo>
                <a:lnTo>
                  <a:pt x="137444" y="72836"/>
                </a:lnTo>
                <a:lnTo>
                  <a:pt x="141159" y="67608"/>
                </a:lnTo>
                <a:lnTo>
                  <a:pt x="145542" y="62217"/>
                </a:lnTo>
                <a:lnTo>
                  <a:pt x="149415" y="57670"/>
                </a:lnTo>
                <a:lnTo>
                  <a:pt x="152950" y="53687"/>
                </a:lnTo>
                <a:lnTo>
                  <a:pt x="160917" y="45002"/>
                </a:lnTo>
                <a:lnTo>
                  <a:pt x="161571" y="45241"/>
                </a:lnTo>
                <a:lnTo>
                  <a:pt x="162007" y="46353"/>
                </a:lnTo>
                <a:lnTo>
                  <a:pt x="162620" y="55010"/>
                </a:lnTo>
                <a:lnTo>
                  <a:pt x="162706" y="59534"/>
                </a:lnTo>
                <a:lnTo>
                  <a:pt x="161811" y="65407"/>
                </a:lnTo>
                <a:lnTo>
                  <a:pt x="160262" y="72180"/>
                </a:lnTo>
                <a:lnTo>
                  <a:pt x="158276" y="79553"/>
                </a:lnTo>
                <a:lnTo>
                  <a:pt x="156000" y="86373"/>
                </a:lnTo>
                <a:lnTo>
                  <a:pt x="153530" y="92825"/>
                </a:lnTo>
                <a:lnTo>
                  <a:pt x="150931" y="99031"/>
                </a:lnTo>
                <a:lnTo>
                  <a:pt x="148246" y="105073"/>
                </a:lnTo>
                <a:lnTo>
                  <a:pt x="142722" y="116867"/>
                </a:lnTo>
                <a:lnTo>
                  <a:pt x="140868" y="122679"/>
                </a:lnTo>
                <a:lnTo>
                  <a:pt x="139632" y="128459"/>
                </a:lnTo>
                <a:lnTo>
                  <a:pt x="138808" y="134217"/>
                </a:lnTo>
                <a:lnTo>
                  <a:pt x="137307" y="140913"/>
                </a:lnTo>
                <a:lnTo>
                  <a:pt x="135353" y="148235"/>
                </a:lnTo>
                <a:lnTo>
                  <a:pt x="133098" y="155973"/>
                </a:lnTo>
                <a:lnTo>
                  <a:pt x="127784" y="168753"/>
                </a:lnTo>
                <a:lnTo>
                  <a:pt x="120432" y="184892"/>
                </a:lnTo>
                <a:lnTo>
                  <a:pt x="94910" y="238241"/>
                </a:lnTo>
                <a:lnTo>
                  <a:pt x="89943" y="249315"/>
                </a:lnTo>
                <a:lnTo>
                  <a:pt x="84727" y="261460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62"/>
          <p:cNvSpPr/>
          <p:nvPr/>
        </p:nvSpPr>
        <p:spPr>
          <a:xfrm>
            <a:off x="3003232" y="5717857"/>
            <a:ext cx="272893" cy="282392"/>
          </a:xfrm>
          <a:custGeom>
            <a:avLst/>
            <a:gdLst/>
            <a:ahLst/>
            <a:cxnLst/>
            <a:rect l="0" t="0" r="0" b="0"/>
            <a:pathLst>
              <a:path w="272893" h="282392">
                <a:moveTo>
                  <a:pt x="0" y="0"/>
                </a:moveTo>
                <a:lnTo>
                  <a:pt x="9102" y="9102"/>
                </a:lnTo>
                <a:lnTo>
                  <a:pt x="13688" y="11783"/>
                </a:lnTo>
                <a:lnTo>
                  <a:pt x="18650" y="13571"/>
                </a:lnTo>
                <a:lnTo>
                  <a:pt x="23864" y="14762"/>
                </a:lnTo>
                <a:lnTo>
                  <a:pt x="32196" y="16086"/>
                </a:lnTo>
                <a:lnTo>
                  <a:pt x="35752" y="16439"/>
                </a:lnTo>
                <a:lnTo>
                  <a:pt x="40027" y="17627"/>
                </a:lnTo>
                <a:lnTo>
                  <a:pt x="44782" y="19371"/>
                </a:lnTo>
                <a:lnTo>
                  <a:pt x="49857" y="21487"/>
                </a:lnTo>
                <a:lnTo>
                  <a:pt x="57050" y="23850"/>
                </a:lnTo>
                <a:lnTo>
                  <a:pt x="65656" y="26378"/>
                </a:lnTo>
                <a:lnTo>
                  <a:pt x="75203" y="29015"/>
                </a:lnTo>
                <a:lnTo>
                  <a:pt x="89188" y="31726"/>
                </a:lnTo>
                <a:lnTo>
                  <a:pt x="106131" y="34486"/>
                </a:lnTo>
                <a:lnTo>
                  <a:pt x="183524" y="45759"/>
                </a:lnTo>
                <a:lnTo>
                  <a:pt x="200455" y="47651"/>
                </a:lnTo>
                <a:lnTo>
                  <a:pt x="215551" y="48913"/>
                </a:lnTo>
                <a:lnTo>
                  <a:pt x="240581" y="50314"/>
                </a:lnTo>
                <a:lnTo>
                  <a:pt x="258054" y="50937"/>
                </a:lnTo>
                <a:lnTo>
                  <a:pt x="263476" y="52056"/>
                </a:lnTo>
                <a:lnTo>
                  <a:pt x="267091" y="53753"/>
                </a:lnTo>
                <a:lnTo>
                  <a:pt x="269501" y="55838"/>
                </a:lnTo>
                <a:lnTo>
                  <a:pt x="271107" y="58181"/>
                </a:lnTo>
                <a:lnTo>
                  <a:pt x="272892" y="63323"/>
                </a:lnTo>
                <a:lnTo>
                  <a:pt x="272416" y="66028"/>
                </a:lnTo>
                <a:lnTo>
                  <a:pt x="268147" y="74386"/>
                </a:lnTo>
                <a:lnTo>
                  <a:pt x="266814" y="80050"/>
                </a:lnTo>
                <a:lnTo>
                  <a:pt x="263682" y="85743"/>
                </a:lnTo>
                <a:lnTo>
                  <a:pt x="256563" y="94303"/>
                </a:lnTo>
                <a:lnTo>
                  <a:pt x="248330" y="101920"/>
                </a:lnTo>
                <a:lnTo>
                  <a:pt x="231972" y="114831"/>
                </a:lnTo>
                <a:lnTo>
                  <a:pt x="201341" y="138164"/>
                </a:lnTo>
                <a:lnTo>
                  <a:pt x="190425" y="147354"/>
                </a:lnTo>
                <a:lnTo>
                  <a:pt x="179338" y="157291"/>
                </a:lnTo>
                <a:lnTo>
                  <a:pt x="150609" y="184400"/>
                </a:lnTo>
                <a:lnTo>
                  <a:pt x="143269" y="191514"/>
                </a:lnTo>
                <a:lnTo>
                  <a:pt x="136470" y="197209"/>
                </a:lnTo>
                <a:lnTo>
                  <a:pt x="130033" y="201957"/>
                </a:lnTo>
                <a:lnTo>
                  <a:pt x="123836" y="206075"/>
                </a:lnTo>
                <a:lnTo>
                  <a:pt x="117800" y="210726"/>
                </a:lnTo>
                <a:lnTo>
                  <a:pt x="111871" y="215731"/>
                </a:lnTo>
                <a:lnTo>
                  <a:pt x="106013" y="220974"/>
                </a:lnTo>
                <a:lnTo>
                  <a:pt x="100203" y="225421"/>
                </a:lnTo>
                <a:lnTo>
                  <a:pt x="94424" y="229338"/>
                </a:lnTo>
                <a:lnTo>
                  <a:pt x="88667" y="232902"/>
                </a:lnTo>
                <a:lnTo>
                  <a:pt x="83876" y="236231"/>
                </a:lnTo>
                <a:lnTo>
                  <a:pt x="76013" y="242469"/>
                </a:lnTo>
                <a:lnTo>
                  <a:pt x="71631" y="245466"/>
                </a:lnTo>
                <a:lnTo>
                  <a:pt x="66804" y="248417"/>
                </a:lnTo>
                <a:lnTo>
                  <a:pt x="61681" y="251336"/>
                </a:lnTo>
                <a:lnTo>
                  <a:pt x="53449" y="257120"/>
                </a:lnTo>
                <a:lnTo>
                  <a:pt x="46615" y="262866"/>
                </a:lnTo>
                <a:lnTo>
                  <a:pt x="40403" y="268595"/>
                </a:lnTo>
                <a:lnTo>
                  <a:pt x="31550" y="277174"/>
                </a:lnTo>
                <a:lnTo>
                  <a:pt x="28654" y="279080"/>
                </a:lnTo>
                <a:lnTo>
                  <a:pt x="20978" y="281763"/>
                </a:lnTo>
                <a:lnTo>
                  <a:pt x="18849" y="282391"/>
                </a:lnTo>
                <a:lnTo>
                  <a:pt x="19233" y="281605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63"/>
          <p:cNvSpPr/>
          <p:nvPr/>
        </p:nvSpPr>
        <p:spPr>
          <a:xfrm>
            <a:off x="3380422" y="5700712"/>
            <a:ext cx="273411" cy="239875"/>
          </a:xfrm>
          <a:custGeom>
            <a:avLst/>
            <a:gdLst/>
            <a:ahLst/>
            <a:cxnLst/>
            <a:rect l="0" t="0" r="0" b="0"/>
            <a:pathLst>
              <a:path w="273411" h="239875">
                <a:moveTo>
                  <a:pt x="102870" y="0"/>
                </a:moveTo>
                <a:lnTo>
                  <a:pt x="89218" y="4551"/>
                </a:lnTo>
                <a:lnTo>
                  <a:pt x="85196" y="6844"/>
                </a:lnTo>
                <a:lnTo>
                  <a:pt x="82515" y="9325"/>
                </a:lnTo>
                <a:lnTo>
                  <a:pt x="78583" y="14622"/>
                </a:lnTo>
                <a:lnTo>
                  <a:pt x="73661" y="20151"/>
                </a:lnTo>
                <a:lnTo>
                  <a:pt x="71015" y="24864"/>
                </a:lnTo>
                <a:lnTo>
                  <a:pt x="68298" y="30864"/>
                </a:lnTo>
                <a:lnTo>
                  <a:pt x="65535" y="37721"/>
                </a:lnTo>
                <a:lnTo>
                  <a:pt x="62740" y="46102"/>
                </a:lnTo>
                <a:lnTo>
                  <a:pt x="59924" y="55500"/>
                </a:lnTo>
                <a:lnTo>
                  <a:pt x="57094" y="65575"/>
                </a:lnTo>
                <a:lnTo>
                  <a:pt x="54255" y="78006"/>
                </a:lnTo>
                <a:lnTo>
                  <a:pt x="48561" y="107060"/>
                </a:lnTo>
                <a:lnTo>
                  <a:pt x="47614" y="120903"/>
                </a:lnTo>
                <a:lnTo>
                  <a:pt x="47935" y="133942"/>
                </a:lnTo>
                <a:lnTo>
                  <a:pt x="49102" y="146445"/>
                </a:lnTo>
                <a:lnTo>
                  <a:pt x="50832" y="156685"/>
                </a:lnTo>
                <a:lnTo>
                  <a:pt x="52938" y="165417"/>
                </a:lnTo>
                <a:lnTo>
                  <a:pt x="55295" y="173143"/>
                </a:lnTo>
                <a:lnTo>
                  <a:pt x="59723" y="181151"/>
                </a:lnTo>
                <a:lnTo>
                  <a:pt x="65533" y="189347"/>
                </a:lnTo>
                <a:lnTo>
                  <a:pt x="72263" y="197669"/>
                </a:lnTo>
                <a:lnTo>
                  <a:pt x="78656" y="204169"/>
                </a:lnTo>
                <a:lnTo>
                  <a:pt x="84822" y="209455"/>
                </a:lnTo>
                <a:lnTo>
                  <a:pt x="90838" y="213932"/>
                </a:lnTo>
                <a:lnTo>
                  <a:pt x="96754" y="217869"/>
                </a:lnTo>
                <a:lnTo>
                  <a:pt x="102602" y="221446"/>
                </a:lnTo>
                <a:lnTo>
                  <a:pt x="108407" y="224783"/>
                </a:lnTo>
                <a:lnTo>
                  <a:pt x="113229" y="227961"/>
                </a:lnTo>
                <a:lnTo>
                  <a:pt x="121126" y="234031"/>
                </a:lnTo>
                <a:lnTo>
                  <a:pt x="126471" y="236031"/>
                </a:lnTo>
                <a:lnTo>
                  <a:pt x="132891" y="237364"/>
                </a:lnTo>
                <a:lnTo>
                  <a:pt x="140029" y="238253"/>
                </a:lnTo>
                <a:lnTo>
                  <a:pt x="145740" y="238845"/>
                </a:lnTo>
                <a:lnTo>
                  <a:pt x="150500" y="239240"/>
                </a:lnTo>
                <a:lnTo>
                  <a:pt x="154626" y="239503"/>
                </a:lnTo>
                <a:lnTo>
                  <a:pt x="159281" y="239679"/>
                </a:lnTo>
                <a:lnTo>
                  <a:pt x="169534" y="239874"/>
                </a:lnTo>
                <a:lnTo>
                  <a:pt x="175888" y="238974"/>
                </a:lnTo>
                <a:lnTo>
                  <a:pt x="182981" y="237421"/>
                </a:lnTo>
                <a:lnTo>
                  <a:pt x="190568" y="235433"/>
                </a:lnTo>
                <a:lnTo>
                  <a:pt x="198482" y="232203"/>
                </a:lnTo>
                <a:lnTo>
                  <a:pt x="206616" y="228145"/>
                </a:lnTo>
                <a:lnTo>
                  <a:pt x="214897" y="223534"/>
                </a:lnTo>
                <a:lnTo>
                  <a:pt x="222322" y="220461"/>
                </a:lnTo>
                <a:lnTo>
                  <a:pt x="229177" y="218411"/>
                </a:lnTo>
                <a:lnTo>
                  <a:pt x="235652" y="217045"/>
                </a:lnTo>
                <a:lnTo>
                  <a:pt x="240922" y="215182"/>
                </a:lnTo>
                <a:lnTo>
                  <a:pt x="249316" y="210572"/>
                </a:lnTo>
                <a:lnTo>
                  <a:pt x="253841" y="205151"/>
                </a:lnTo>
                <a:lnTo>
                  <a:pt x="258762" y="197727"/>
                </a:lnTo>
                <a:lnTo>
                  <a:pt x="263948" y="188969"/>
                </a:lnTo>
                <a:lnTo>
                  <a:pt x="267406" y="181224"/>
                </a:lnTo>
                <a:lnTo>
                  <a:pt x="269711" y="174156"/>
                </a:lnTo>
                <a:lnTo>
                  <a:pt x="271247" y="167539"/>
                </a:lnTo>
                <a:lnTo>
                  <a:pt x="272272" y="162175"/>
                </a:lnTo>
                <a:lnTo>
                  <a:pt x="272955" y="157647"/>
                </a:lnTo>
                <a:lnTo>
                  <a:pt x="273410" y="153676"/>
                </a:lnTo>
                <a:lnTo>
                  <a:pt x="272760" y="149123"/>
                </a:lnTo>
                <a:lnTo>
                  <a:pt x="271375" y="144183"/>
                </a:lnTo>
                <a:lnTo>
                  <a:pt x="269500" y="138985"/>
                </a:lnTo>
                <a:lnTo>
                  <a:pt x="267296" y="134567"/>
                </a:lnTo>
                <a:lnTo>
                  <a:pt x="262308" y="127117"/>
                </a:lnTo>
                <a:lnTo>
                  <a:pt x="256916" y="120632"/>
                </a:lnTo>
                <a:lnTo>
                  <a:pt x="254145" y="117569"/>
                </a:lnTo>
                <a:lnTo>
                  <a:pt x="219652" y="82569"/>
                </a:lnTo>
                <a:lnTo>
                  <a:pt x="215015" y="77906"/>
                </a:lnTo>
                <a:lnTo>
                  <a:pt x="209065" y="72892"/>
                </a:lnTo>
                <a:lnTo>
                  <a:pt x="202242" y="67645"/>
                </a:lnTo>
                <a:lnTo>
                  <a:pt x="194836" y="62242"/>
                </a:lnTo>
                <a:lnTo>
                  <a:pt x="187993" y="58639"/>
                </a:lnTo>
                <a:lnTo>
                  <a:pt x="181526" y="56238"/>
                </a:lnTo>
                <a:lnTo>
                  <a:pt x="175310" y="54637"/>
                </a:lnTo>
                <a:lnTo>
                  <a:pt x="170213" y="52617"/>
                </a:lnTo>
                <a:lnTo>
                  <a:pt x="162010" y="47833"/>
                </a:lnTo>
                <a:lnTo>
                  <a:pt x="155190" y="42532"/>
                </a:lnTo>
                <a:lnTo>
                  <a:pt x="152037" y="39784"/>
                </a:lnTo>
                <a:lnTo>
                  <a:pt x="148030" y="37953"/>
                </a:lnTo>
                <a:lnTo>
                  <a:pt x="143455" y="36732"/>
                </a:lnTo>
                <a:lnTo>
                  <a:pt x="138499" y="35918"/>
                </a:lnTo>
                <a:lnTo>
                  <a:pt x="132338" y="34423"/>
                </a:lnTo>
                <a:lnTo>
                  <a:pt x="125373" y="32474"/>
                </a:lnTo>
                <a:lnTo>
                  <a:pt x="110014" y="27768"/>
                </a:lnTo>
                <a:lnTo>
                  <a:pt x="93662" y="22501"/>
                </a:lnTo>
                <a:lnTo>
                  <a:pt x="86254" y="20716"/>
                </a:lnTo>
                <a:lnTo>
                  <a:pt x="79411" y="19526"/>
                </a:lnTo>
                <a:lnTo>
                  <a:pt x="72943" y="18733"/>
                </a:lnTo>
                <a:lnTo>
                  <a:pt x="66726" y="18203"/>
                </a:lnTo>
                <a:lnTo>
                  <a:pt x="60677" y="17850"/>
                </a:lnTo>
                <a:lnTo>
                  <a:pt x="54739" y="17616"/>
                </a:lnTo>
                <a:lnTo>
                  <a:pt x="47923" y="18411"/>
                </a:lnTo>
                <a:lnTo>
                  <a:pt x="40521" y="19894"/>
                </a:lnTo>
                <a:lnTo>
                  <a:pt x="32729" y="21835"/>
                </a:lnTo>
                <a:lnTo>
                  <a:pt x="25629" y="24082"/>
                </a:lnTo>
                <a:lnTo>
                  <a:pt x="18991" y="26532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4"/>
          <p:cNvSpPr/>
          <p:nvPr/>
        </p:nvSpPr>
        <p:spPr>
          <a:xfrm>
            <a:off x="1794509" y="600932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21872" y="0"/>
                </a:lnTo>
                <a:lnTo>
                  <a:pt x="26964" y="953"/>
                </a:lnTo>
                <a:lnTo>
                  <a:pt x="31311" y="2540"/>
                </a:lnTo>
                <a:lnTo>
                  <a:pt x="35162" y="4551"/>
                </a:lnTo>
                <a:lnTo>
                  <a:pt x="38681" y="5892"/>
                </a:lnTo>
                <a:lnTo>
                  <a:pt x="41980" y="6785"/>
                </a:lnTo>
                <a:lnTo>
                  <a:pt x="45132" y="7381"/>
                </a:lnTo>
                <a:lnTo>
                  <a:pt x="48186" y="7778"/>
                </a:lnTo>
                <a:lnTo>
                  <a:pt x="51174" y="8043"/>
                </a:lnTo>
                <a:lnTo>
                  <a:pt x="54119" y="8219"/>
                </a:lnTo>
                <a:lnTo>
                  <a:pt x="59930" y="8416"/>
                </a:lnTo>
                <a:lnTo>
                  <a:pt x="75455" y="8563"/>
                </a:lnTo>
                <a:lnTo>
                  <a:pt x="111443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5"/>
          <p:cNvSpPr/>
          <p:nvPr/>
        </p:nvSpPr>
        <p:spPr>
          <a:xfrm>
            <a:off x="1930878" y="5952949"/>
            <a:ext cx="248987" cy="304977"/>
          </a:xfrm>
          <a:custGeom>
            <a:avLst/>
            <a:gdLst/>
            <a:ahLst/>
            <a:cxnLst/>
            <a:rect l="0" t="0" r="0" b="0"/>
            <a:pathLst>
              <a:path w="248987" h="304977">
                <a:moveTo>
                  <a:pt x="43654" y="4938"/>
                </a:moveTo>
                <a:lnTo>
                  <a:pt x="48205" y="388"/>
                </a:lnTo>
                <a:lnTo>
                  <a:pt x="49545" y="0"/>
                </a:lnTo>
                <a:lnTo>
                  <a:pt x="50439" y="693"/>
                </a:lnTo>
                <a:lnTo>
                  <a:pt x="51035" y="2108"/>
                </a:lnTo>
                <a:lnTo>
                  <a:pt x="53337" y="3051"/>
                </a:lnTo>
                <a:lnTo>
                  <a:pt x="60975" y="4100"/>
                </a:lnTo>
                <a:lnTo>
                  <a:pt x="65679" y="4379"/>
                </a:lnTo>
                <a:lnTo>
                  <a:pt x="75985" y="4690"/>
                </a:lnTo>
                <a:lnTo>
                  <a:pt x="81401" y="5725"/>
                </a:lnTo>
                <a:lnTo>
                  <a:pt x="86916" y="7368"/>
                </a:lnTo>
                <a:lnTo>
                  <a:pt x="92498" y="9415"/>
                </a:lnTo>
                <a:lnTo>
                  <a:pt x="97172" y="10780"/>
                </a:lnTo>
                <a:lnTo>
                  <a:pt x="104904" y="12297"/>
                </a:lnTo>
                <a:lnTo>
                  <a:pt x="111516" y="15511"/>
                </a:lnTo>
                <a:lnTo>
                  <a:pt x="114613" y="17702"/>
                </a:lnTo>
                <a:lnTo>
                  <a:pt x="120594" y="20136"/>
                </a:lnTo>
                <a:lnTo>
                  <a:pt x="126427" y="21218"/>
                </a:lnTo>
                <a:lnTo>
                  <a:pt x="132194" y="21699"/>
                </a:lnTo>
                <a:lnTo>
                  <a:pt x="135066" y="22780"/>
                </a:lnTo>
                <a:lnTo>
                  <a:pt x="140796" y="26520"/>
                </a:lnTo>
                <a:lnTo>
                  <a:pt x="146518" y="28818"/>
                </a:lnTo>
                <a:lnTo>
                  <a:pt x="149378" y="29430"/>
                </a:lnTo>
                <a:lnTo>
                  <a:pt x="150331" y="30791"/>
                </a:lnTo>
                <a:lnTo>
                  <a:pt x="150015" y="32651"/>
                </a:lnTo>
                <a:lnTo>
                  <a:pt x="148851" y="34844"/>
                </a:lnTo>
                <a:lnTo>
                  <a:pt x="147123" y="36305"/>
                </a:lnTo>
                <a:lnTo>
                  <a:pt x="145018" y="37279"/>
                </a:lnTo>
                <a:lnTo>
                  <a:pt x="142663" y="37929"/>
                </a:lnTo>
                <a:lnTo>
                  <a:pt x="137505" y="41191"/>
                </a:lnTo>
                <a:lnTo>
                  <a:pt x="134797" y="43394"/>
                </a:lnTo>
                <a:lnTo>
                  <a:pt x="131086" y="44863"/>
                </a:lnTo>
                <a:lnTo>
                  <a:pt x="126707" y="45842"/>
                </a:lnTo>
                <a:lnTo>
                  <a:pt x="121882" y="46495"/>
                </a:lnTo>
                <a:lnTo>
                  <a:pt x="115809" y="48835"/>
                </a:lnTo>
                <a:lnTo>
                  <a:pt x="108902" y="52300"/>
                </a:lnTo>
                <a:lnTo>
                  <a:pt x="94561" y="60278"/>
                </a:lnTo>
                <a:lnTo>
                  <a:pt x="81837" y="66999"/>
                </a:lnTo>
                <a:lnTo>
                  <a:pt x="75777" y="71077"/>
                </a:lnTo>
                <a:lnTo>
                  <a:pt x="69832" y="75700"/>
                </a:lnTo>
                <a:lnTo>
                  <a:pt x="63963" y="80688"/>
                </a:lnTo>
                <a:lnTo>
                  <a:pt x="57193" y="85918"/>
                </a:lnTo>
                <a:lnTo>
                  <a:pt x="49823" y="91310"/>
                </a:lnTo>
                <a:lnTo>
                  <a:pt x="42051" y="96810"/>
                </a:lnTo>
                <a:lnTo>
                  <a:pt x="34966" y="104286"/>
                </a:lnTo>
                <a:lnTo>
                  <a:pt x="28337" y="113080"/>
                </a:lnTo>
                <a:lnTo>
                  <a:pt x="4010" y="150019"/>
                </a:lnTo>
                <a:lnTo>
                  <a:pt x="0" y="157366"/>
                </a:lnTo>
                <a:lnTo>
                  <a:pt x="264" y="157991"/>
                </a:lnTo>
                <a:lnTo>
                  <a:pt x="5637" y="158687"/>
                </a:lnTo>
                <a:lnTo>
                  <a:pt x="9737" y="158872"/>
                </a:lnTo>
                <a:lnTo>
                  <a:pt x="16280" y="157091"/>
                </a:lnTo>
                <a:lnTo>
                  <a:pt x="24452" y="153998"/>
                </a:lnTo>
                <a:lnTo>
                  <a:pt x="33710" y="150032"/>
                </a:lnTo>
                <a:lnTo>
                  <a:pt x="49077" y="143084"/>
                </a:lnTo>
                <a:lnTo>
                  <a:pt x="55842" y="139898"/>
                </a:lnTo>
                <a:lnTo>
                  <a:pt x="65114" y="136821"/>
                </a:lnTo>
                <a:lnTo>
                  <a:pt x="76058" y="133818"/>
                </a:lnTo>
                <a:lnTo>
                  <a:pt x="88117" y="130863"/>
                </a:lnTo>
                <a:lnTo>
                  <a:pt x="99013" y="128893"/>
                </a:lnTo>
                <a:lnTo>
                  <a:pt x="109135" y="127580"/>
                </a:lnTo>
                <a:lnTo>
                  <a:pt x="118741" y="126704"/>
                </a:lnTo>
                <a:lnTo>
                  <a:pt x="127049" y="126121"/>
                </a:lnTo>
                <a:lnTo>
                  <a:pt x="134493" y="125732"/>
                </a:lnTo>
                <a:lnTo>
                  <a:pt x="151532" y="125184"/>
                </a:lnTo>
                <a:lnTo>
                  <a:pt x="165153" y="125022"/>
                </a:lnTo>
                <a:lnTo>
                  <a:pt x="206591" y="124957"/>
                </a:lnTo>
                <a:lnTo>
                  <a:pt x="211334" y="125909"/>
                </a:lnTo>
                <a:lnTo>
                  <a:pt x="216401" y="127495"/>
                </a:lnTo>
                <a:lnTo>
                  <a:pt x="221683" y="129505"/>
                </a:lnTo>
                <a:lnTo>
                  <a:pt x="226157" y="131798"/>
                </a:lnTo>
                <a:lnTo>
                  <a:pt x="233669" y="136885"/>
                </a:lnTo>
                <a:lnTo>
                  <a:pt x="236053" y="139575"/>
                </a:lnTo>
                <a:lnTo>
                  <a:pt x="237643" y="142321"/>
                </a:lnTo>
                <a:lnTo>
                  <a:pt x="238702" y="145105"/>
                </a:lnTo>
                <a:lnTo>
                  <a:pt x="242420" y="150737"/>
                </a:lnTo>
                <a:lnTo>
                  <a:pt x="244744" y="153572"/>
                </a:lnTo>
                <a:lnTo>
                  <a:pt x="246294" y="156415"/>
                </a:lnTo>
                <a:lnTo>
                  <a:pt x="248016" y="162114"/>
                </a:lnTo>
                <a:lnTo>
                  <a:pt x="248476" y="167825"/>
                </a:lnTo>
                <a:lnTo>
                  <a:pt x="248782" y="175442"/>
                </a:lnTo>
                <a:lnTo>
                  <a:pt x="248986" y="184330"/>
                </a:lnTo>
                <a:lnTo>
                  <a:pt x="248169" y="192160"/>
                </a:lnTo>
                <a:lnTo>
                  <a:pt x="246673" y="199285"/>
                </a:lnTo>
                <a:lnTo>
                  <a:pt x="244722" y="205940"/>
                </a:lnTo>
                <a:lnTo>
                  <a:pt x="242469" y="212282"/>
                </a:lnTo>
                <a:lnTo>
                  <a:pt x="240015" y="218415"/>
                </a:lnTo>
                <a:lnTo>
                  <a:pt x="237427" y="224409"/>
                </a:lnTo>
                <a:lnTo>
                  <a:pt x="232010" y="233608"/>
                </a:lnTo>
                <a:lnTo>
                  <a:pt x="229232" y="237394"/>
                </a:lnTo>
                <a:lnTo>
                  <a:pt x="225475" y="240872"/>
                </a:lnTo>
                <a:lnTo>
                  <a:pt x="221066" y="244142"/>
                </a:lnTo>
                <a:lnTo>
                  <a:pt x="195750" y="260786"/>
                </a:lnTo>
                <a:lnTo>
                  <a:pt x="187914" y="264086"/>
                </a:lnTo>
                <a:lnTo>
                  <a:pt x="179832" y="266286"/>
                </a:lnTo>
                <a:lnTo>
                  <a:pt x="171587" y="267753"/>
                </a:lnTo>
                <a:lnTo>
                  <a:pt x="163233" y="269683"/>
                </a:lnTo>
                <a:lnTo>
                  <a:pt x="154805" y="271922"/>
                </a:lnTo>
                <a:lnTo>
                  <a:pt x="146330" y="274368"/>
                </a:lnTo>
                <a:lnTo>
                  <a:pt x="138775" y="276950"/>
                </a:lnTo>
                <a:lnTo>
                  <a:pt x="131833" y="279624"/>
                </a:lnTo>
                <a:lnTo>
                  <a:pt x="125300" y="282360"/>
                </a:lnTo>
                <a:lnTo>
                  <a:pt x="118087" y="285136"/>
                </a:lnTo>
                <a:lnTo>
                  <a:pt x="102453" y="290760"/>
                </a:lnTo>
                <a:lnTo>
                  <a:pt x="77586" y="299282"/>
                </a:lnTo>
                <a:lnTo>
                  <a:pt x="71038" y="301180"/>
                </a:lnTo>
                <a:lnTo>
                  <a:pt x="65720" y="302445"/>
                </a:lnTo>
                <a:lnTo>
                  <a:pt x="61222" y="303289"/>
                </a:lnTo>
                <a:lnTo>
                  <a:pt x="53684" y="304226"/>
                </a:lnTo>
                <a:lnTo>
                  <a:pt x="43654" y="3049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66"/>
          <p:cNvSpPr/>
          <p:nvPr/>
        </p:nvSpPr>
        <p:spPr>
          <a:xfrm>
            <a:off x="3303270" y="6017895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44896" y="0"/>
                </a:lnTo>
                <a:lnTo>
                  <a:pt x="57553" y="952"/>
                </a:lnTo>
                <a:lnTo>
                  <a:pt x="70754" y="2540"/>
                </a:lnTo>
                <a:lnTo>
                  <a:pt x="84317" y="4550"/>
                </a:lnTo>
                <a:lnTo>
                  <a:pt x="97168" y="6843"/>
                </a:lnTo>
                <a:lnTo>
                  <a:pt x="109546" y="9325"/>
                </a:lnTo>
                <a:lnTo>
                  <a:pt x="121608" y="11931"/>
                </a:lnTo>
                <a:lnTo>
                  <a:pt x="134412" y="13669"/>
                </a:lnTo>
                <a:lnTo>
                  <a:pt x="147710" y="14828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67"/>
          <p:cNvSpPr/>
          <p:nvPr/>
        </p:nvSpPr>
        <p:spPr>
          <a:xfrm>
            <a:off x="3560445" y="6017895"/>
            <a:ext cx="282105" cy="231458"/>
          </a:xfrm>
          <a:custGeom>
            <a:avLst/>
            <a:gdLst/>
            <a:ahLst/>
            <a:cxnLst/>
            <a:rect l="0" t="0" r="0" b="0"/>
            <a:pathLst>
              <a:path w="282105" h="231458">
                <a:moveTo>
                  <a:pt x="0" y="0"/>
                </a:moveTo>
                <a:lnTo>
                  <a:pt x="18203" y="0"/>
                </a:lnTo>
                <a:lnTo>
                  <a:pt x="25470" y="952"/>
                </a:lnTo>
                <a:lnTo>
                  <a:pt x="32220" y="2540"/>
                </a:lnTo>
                <a:lnTo>
                  <a:pt x="38625" y="4550"/>
                </a:lnTo>
                <a:lnTo>
                  <a:pt x="46704" y="5891"/>
                </a:lnTo>
                <a:lnTo>
                  <a:pt x="55901" y="6785"/>
                </a:lnTo>
                <a:lnTo>
                  <a:pt x="65842" y="7381"/>
                </a:lnTo>
                <a:lnTo>
                  <a:pt x="73422" y="8730"/>
                </a:lnTo>
                <a:lnTo>
                  <a:pt x="79428" y="10583"/>
                </a:lnTo>
                <a:lnTo>
                  <a:pt x="84384" y="12770"/>
                </a:lnTo>
                <a:lnTo>
                  <a:pt x="89594" y="14228"/>
                </a:lnTo>
                <a:lnTo>
                  <a:pt x="94971" y="15200"/>
                </a:lnTo>
                <a:lnTo>
                  <a:pt x="100462" y="15849"/>
                </a:lnTo>
                <a:lnTo>
                  <a:pt x="106026" y="17233"/>
                </a:lnTo>
                <a:lnTo>
                  <a:pt x="111642" y="19109"/>
                </a:lnTo>
                <a:lnTo>
                  <a:pt x="147994" y="33514"/>
                </a:lnTo>
                <a:lnTo>
                  <a:pt x="156765" y="37582"/>
                </a:lnTo>
                <a:lnTo>
                  <a:pt x="163565" y="41247"/>
                </a:lnTo>
                <a:lnTo>
                  <a:pt x="169050" y="44643"/>
                </a:lnTo>
                <a:lnTo>
                  <a:pt x="177686" y="48416"/>
                </a:lnTo>
                <a:lnTo>
                  <a:pt x="184698" y="50093"/>
                </a:lnTo>
                <a:lnTo>
                  <a:pt x="190991" y="50839"/>
                </a:lnTo>
                <a:lnTo>
                  <a:pt x="192097" y="51990"/>
                </a:lnTo>
                <a:lnTo>
                  <a:pt x="191882" y="53709"/>
                </a:lnTo>
                <a:lnTo>
                  <a:pt x="189103" y="58161"/>
                </a:lnTo>
                <a:lnTo>
                  <a:pt x="184693" y="63314"/>
                </a:lnTo>
                <a:lnTo>
                  <a:pt x="182183" y="65069"/>
                </a:lnTo>
                <a:lnTo>
                  <a:pt x="176855" y="67020"/>
                </a:lnTo>
                <a:lnTo>
                  <a:pt x="168500" y="68118"/>
                </a:lnTo>
                <a:lnTo>
                  <a:pt x="165673" y="69224"/>
                </a:lnTo>
                <a:lnTo>
                  <a:pt x="159993" y="72994"/>
                </a:lnTo>
                <a:lnTo>
                  <a:pt x="151752" y="75304"/>
                </a:lnTo>
                <a:lnTo>
                  <a:pt x="146888" y="75920"/>
                </a:lnTo>
                <a:lnTo>
                  <a:pt x="138944" y="79144"/>
                </a:lnTo>
                <a:lnTo>
                  <a:pt x="135491" y="81338"/>
                </a:lnTo>
                <a:lnTo>
                  <a:pt x="131285" y="82800"/>
                </a:lnTo>
                <a:lnTo>
                  <a:pt x="126576" y="83775"/>
                </a:lnTo>
                <a:lnTo>
                  <a:pt x="121531" y="84425"/>
                </a:lnTo>
                <a:lnTo>
                  <a:pt x="116263" y="85810"/>
                </a:lnTo>
                <a:lnTo>
                  <a:pt x="110846" y="87687"/>
                </a:lnTo>
                <a:lnTo>
                  <a:pt x="105330" y="89891"/>
                </a:lnTo>
                <a:lnTo>
                  <a:pt x="97842" y="93264"/>
                </a:lnTo>
                <a:lnTo>
                  <a:pt x="79363" y="102093"/>
                </a:lnTo>
                <a:lnTo>
                  <a:pt x="71958" y="106162"/>
                </a:lnTo>
                <a:lnTo>
                  <a:pt x="66070" y="109827"/>
                </a:lnTo>
                <a:lnTo>
                  <a:pt x="61191" y="113223"/>
                </a:lnTo>
                <a:lnTo>
                  <a:pt x="57939" y="114534"/>
                </a:lnTo>
                <a:lnTo>
                  <a:pt x="55771" y="114457"/>
                </a:lnTo>
                <a:lnTo>
                  <a:pt x="54325" y="113452"/>
                </a:lnTo>
                <a:lnTo>
                  <a:pt x="54314" y="112781"/>
                </a:lnTo>
                <a:lnTo>
                  <a:pt x="55259" y="112335"/>
                </a:lnTo>
                <a:lnTo>
                  <a:pt x="61140" y="111707"/>
                </a:lnTo>
                <a:lnTo>
                  <a:pt x="63621" y="111618"/>
                </a:lnTo>
                <a:lnTo>
                  <a:pt x="69083" y="110607"/>
                </a:lnTo>
                <a:lnTo>
                  <a:pt x="85313" y="106943"/>
                </a:lnTo>
                <a:lnTo>
                  <a:pt x="96880" y="105586"/>
                </a:lnTo>
                <a:lnTo>
                  <a:pt x="110306" y="104680"/>
                </a:lnTo>
                <a:lnTo>
                  <a:pt x="138560" y="103674"/>
                </a:lnTo>
                <a:lnTo>
                  <a:pt x="163817" y="103227"/>
                </a:lnTo>
                <a:lnTo>
                  <a:pt x="175886" y="104060"/>
                </a:lnTo>
                <a:lnTo>
                  <a:pt x="187742" y="105569"/>
                </a:lnTo>
                <a:lnTo>
                  <a:pt x="199456" y="107526"/>
                </a:lnTo>
                <a:lnTo>
                  <a:pt x="209171" y="109784"/>
                </a:lnTo>
                <a:lnTo>
                  <a:pt x="217552" y="112242"/>
                </a:lnTo>
                <a:lnTo>
                  <a:pt x="225044" y="114833"/>
                </a:lnTo>
                <a:lnTo>
                  <a:pt x="230992" y="116560"/>
                </a:lnTo>
                <a:lnTo>
                  <a:pt x="235910" y="117712"/>
                </a:lnTo>
                <a:lnTo>
                  <a:pt x="240140" y="118480"/>
                </a:lnTo>
                <a:lnTo>
                  <a:pt x="244866" y="118991"/>
                </a:lnTo>
                <a:lnTo>
                  <a:pt x="249921" y="119332"/>
                </a:lnTo>
                <a:lnTo>
                  <a:pt x="255197" y="119560"/>
                </a:lnTo>
                <a:lnTo>
                  <a:pt x="258713" y="120664"/>
                </a:lnTo>
                <a:lnTo>
                  <a:pt x="261058" y="122352"/>
                </a:lnTo>
                <a:lnTo>
                  <a:pt x="262621" y="124431"/>
                </a:lnTo>
                <a:lnTo>
                  <a:pt x="269438" y="129280"/>
                </a:lnTo>
                <a:lnTo>
                  <a:pt x="273922" y="131906"/>
                </a:lnTo>
                <a:lnTo>
                  <a:pt x="276912" y="134610"/>
                </a:lnTo>
                <a:lnTo>
                  <a:pt x="278905" y="137365"/>
                </a:lnTo>
                <a:lnTo>
                  <a:pt x="281120" y="142966"/>
                </a:lnTo>
                <a:lnTo>
                  <a:pt x="282104" y="148630"/>
                </a:lnTo>
                <a:lnTo>
                  <a:pt x="280462" y="151474"/>
                </a:lnTo>
                <a:lnTo>
                  <a:pt x="273557" y="157174"/>
                </a:lnTo>
                <a:lnTo>
                  <a:pt x="266678" y="162882"/>
                </a:lnTo>
                <a:lnTo>
                  <a:pt x="258541" y="169547"/>
                </a:lnTo>
                <a:lnTo>
                  <a:pt x="252370" y="173991"/>
                </a:lnTo>
                <a:lnTo>
                  <a:pt x="245399" y="178859"/>
                </a:lnTo>
                <a:lnTo>
                  <a:pt x="233132" y="184962"/>
                </a:lnTo>
                <a:lnTo>
                  <a:pt x="217334" y="191888"/>
                </a:lnTo>
                <a:lnTo>
                  <a:pt x="199181" y="199363"/>
                </a:lnTo>
                <a:lnTo>
                  <a:pt x="181365" y="206251"/>
                </a:lnTo>
                <a:lnTo>
                  <a:pt x="146329" y="218985"/>
                </a:lnTo>
                <a:lnTo>
                  <a:pt x="131842" y="223142"/>
                </a:lnTo>
                <a:lnTo>
                  <a:pt x="119328" y="225914"/>
                </a:lnTo>
                <a:lnTo>
                  <a:pt x="108126" y="227762"/>
                </a:lnTo>
                <a:lnTo>
                  <a:pt x="99707" y="228993"/>
                </a:lnTo>
                <a:lnTo>
                  <a:pt x="93141" y="229815"/>
                </a:lnTo>
                <a:lnTo>
                  <a:pt x="77152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8"/>
          <p:cNvSpPr/>
          <p:nvPr/>
        </p:nvSpPr>
        <p:spPr>
          <a:xfrm>
            <a:off x="4031932" y="6026467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0"/>
                </a:moveTo>
                <a:lnTo>
                  <a:pt x="18204" y="4551"/>
                </a:lnTo>
                <a:lnTo>
                  <a:pt x="24518" y="6844"/>
                </a:lnTo>
                <a:lnTo>
                  <a:pt x="29680" y="9325"/>
                </a:lnTo>
                <a:lnTo>
                  <a:pt x="34074" y="11932"/>
                </a:lnTo>
                <a:lnTo>
                  <a:pt x="43671" y="14622"/>
                </a:lnTo>
                <a:lnTo>
                  <a:pt x="56737" y="17368"/>
                </a:lnTo>
                <a:lnTo>
                  <a:pt x="72114" y="20151"/>
                </a:lnTo>
                <a:lnTo>
                  <a:pt x="84271" y="22007"/>
                </a:lnTo>
                <a:lnTo>
                  <a:pt x="94281" y="23244"/>
                </a:lnTo>
                <a:lnTo>
                  <a:pt x="102859" y="24068"/>
                </a:lnTo>
                <a:lnTo>
                  <a:pt x="111435" y="25570"/>
                </a:lnTo>
                <a:lnTo>
                  <a:pt x="120010" y="27525"/>
                </a:lnTo>
                <a:lnTo>
                  <a:pt x="128584" y="29780"/>
                </a:lnTo>
                <a:lnTo>
                  <a:pt x="136205" y="32236"/>
                </a:lnTo>
                <a:lnTo>
                  <a:pt x="143191" y="34825"/>
                </a:lnTo>
                <a:lnTo>
                  <a:pt x="149753" y="37504"/>
                </a:lnTo>
                <a:lnTo>
                  <a:pt x="172285" y="45561"/>
                </a:lnTo>
                <a:lnTo>
                  <a:pt x="186294" y="50377"/>
                </a:lnTo>
                <a:lnTo>
                  <a:pt x="197538" y="53587"/>
                </a:lnTo>
                <a:lnTo>
                  <a:pt x="206940" y="55727"/>
                </a:lnTo>
                <a:lnTo>
                  <a:pt x="257175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69"/>
          <p:cNvSpPr/>
          <p:nvPr/>
        </p:nvSpPr>
        <p:spPr>
          <a:xfrm>
            <a:off x="4340542" y="5975032"/>
            <a:ext cx="240031" cy="222886"/>
          </a:xfrm>
          <a:custGeom>
            <a:avLst/>
            <a:gdLst/>
            <a:ahLst/>
            <a:cxnLst/>
            <a:rect l="0" t="0" r="0" b="0"/>
            <a:pathLst>
              <a:path w="240031" h="222886">
                <a:moveTo>
                  <a:pt x="0" y="0"/>
                </a:moveTo>
                <a:lnTo>
                  <a:pt x="68760" y="0"/>
                </a:lnTo>
                <a:lnTo>
                  <a:pt x="83940" y="953"/>
                </a:lnTo>
                <a:lnTo>
                  <a:pt x="97870" y="2540"/>
                </a:lnTo>
                <a:lnTo>
                  <a:pt x="110967" y="4551"/>
                </a:lnTo>
                <a:lnTo>
                  <a:pt x="120650" y="5892"/>
                </a:lnTo>
                <a:lnTo>
                  <a:pt x="128058" y="6785"/>
                </a:lnTo>
                <a:lnTo>
                  <a:pt x="133950" y="7381"/>
                </a:lnTo>
                <a:lnTo>
                  <a:pt x="139782" y="7778"/>
                </a:lnTo>
                <a:lnTo>
                  <a:pt x="145576" y="8043"/>
                </a:lnTo>
                <a:lnTo>
                  <a:pt x="151343" y="8219"/>
                </a:lnTo>
                <a:lnTo>
                  <a:pt x="157093" y="9290"/>
                </a:lnTo>
                <a:lnTo>
                  <a:pt x="162831" y="10956"/>
                </a:lnTo>
                <a:lnTo>
                  <a:pt x="168561" y="13019"/>
                </a:lnTo>
                <a:lnTo>
                  <a:pt x="173334" y="14395"/>
                </a:lnTo>
                <a:lnTo>
                  <a:pt x="177469" y="15311"/>
                </a:lnTo>
                <a:lnTo>
                  <a:pt x="181177" y="15922"/>
                </a:lnTo>
                <a:lnTo>
                  <a:pt x="187838" y="19142"/>
                </a:lnTo>
                <a:lnTo>
                  <a:pt x="196622" y="25333"/>
                </a:lnTo>
                <a:lnTo>
                  <a:pt x="191845" y="28087"/>
                </a:lnTo>
                <a:lnTo>
                  <a:pt x="181467" y="33438"/>
                </a:lnTo>
                <a:lnTo>
                  <a:pt x="164155" y="42167"/>
                </a:lnTo>
                <a:lnTo>
                  <a:pt x="157061" y="46208"/>
                </a:lnTo>
                <a:lnTo>
                  <a:pt x="151380" y="49856"/>
                </a:lnTo>
                <a:lnTo>
                  <a:pt x="146640" y="53240"/>
                </a:lnTo>
                <a:lnTo>
                  <a:pt x="126316" y="67104"/>
                </a:lnTo>
                <a:lnTo>
                  <a:pt x="119453" y="72358"/>
                </a:lnTo>
                <a:lnTo>
                  <a:pt x="112973" y="77767"/>
                </a:lnTo>
                <a:lnTo>
                  <a:pt x="106748" y="83277"/>
                </a:lnTo>
                <a:lnTo>
                  <a:pt x="100693" y="87903"/>
                </a:lnTo>
                <a:lnTo>
                  <a:pt x="94751" y="91939"/>
                </a:lnTo>
                <a:lnTo>
                  <a:pt x="88885" y="95583"/>
                </a:lnTo>
                <a:lnTo>
                  <a:pt x="82116" y="100870"/>
                </a:lnTo>
                <a:lnTo>
                  <a:pt x="74747" y="107252"/>
                </a:lnTo>
                <a:lnTo>
                  <a:pt x="66976" y="114364"/>
                </a:lnTo>
                <a:lnTo>
                  <a:pt x="61796" y="120057"/>
                </a:lnTo>
                <a:lnTo>
                  <a:pt x="58342" y="124806"/>
                </a:lnTo>
                <a:lnTo>
                  <a:pt x="56040" y="128924"/>
                </a:lnTo>
                <a:lnTo>
                  <a:pt x="53552" y="132622"/>
                </a:lnTo>
                <a:lnTo>
                  <a:pt x="48249" y="139271"/>
                </a:lnTo>
                <a:lnTo>
                  <a:pt x="45501" y="143329"/>
                </a:lnTo>
                <a:lnTo>
                  <a:pt x="42716" y="147941"/>
                </a:lnTo>
                <a:lnTo>
                  <a:pt x="39908" y="152919"/>
                </a:lnTo>
                <a:lnTo>
                  <a:pt x="38987" y="157192"/>
                </a:lnTo>
                <a:lnTo>
                  <a:pt x="39327" y="160992"/>
                </a:lnTo>
                <a:lnTo>
                  <a:pt x="42164" y="169384"/>
                </a:lnTo>
                <a:lnTo>
                  <a:pt x="47206" y="175389"/>
                </a:lnTo>
                <a:lnTo>
                  <a:pt x="49569" y="176933"/>
                </a:lnTo>
                <a:lnTo>
                  <a:pt x="54733" y="178650"/>
                </a:lnTo>
                <a:lnTo>
                  <a:pt x="60203" y="179412"/>
                </a:lnTo>
                <a:lnTo>
                  <a:pt x="66762" y="179752"/>
                </a:lnTo>
                <a:lnTo>
                  <a:pt x="81165" y="179942"/>
                </a:lnTo>
                <a:lnTo>
                  <a:pt x="91953" y="179987"/>
                </a:lnTo>
                <a:lnTo>
                  <a:pt x="101307" y="181904"/>
                </a:lnTo>
                <a:lnTo>
                  <a:pt x="113258" y="185087"/>
                </a:lnTo>
                <a:lnTo>
                  <a:pt x="126940" y="189114"/>
                </a:lnTo>
                <a:lnTo>
                  <a:pt x="137967" y="191798"/>
                </a:lnTo>
                <a:lnTo>
                  <a:pt x="147223" y="193588"/>
                </a:lnTo>
                <a:lnTo>
                  <a:pt x="155299" y="194781"/>
                </a:lnTo>
                <a:lnTo>
                  <a:pt x="162588" y="196529"/>
                </a:lnTo>
                <a:lnTo>
                  <a:pt x="169352" y="198647"/>
                </a:lnTo>
                <a:lnTo>
                  <a:pt x="175766" y="201011"/>
                </a:lnTo>
                <a:lnTo>
                  <a:pt x="180995" y="203540"/>
                </a:lnTo>
                <a:lnTo>
                  <a:pt x="185433" y="206179"/>
                </a:lnTo>
                <a:lnTo>
                  <a:pt x="189345" y="208890"/>
                </a:lnTo>
                <a:lnTo>
                  <a:pt x="193857" y="210698"/>
                </a:lnTo>
                <a:lnTo>
                  <a:pt x="198771" y="211903"/>
                </a:lnTo>
                <a:lnTo>
                  <a:pt x="203951" y="212706"/>
                </a:lnTo>
                <a:lnTo>
                  <a:pt x="209310" y="214194"/>
                </a:lnTo>
                <a:lnTo>
                  <a:pt x="214788" y="216139"/>
                </a:lnTo>
                <a:lnTo>
                  <a:pt x="220344" y="218388"/>
                </a:lnTo>
                <a:lnTo>
                  <a:pt x="225001" y="219887"/>
                </a:lnTo>
                <a:lnTo>
                  <a:pt x="229058" y="220886"/>
                </a:lnTo>
                <a:lnTo>
                  <a:pt x="24003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0"/>
          <p:cNvSpPr/>
          <p:nvPr/>
        </p:nvSpPr>
        <p:spPr>
          <a:xfrm>
            <a:off x="4597717" y="6041414"/>
            <a:ext cx="282022" cy="290004"/>
          </a:xfrm>
          <a:custGeom>
            <a:avLst/>
            <a:gdLst/>
            <a:ahLst/>
            <a:cxnLst/>
            <a:rect l="0" t="0" r="0" b="0"/>
            <a:pathLst>
              <a:path w="282022" h="290004">
                <a:moveTo>
                  <a:pt x="0" y="36488"/>
                </a:moveTo>
                <a:lnTo>
                  <a:pt x="13653" y="31938"/>
                </a:lnTo>
                <a:lnTo>
                  <a:pt x="18627" y="30597"/>
                </a:lnTo>
                <a:lnTo>
                  <a:pt x="26694" y="29107"/>
                </a:lnTo>
                <a:lnTo>
                  <a:pt x="31131" y="29663"/>
                </a:lnTo>
                <a:lnTo>
                  <a:pt x="35994" y="30985"/>
                </a:lnTo>
                <a:lnTo>
                  <a:pt x="48385" y="35401"/>
                </a:lnTo>
                <a:lnTo>
                  <a:pt x="49402" y="36716"/>
                </a:lnTo>
                <a:lnTo>
                  <a:pt x="50079" y="38545"/>
                </a:lnTo>
                <a:lnTo>
                  <a:pt x="50531" y="40717"/>
                </a:lnTo>
                <a:lnTo>
                  <a:pt x="50832" y="45975"/>
                </a:lnTo>
                <a:lnTo>
                  <a:pt x="51167" y="61977"/>
                </a:lnTo>
                <a:lnTo>
                  <a:pt x="51412" y="92587"/>
                </a:lnTo>
                <a:lnTo>
                  <a:pt x="53965" y="99839"/>
                </a:lnTo>
                <a:lnTo>
                  <a:pt x="58814" y="110914"/>
                </a:lnTo>
                <a:lnTo>
                  <a:pt x="64205" y="117384"/>
                </a:lnTo>
                <a:lnTo>
                  <a:pt x="68521" y="118994"/>
                </a:lnTo>
                <a:lnTo>
                  <a:pt x="74255" y="120067"/>
                </a:lnTo>
                <a:lnTo>
                  <a:pt x="80936" y="120782"/>
                </a:lnTo>
                <a:lnTo>
                  <a:pt x="86342" y="120306"/>
                </a:lnTo>
                <a:lnTo>
                  <a:pt x="90899" y="119037"/>
                </a:lnTo>
                <a:lnTo>
                  <a:pt x="94889" y="117238"/>
                </a:lnTo>
                <a:lnTo>
                  <a:pt x="99454" y="116039"/>
                </a:lnTo>
                <a:lnTo>
                  <a:pt x="104403" y="115240"/>
                </a:lnTo>
                <a:lnTo>
                  <a:pt x="109607" y="114706"/>
                </a:lnTo>
                <a:lnTo>
                  <a:pt x="114982" y="113399"/>
                </a:lnTo>
                <a:lnTo>
                  <a:pt x="120469" y="111574"/>
                </a:lnTo>
                <a:lnTo>
                  <a:pt x="126033" y="109406"/>
                </a:lnTo>
                <a:lnTo>
                  <a:pt x="132600" y="106055"/>
                </a:lnTo>
                <a:lnTo>
                  <a:pt x="139835" y="101916"/>
                </a:lnTo>
                <a:lnTo>
                  <a:pt x="147516" y="97252"/>
                </a:lnTo>
                <a:lnTo>
                  <a:pt x="154542" y="93189"/>
                </a:lnTo>
                <a:lnTo>
                  <a:pt x="167427" y="86136"/>
                </a:lnTo>
                <a:lnTo>
                  <a:pt x="174483" y="81017"/>
                </a:lnTo>
                <a:lnTo>
                  <a:pt x="182045" y="74747"/>
                </a:lnTo>
                <a:lnTo>
                  <a:pt x="189943" y="67709"/>
                </a:lnTo>
                <a:lnTo>
                  <a:pt x="206339" y="52269"/>
                </a:lnTo>
                <a:lnTo>
                  <a:pt x="214712" y="44151"/>
                </a:lnTo>
                <a:lnTo>
                  <a:pt x="222198" y="37787"/>
                </a:lnTo>
                <a:lnTo>
                  <a:pt x="229095" y="32591"/>
                </a:lnTo>
                <a:lnTo>
                  <a:pt x="235597" y="28175"/>
                </a:lnTo>
                <a:lnTo>
                  <a:pt x="240885" y="24279"/>
                </a:lnTo>
                <a:lnTo>
                  <a:pt x="249300" y="17409"/>
                </a:lnTo>
                <a:lnTo>
                  <a:pt x="256215" y="13721"/>
                </a:lnTo>
                <a:lnTo>
                  <a:pt x="259392" y="12737"/>
                </a:lnTo>
                <a:lnTo>
                  <a:pt x="268003" y="6565"/>
                </a:lnTo>
                <a:lnTo>
                  <a:pt x="272966" y="2252"/>
                </a:lnTo>
                <a:lnTo>
                  <a:pt x="276275" y="329"/>
                </a:lnTo>
                <a:lnTo>
                  <a:pt x="278481" y="0"/>
                </a:lnTo>
                <a:lnTo>
                  <a:pt x="279951" y="733"/>
                </a:lnTo>
                <a:lnTo>
                  <a:pt x="280932" y="2174"/>
                </a:lnTo>
                <a:lnTo>
                  <a:pt x="282021" y="6315"/>
                </a:lnTo>
                <a:lnTo>
                  <a:pt x="280406" y="11610"/>
                </a:lnTo>
                <a:lnTo>
                  <a:pt x="277425" y="18950"/>
                </a:lnTo>
                <a:lnTo>
                  <a:pt x="273532" y="27653"/>
                </a:lnTo>
                <a:lnTo>
                  <a:pt x="264128" y="47484"/>
                </a:lnTo>
                <a:lnTo>
                  <a:pt x="258952" y="58106"/>
                </a:lnTo>
                <a:lnTo>
                  <a:pt x="250740" y="72808"/>
                </a:lnTo>
                <a:lnTo>
                  <a:pt x="228915" y="109463"/>
                </a:lnTo>
                <a:lnTo>
                  <a:pt x="214522" y="130858"/>
                </a:lnTo>
                <a:lnTo>
                  <a:pt x="198260" y="153694"/>
                </a:lnTo>
                <a:lnTo>
                  <a:pt x="165268" y="198117"/>
                </a:lnTo>
                <a:lnTo>
                  <a:pt x="137905" y="233736"/>
                </a:lnTo>
                <a:lnTo>
                  <a:pt x="120664" y="255281"/>
                </a:lnTo>
                <a:lnTo>
                  <a:pt x="114732" y="262360"/>
                </a:lnTo>
                <a:lnTo>
                  <a:pt x="109826" y="267080"/>
                </a:lnTo>
                <a:lnTo>
                  <a:pt x="101834" y="272323"/>
                </a:lnTo>
                <a:lnTo>
                  <a:pt x="95107" y="277194"/>
                </a:lnTo>
                <a:lnTo>
                  <a:pt x="85888" y="284954"/>
                </a:lnTo>
                <a:lnTo>
                  <a:pt x="85757" y="290003"/>
                </a:lnTo>
                <a:lnTo>
                  <a:pt x="85726" y="285338"/>
                </a:lnTo>
                <a:lnTo>
                  <a:pt x="80786" y="285140"/>
                </a:lnTo>
                <a:lnTo>
                  <a:pt x="82895" y="285113"/>
                </a:lnTo>
                <a:lnTo>
                  <a:pt x="82886" y="285105"/>
                </a:lnTo>
                <a:lnTo>
                  <a:pt x="77235" y="285091"/>
                </a:lnTo>
                <a:lnTo>
                  <a:pt x="85725" y="2850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71"/>
          <p:cNvSpPr/>
          <p:nvPr/>
        </p:nvSpPr>
        <p:spPr>
          <a:xfrm>
            <a:off x="4786312" y="6026467"/>
            <a:ext cx="254829" cy="145734"/>
          </a:xfrm>
          <a:custGeom>
            <a:avLst/>
            <a:gdLst/>
            <a:ahLst/>
            <a:cxnLst/>
            <a:rect l="0" t="0" r="0" b="0"/>
            <a:pathLst>
              <a:path w="254829" h="14573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1" y="4551"/>
                </a:lnTo>
                <a:lnTo>
                  <a:pt x="16527" y="5891"/>
                </a:lnTo>
                <a:lnTo>
                  <a:pt x="22448" y="6785"/>
                </a:lnTo>
                <a:lnTo>
                  <a:pt x="29253" y="7381"/>
                </a:lnTo>
                <a:lnTo>
                  <a:pt x="36647" y="7779"/>
                </a:lnTo>
                <a:lnTo>
                  <a:pt x="52482" y="8220"/>
                </a:lnTo>
                <a:lnTo>
                  <a:pt x="66421" y="9290"/>
                </a:lnTo>
                <a:lnTo>
                  <a:pt x="104768" y="13019"/>
                </a:lnTo>
                <a:lnTo>
                  <a:pt x="142766" y="17852"/>
                </a:lnTo>
                <a:lnTo>
                  <a:pt x="160900" y="20473"/>
                </a:lnTo>
                <a:lnTo>
                  <a:pt x="193749" y="25927"/>
                </a:lnTo>
                <a:lnTo>
                  <a:pt x="209176" y="28714"/>
                </a:lnTo>
                <a:lnTo>
                  <a:pt x="220413" y="30573"/>
                </a:lnTo>
                <a:lnTo>
                  <a:pt x="228857" y="31812"/>
                </a:lnTo>
                <a:lnTo>
                  <a:pt x="235439" y="32638"/>
                </a:lnTo>
                <a:lnTo>
                  <a:pt x="240779" y="34142"/>
                </a:lnTo>
                <a:lnTo>
                  <a:pt x="245292" y="36096"/>
                </a:lnTo>
                <a:lnTo>
                  <a:pt x="254828" y="41526"/>
                </a:lnTo>
                <a:lnTo>
                  <a:pt x="254658" y="42924"/>
                </a:lnTo>
                <a:lnTo>
                  <a:pt x="251928" y="47018"/>
                </a:lnTo>
                <a:lnTo>
                  <a:pt x="248915" y="48490"/>
                </a:lnTo>
                <a:lnTo>
                  <a:pt x="245001" y="49472"/>
                </a:lnTo>
                <a:lnTo>
                  <a:pt x="240486" y="50126"/>
                </a:lnTo>
                <a:lnTo>
                  <a:pt x="235572" y="51515"/>
                </a:lnTo>
                <a:lnTo>
                  <a:pt x="230391" y="53394"/>
                </a:lnTo>
                <a:lnTo>
                  <a:pt x="225031" y="55598"/>
                </a:lnTo>
                <a:lnTo>
                  <a:pt x="220506" y="57068"/>
                </a:lnTo>
                <a:lnTo>
                  <a:pt x="212938" y="58701"/>
                </a:lnTo>
                <a:lnTo>
                  <a:pt x="207681" y="60089"/>
                </a:lnTo>
                <a:lnTo>
                  <a:pt x="194220" y="64172"/>
                </a:lnTo>
                <a:lnTo>
                  <a:pt x="187582" y="66594"/>
                </a:lnTo>
                <a:lnTo>
                  <a:pt x="181253" y="69161"/>
                </a:lnTo>
                <a:lnTo>
                  <a:pt x="175128" y="71825"/>
                </a:lnTo>
                <a:lnTo>
                  <a:pt x="169139" y="73600"/>
                </a:lnTo>
                <a:lnTo>
                  <a:pt x="163242" y="74785"/>
                </a:lnTo>
                <a:lnTo>
                  <a:pt x="157406" y="75574"/>
                </a:lnTo>
                <a:lnTo>
                  <a:pt x="147800" y="78958"/>
                </a:lnTo>
                <a:lnTo>
                  <a:pt x="135681" y="84071"/>
                </a:lnTo>
                <a:lnTo>
                  <a:pt x="121886" y="90337"/>
                </a:lnTo>
                <a:lnTo>
                  <a:pt x="109832" y="96420"/>
                </a:lnTo>
                <a:lnTo>
                  <a:pt x="98939" y="102380"/>
                </a:lnTo>
                <a:lnTo>
                  <a:pt x="88819" y="108258"/>
                </a:lnTo>
                <a:lnTo>
                  <a:pt x="69955" y="119870"/>
                </a:lnTo>
                <a:lnTo>
                  <a:pt x="60924" y="125633"/>
                </a:lnTo>
                <a:lnTo>
                  <a:pt x="53951" y="130428"/>
                </a:lnTo>
                <a:lnTo>
                  <a:pt x="48350" y="134577"/>
                </a:lnTo>
                <a:lnTo>
                  <a:pt x="43664" y="138295"/>
                </a:lnTo>
                <a:lnTo>
                  <a:pt x="41492" y="140775"/>
                </a:lnTo>
                <a:lnTo>
                  <a:pt x="40996" y="142427"/>
                </a:lnTo>
                <a:lnTo>
                  <a:pt x="42863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72"/>
          <p:cNvSpPr/>
          <p:nvPr/>
        </p:nvSpPr>
        <p:spPr>
          <a:xfrm>
            <a:off x="5223509" y="6120765"/>
            <a:ext cx="171451" cy="33067"/>
          </a:xfrm>
          <a:custGeom>
            <a:avLst/>
            <a:gdLst/>
            <a:ahLst/>
            <a:cxnLst/>
            <a:rect l="0" t="0" r="0" b="0"/>
            <a:pathLst>
              <a:path w="171451" h="33067">
                <a:moveTo>
                  <a:pt x="0" y="0"/>
                </a:moveTo>
                <a:lnTo>
                  <a:pt x="13653" y="4551"/>
                </a:lnTo>
                <a:lnTo>
                  <a:pt x="18627" y="6843"/>
                </a:lnTo>
                <a:lnTo>
                  <a:pt x="22896" y="9325"/>
                </a:lnTo>
                <a:lnTo>
                  <a:pt x="26694" y="11931"/>
                </a:lnTo>
                <a:lnTo>
                  <a:pt x="30179" y="13669"/>
                </a:lnTo>
                <a:lnTo>
                  <a:pt x="33455" y="14828"/>
                </a:lnTo>
                <a:lnTo>
                  <a:pt x="36591" y="15600"/>
                </a:lnTo>
                <a:lnTo>
                  <a:pt x="40587" y="16115"/>
                </a:lnTo>
                <a:lnTo>
                  <a:pt x="45155" y="16458"/>
                </a:lnTo>
                <a:lnTo>
                  <a:pt x="50107" y="16687"/>
                </a:lnTo>
                <a:lnTo>
                  <a:pt x="55312" y="17792"/>
                </a:lnTo>
                <a:lnTo>
                  <a:pt x="60687" y="19481"/>
                </a:lnTo>
                <a:lnTo>
                  <a:pt x="66176" y="21560"/>
                </a:lnTo>
                <a:lnTo>
                  <a:pt x="71740" y="22946"/>
                </a:lnTo>
                <a:lnTo>
                  <a:pt x="77355" y="23870"/>
                </a:lnTo>
                <a:lnTo>
                  <a:pt x="83002" y="24485"/>
                </a:lnTo>
                <a:lnTo>
                  <a:pt x="88672" y="24896"/>
                </a:lnTo>
                <a:lnTo>
                  <a:pt x="94358" y="25170"/>
                </a:lnTo>
                <a:lnTo>
                  <a:pt x="100053" y="25352"/>
                </a:lnTo>
                <a:lnTo>
                  <a:pt x="108612" y="26427"/>
                </a:lnTo>
                <a:lnTo>
                  <a:pt x="119081" y="28095"/>
                </a:lnTo>
                <a:lnTo>
                  <a:pt x="130822" y="30160"/>
                </a:lnTo>
                <a:lnTo>
                  <a:pt x="139602" y="31536"/>
                </a:lnTo>
                <a:lnTo>
                  <a:pt x="146408" y="32454"/>
                </a:lnTo>
                <a:lnTo>
                  <a:pt x="151899" y="33066"/>
                </a:lnTo>
                <a:lnTo>
                  <a:pt x="156511" y="32522"/>
                </a:lnTo>
                <a:lnTo>
                  <a:pt x="160538" y="31206"/>
                </a:lnTo>
                <a:lnTo>
                  <a:pt x="17145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73"/>
          <p:cNvSpPr/>
          <p:nvPr/>
        </p:nvSpPr>
        <p:spPr>
          <a:xfrm>
            <a:off x="5352097" y="6019086"/>
            <a:ext cx="315458" cy="178832"/>
          </a:xfrm>
          <a:custGeom>
            <a:avLst/>
            <a:gdLst/>
            <a:ahLst/>
            <a:cxnLst/>
            <a:rect l="0" t="0" r="0" b="0"/>
            <a:pathLst>
              <a:path w="315458" h="178832">
                <a:moveTo>
                  <a:pt x="0" y="7381"/>
                </a:moveTo>
                <a:lnTo>
                  <a:pt x="18203" y="2831"/>
                </a:lnTo>
                <a:lnTo>
                  <a:pt x="24518" y="1489"/>
                </a:lnTo>
                <a:lnTo>
                  <a:pt x="34075" y="0"/>
                </a:lnTo>
                <a:lnTo>
                  <a:pt x="42719" y="556"/>
                </a:lnTo>
                <a:lnTo>
                  <a:pt x="54197" y="1879"/>
                </a:lnTo>
                <a:lnTo>
                  <a:pt x="67564" y="3713"/>
                </a:lnTo>
                <a:lnTo>
                  <a:pt x="80285" y="4936"/>
                </a:lnTo>
                <a:lnTo>
                  <a:pt x="92576" y="5751"/>
                </a:lnTo>
                <a:lnTo>
                  <a:pt x="104580" y="6294"/>
                </a:lnTo>
                <a:lnTo>
                  <a:pt x="117345" y="7609"/>
                </a:lnTo>
                <a:lnTo>
                  <a:pt x="130617" y="9438"/>
                </a:lnTo>
                <a:lnTo>
                  <a:pt x="144228" y="11610"/>
                </a:lnTo>
                <a:lnTo>
                  <a:pt x="155207" y="14010"/>
                </a:lnTo>
                <a:lnTo>
                  <a:pt x="164431" y="16563"/>
                </a:lnTo>
                <a:lnTo>
                  <a:pt x="172486" y="19217"/>
                </a:lnTo>
                <a:lnTo>
                  <a:pt x="179761" y="20987"/>
                </a:lnTo>
                <a:lnTo>
                  <a:pt x="186516" y="22167"/>
                </a:lnTo>
                <a:lnTo>
                  <a:pt x="192924" y="22953"/>
                </a:lnTo>
                <a:lnTo>
                  <a:pt x="196243" y="24430"/>
                </a:lnTo>
                <a:lnTo>
                  <a:pt x="197504" y="26367"/>
                </a:lnTo>
                <a:lnTo>
                  <a:pt x="197392" y="28611"/>
                </a:lnTo>
                <a:lnTo>
                  <a:pt x="195412" y="30107"/>
                </a:lnTo>
                <a:lnTo>
                  <a:pt x="183524" y="33165"/>
                </a:lnTo>
                <a:lnTo>
                  <a:pt x="178547" y="35047"/>
                </a:lnTo>
                <a:lnTo>
                  <a:pt x="168889" y="38727"/>
                </a:lnTo>
                <a:lnTo>
                  <a:pt x="161422" y="40363"/>
                </a:lnTo>
                <a:lnTo>
                  <a:pt x="152388" y="41090"/>
                </a:lnTo>
                <a:lnTo>
                  <a:pt x="147312" y="41284"/>
                </a:lnTo>
                <a:lnTo>
                  <a:pt x="142023" y="42366"/>
                </a:lnTo>
                <a:lnTo>
                  <a:pt x="136592" y="44039"/>
                </a:lnTo>
                <a:lnTo>
                  <a:pt x="131067" y="46107"/>
                </a:lnTo>
                <a:lnTo>
                  <a:pt x="123573" y="48438"/>
                </a:lnTo>
                <a:lnTo>
                  <a:pt x="105086" y="53569"/>
                </a:lnTo>
                <a:lnTo>
                  <a:pt x="96727" y="55318"/>
                </a:lnTo>
                <a:lnTo>
                  <a:pt x="89250" y="56484"/>
                </a:lnTo>
                <a:lnTo>
                  <a:pt x="82360" y="57262"/>
                </a:lnTo>
                <a:lnTo>
                  <a:pt x="77245" y="58125"/>
                </a:lnTo>
                <a:lnTo>
                  <a:pt x="77214" y="58355"/>
                </a:lnTo>
                <a:lnTo>
                  <a:pt x="81722" y="58680"/>
                </a:lnTo>
                <a:lnTo>
                  <a:pt x="86866" y="57773"/>
                </a:lnTo>
                <a:lnTo>
                  <a:pt x="94106" y="56216"/>
                </a:lnTo>
                <a:lnTo>
                  <a:pt x="102742" y="54225"/>
                </a:lnTo>
                <a:lnTo>
                  <a:pt x="117073" y="53850"/>
                </a:lnTo>
                <a:lnTo>
                  <a:pt x="135199" y="54553"/>
                </a:lnTo>
                <a:lnTo>
                  <a:pt x="181346" y="57553"/>
                </a:lnTo>
                <a:lnTo>
                  <a:pt x="189478" y="57974"/>
                </a:lnTo>
                <a:lnTo>
                  <a:pt x="197756" y="59208"/>
                </a:lnTo>
                <a:lnTo>
                  <a:pt x="206132" y="60982"/>
                </a:lnTo>
                <a:lnTo>
                  <a:pt x="214574" y="63117"/>
                </a:lnTo>
                <a:lnTo>
                  <a:pt x="222107" y="65494"/>
                </a:lnTo>
                <a:lnTo>
                  <a:pt x="229034" y="68031"/>
                </a:lnTo>
                <a:lnTo>
                  <a:pt x="235557" y="70674"/>
                </a:lnTo>
                <a:lnTo>
                  <a:pt x="243716" y="73389"/>
                </a:lnTo>
                <a:lnTo>
                  <a:pt x="252965" y="76152"/>
                </a:lnTo>
                <a:lnTo>
                  <a:pt x="262940" y="78946"/>
                </a:lnTo>
                <a:lnTo>
                  <a:pt x="270544" y="81760"/>
                </a:lnTo>
                <a:lnTo>
                  <a:pt x="276565" y="84590"/>
                </a:lnTo>
                <a:lnTo>
                  <a:pt x="281531" y="87429"/>
                </a:lnTo>
                <a:lnTo>
                  <a:pt x="285795" y="90274"/>
                </a:lnTo>
                <a:lnTo>
                  <a:pt x="289590" y="93123"/>
                </a:lnTo>
                <a:lnTo>
                  <a:pt x="293073" y="95975"/>
                </a:lnTo>
                <a:lnTo>
                  <a:pt x="296346" y="98828"/>
                </a:lnTo>
                <a:lnTo>
                  <a:pt x="299482" y="101684"/>
                </a:lnTo>
                <a:lnTo>
                  <a:pt x="302525" y="104540"/>
                </a:lnTo>
                <a:lnTo>
                  <a:pt x="305506" y="108349"/>
                </a:lnTo>
                <a:lnTo>
                  <a:pt x="308446" y="112793"/>
                </a:lnTo>
                <a:lnTo>
                  <a:pt x="311358" y="117661"/>
                </a:lnTo>
                <a:lnTo>
                  <a:pt x="313299" y="121858"/>
                </a:lnTo>
                <a:lnTo>
                  <a:pt x="314593" y="125609"/>
                </a:lnTo>
                <a:lnTo>
                  <a:pt x="315457" y="129063"/>
                </a:lnTo>
                <a:lnTo>
                  <a:pt x="315080" y="133269"/>
                </a:lnTo>
                <a:lnTo>
                  <a:pt x="313876" y="137980"/>
                </a:lnTo>
                <a:lnTo>
                  <a:pt x="312120" y="143024"/>
                </a:lnTo>
                <a:lnTo>
                  <a:pt x="309045" y="147340"/>
                </a:lnTo>
                <a:lnTo>
                  <a:pt x="305090" y="151169"/>
                </a:lnTo>
                <a:lnTo>
                  <a:pt x="300549" y="154675"/>
                </a:lnTo>
                <a:lnTo>
                  <a:pt x="296568" y="157964"/>
                </a:lnTo>
                <a:lnTo>
                  <a:pt x="292962" y="161110"/>
                </a:lnTo>
                <a:lnTo>
                  <a:pt x="289605" y="164160"/>
                </a:lnTo>
                <a:lnTo>
                  <a:pt x="286415" y="166193"/>
                </a:lnTo>
                <a:lnTo>
                  <a:pt x="280331" y="168451"/>
                </a:lnTo>
                <a:lnTo>
                  <a:pt x="271912" y="169456"/>
                </a:lnTo>
                <a:lnTo>
                  <a:pt x="262772" y="169902"/>
                </a:lnTo>
                <a:lnTo>
                  <a:pt x="255535" y="170100"/>
                </a:lnTo>
                <a:lnTo>
                  <a:pt x="232453" y="170212"/>
                </a:lnTo>
                <a:lnTo>
                  <a:pt x="225454" y="171179"/>
                </a:lnTo>
                <a:lnTo>
                  <a:pt x="219835" y="172778"/>
                </a:lnTo>
                <a:lnTo>
                  <a:pt x="211052" y="176141"/>
                </a:lnTo>
                <a:lnTo>
                  <a:pt x="207376" y="177038"/>
                </a:lnTo>
                <a:lnTo>
                  <a:pt x="188595" y="1788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74"/>
          <p:cNvSpPr/>
          <p:nvPr/>
        </p:nvSpPr>
        <p:spPr>
          <a:xfrm>
            <a:off x="4117657" y="6197917"/>
            <a:ext cx="540069" cy="145734"/>
          </a:xfrm>
          <a:custGeom>
            <a:avLst/>
            <a:gdLst/>
            <a:ahLst/>
            <a:cxnLst/>
            <a:rect l="0" t="0" r="0" b="0"/>
            <a:pathLst>
              <a:path w="540069" h="145734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8432" y="31131"/>
                </a:lnTo>
                <a:lnTo>
                  <a:pt x="27528" y="35994"/>
                </a:lnTo>
                <a:lnTo>
                  <a:pt x="38354" y="41141"/>
                </a:lnTo>
                <a:lnTo>
                  <a:pt x="48430" y="46478"/>
                </a:lnTo>
                <a:lnTo>
                  <a:pt x="58004" y="51940"/>
                </a:lnTo>
                <a:lnTo>
                  <a:pt x="67244" y="57487"/>
                </a:lnTo>
                <a:lnTo>
                  <a:pt x="76262" y="62137"/>
                </a:lnTo>
                <a:lnTo>
                  <a:pt x="85132" y="66190"/>
                </a:lnTo>
                <a:lnTo>
                  <a:pt x="93902" y="69844"/>
                </a:lnTo>
                <a:lnTo>
                  <a:pt x="104511" y="73233"/>
                </a:lnTo>
                <a:lnTo>
                  <a:pt x="116346" y="76445"/>
                </a:lnTo>
                <a:lnTo>
                  <a:pt x="129000" y="79538"/>
                </a:lnTo>
                <a:lnTo>
                  <a:pt x="178663" y="92994"/>
                </a:lnTo>
                <a:lnTo>
                  <a:pt x="194356" y="96286"/>
                </a:lnTo>
                <a:lnTo>
                  <a:pt x="208628" y="98481"/>
                </a:lnTo>
                <a:lnTo>
                  <a:pt x="221953" y="99944"/>
                </a:lnTo>
                <a:lnTo>
                  <a:pt x="237504" y="102824"/>
                </a:lnTo>
                <a:lnTo>
                  <a:pt x="254538" y="106649"/>
                </a:lnTo>
                <a:lnTo>
                  <a:pt x="272563" y="111105"/>
                </a:lnTo>
                <a:lnTo>
                  <a:pt x="288388" y="114075"/>
                </a:lnTo>
                <a:lnTo>
                  <a:pt x="302749" y="116055"/>
                </a:lnTo>
                <a:lnTo>
                  <a:pt x="316133" y="117375"/>
                </a:lnTo>
                <a:lnTo>
                  <a:pt x="327913" y="119208"/>
                </a:lnTo>
                <a:lnTo>
                  <a:pt x="338624" y="121382"/>
                </a:lnTo>
                <a:lnTo>
                  <a:pt x="348621" y="123783"/>
                </a:lnTo>
                <a:lnTo>
                  <a:pt x="362907" y="126337"/>
                </a:lnTo>
                <a:lnTo>
                  <a:pt x="399099" y="131716"/>
                </a:lnTo>
                <a:lnTo>
                  <a:pt x="415609" y="133530"/>
                </a:lnTo>
                <a:lnTo>
                  <a:pt x="430425" y="134740"/>
                </a:lnTo>
                <a:lnTo>
                  <a:pt x="455142" y="136085"/>
                </a:lnTo>
                <a:lnTo>
                  <a:pt x="472478" y="136682"/>
                </a:lnTo>
                <a:lnTo>
                  <a:pt x="481673" y="137794"/>
                </a:lnTo>
                <a:lnTo>
                  <a:pt x="491613" y="139488"/>
                </a:lnTo>
                <a:lnTo>
                  <a:pt x="502050" y="141569"/>
                </a:lnTo>
                <a:lnTo>
                  <a:pt x="516186" y="143883"/>
                </a:lnTo>
                <a:lnTo>
                  <a:pt x="529499" y="145184"/>
                </a:lnTo>
                <a:lnTo>
                  <a:pt x="540068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5"/>
          <p:cNvSpPr/>
          <p:nvPr/>
        </p:nvSpPr>
        <p:spPr>
          <a:xfrm>
            <a:off x="4134802" y="6379131"/>
            <a:ext cx="231458" cy="24527"/>
          </a:xfrm>
          <a:custGeom>
            <a:avLst/>
            <a:gdLst/>
            <a:ahLst/>
            <a:cxnLst/>
            <a:rect l="0" t="0" r="0" b="0"/>
            <a:pathLst>
              <a:path w="231458" h="24527">
                <a:moveTo>
                  <a:pt x="0" y="7381"/>
                </a:moveTo>
                <a:lnTo>
                  <a:pt x="18203" y="2831"/>
                </a:lnTo>
                <a:lnTo>
                  <a:pt x="25471" y="1489"/>
                </a:lnTo>
                <a:lnTo>
                  <a:pt x="32221" y="596"/>
                </a:lnTo>
                <a:lnTo>
                  <a:pt x="38625" y="0"/>
                </a:lnTo>
                <a:lnTo>
                  <a:pt x="47658" y="556"/>
                </a:lnTo>
                <a:lnTo>
                  <a:pt x="58442" y="1878"/>
                </a:lnTo>
                <a:lnTo>
                  <a:pt x="70394" y="3713"/>
                </a:lnTo>
                <a:lnTo>
                  <a:pt x="80267" y="4935"/>
                </a:lnTo>
                <a:lnTo>
                  <a:pt x="88754" y="5751"/>
                </a:lnTo>
                <a:lnTo>
                  <a:pt x="96317" y="6294"/>
                </a:lnTo>
                <a:lnTo>
                  <a:pt x="104216" y="6657"/>
                </a:lnTo>
                <a:lnTo>
                  <a:pt x="120614" y="7059"/>
                </a:lnTo>
                <a:lnTo>
                  <a:pt x="141359" y="7286"/>
                </a:lnTo>
                <a:lnTo>
                  <a:pt x="149484" y="8270"/>
                </a:lnTo>
                <a:lnTo>
                  <a:pt x="158711" y="9879"/>
                </a:lnTo>
                <a:lnTo>
                  <a:pt x="168673" y="11904"/>
                </a:lnTo>
                <a:lnTo>
                  <a:pt x="176266" y="13254"/>
                </a:lnTo>
                <a:lnTo>
                  <a:pt x="182281" y="14154"/>
                </a:lnTo>
                <a:lnTo>
                  <a:pt x="231457" y="245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76"/>
          <p:cNvSpPr/>
          <p:nvPr/>
        </p:nvSpPr>
        <p:spPr>
          <a:xfrm>
            <a:off x="4409122" y="6403697"/>
            <a:ext cx="308611" cy="137121"/>
          </a:xfrm>
          <a:custGeom>
            <a:avLst/>
            <a:gdLst/>
            <a:ahLst/>
            <a:cxnLst/>
            <a:rect l="0" t="0" r="0" b="0"/>
            <a:pathLst>
              <a:path w="308611" h="137121">
                <a:moveTo>
                  <a:pt x="0" y="17105"/>
                </a:moveTo>
                <a:lnTo>
                  <a:pt x="18203" y="12555"/>
                </a:lnTo>
                <a:lnTo>
                  <a:pt x="24518" y="10261"/>
                </a:lnTo>
                <a:lnTo>
                  <a:pt x="29680" y="7780"/>
                </a:lnTo>
                <a:lnTo>
                  <a:pt x="34075" y="5173"/>
                </a:lnTo>
                <a:lnTo>
                  <a:pt x="38909" y="3436"/>
                </a:lnTo>
                <a:lnTo>
                  <a:pt x="44037" y="2277"/>
                </a:lnTo>
                <a:lnTo>
                  <a:pt x="49360" y="1505"/>
                </a:lnTo>
                <a:lnTo>
                  <a:pt x="58625" y="990"/>
                </a:lnTo>
                <a:lnTo>
                  <a:pt x="84158" y="418"/>
                </a:lnTo>
                <a:lnTo>
                  <a:pt x="159604" y="0"/>
                </a:lnTo>
                <a:lnTo>
                  <a:pt x="166410" y="939"/>
                </a:lnTo>
                <a:lnTo>
                  <a:pt x="170948" y="2518"/>
                </a:lnTo>
                <a:lnTo>
                  <a:pt x="173973" y="4523"/>
                </a:lnTo>
                <a:lnTo>
                  <a:pt x="182414" y="6750"/>
                </a:lnTo>
                <a:lnTo>
                  <a:pt x="187331" y="7345"/>
                </a:lnTo>
                <a:lnTo>
                  <a:pt x="190610" y="8693"/>
                </a:lnTo>
                <a:lnTo>
                  <a:pt x="192796" y="10544"/>
                </a:lnTo>
                <a:lnTo>
                  <a:pt x="194253" y="12731"/>
                </a:lnTo>
                <a:lnTo>
                  <a:pt x="196177" y="15142"/>
                </a:lnTo>
                <a:lnTo>
                  <a:pt x="198412" y="17702"/>
                </a:lnTo>
                <a:lnTo>
                  <a:pt x="200855" y="20360"/>
                </a:lnTo>
                <a:lnTo>
                  <a:pt x="201531" y="23085"/>
                </a:lnTo>
                <a:lnTo>
                  <a:pt x="201029" y="25855"/>
                </a:lnTo>
                <a:lnTo>
                  <a:pt x="199742" y="28653"/>
                </a:lnTo>
                <a:lnTo>
                  <a:pt x="197932" y="30518"/>
                </a:lnTo>
                <a:lnTo>
                  <a:pt x="195772" y="31763"/>
                </a:lnTo>
                <a:lnTo>
                  <a:pt x="193380" y="32591"/>
                </a:lnTo>
                <a:lnTo>
                  <a:pt x="188182" y="36053"/>
                </a:lnTo>
                <a:lnTo>
                  <a:pt x="185462" y="38310"/>
                </a:lnTo>
                <a:lnTo>
                  <a:pt x="181744" y="40767"/>
                </a:lnTo>
                <a:lnTo>
                  <a:pt x="177360" y="43357"/>
                </a:lnTo>
                <a:lnTo>
                  <a:pt x="172532" y="46036"/>
                </a:lnTo>
                <a:lnTo>
                  <a:pt x="147535" y="58909"/>
                </a:lnTo>
                <a:lnTo>
                  <a:pt x="140266" y="63072"/>
                </a:lnTo>
                <a:lnTo>
                  <a:pt x="134468" y="66800"/>
                </a:lnTo>
                <a:lnTo>
                  <a:pt x="129651" y="70238"/>
                </a:lnTo>
                <a:lnTo>
                  <a:pt x="120724" y="74434"/>
                </a:lnTo>
                <a:lnTo>
                  <a:pt x="109058" y="79137"/>
                </a:lnTo>
                <a:lnTo>
                  <a:pt x="95565" y="84177"/>
                </a:lnTo>
                <a:lnTo>
                  <a:pt x="84665" y="87537"/>
                </a:lnTo>
                <a:lnTo>
                  <a:pt x="75493" y="89778"/>
                </a:lnTo>
                <a:lnTo>
                  <a:pt x="56188" y="93373"/>
                </a:lnTo>
                <a:lnTo>
                  <a:pt x="55556" y="93668"/>
                </a:lnTo>
                <a:lnTo>
                  <a:pt x="56087" y="93865"/>
                </a:lnTo>
                <a:lnTo>
                  <a:pt x="63926" y="94141"/>
                </a:lnTo>
                <a:lnTo>
                  <a:pt x="68334" y="94180"/>
                </a:lnTo>
                <a:lnTo>
                  <a:pt x="73179" y="95158"/>
                </a:lnTo>
                <a:lnTo>
                  <a:pt x="78314" y="96763"/>
                </a:lnTo>
                <a:lnTo>
                  <a:pt x="83642" y="98785"/>
                </a:lnTo>
                <a:lnTo>
                  <a:pt x="91003" y="100134"/>
                </a:lnTo>
                <a:lnTo>
                  <a:pt x="99722" y="101033"/>
                </a:lnTo>
                <a:lnTo>
                  <a:pt x="109343" y="101632"/>
                </a:lnTo>
                <a:lnTo>
                  <a:pt x="118616" y="102984"/>
                </a:lnTo>
                <a:lnTo>
                  <a:pt x="127654" y="104838"/>
                </a:lnTo>
                <a:lnTo>
                  <a:pt x="136538" y="107026"/>
                </a:lnTo>
                <a:lnTo>
                  <a:pt x="144365" y="108485"/>
                </a:lnTo>
                <a:lnTo>
                  <a:pt x="151488" y="109457"/>
                </a:lnTo>
                <a:lnTo>
                  <a:pt x="158142" y="110106"/>
                </a:lnTo>
                <a:lnTo>
                  <a:pt x="164483" y="111491"/>
                </a:lnTo>
                <a:lnTo>
                  <a:pt x="170615" y="113366"/>
                </a:lnTo>
                <a:lnTo>
                  <a:pt x="176609" y="115569"/>
                </a:lnTo>
                <a:lnTo>
                  <a:pt x="182509" y="117990"/>
                </a:lnTo>
                <a:lnTo>
                  <a:pt x="188348" y="120557"/>
                </a:lnTo>
                <a:lnTo>
                  <a:pt x="194145" y="123220"/>
                </a:lnTo>
                <a:lnTo>
                  <a:pt x="202773" y="124996"/>
                </a:lnTo>
                <a:lnTo>
                  <a:pt x="213287" y="126180"/>
                </a:lnTo>
                <a:lnTo>
                  <a:pt x="225059" y="126969"/>
                </a:lnTo>
                <a:lnTo>
                  <a:pt x="233859" y="128448"/>
                </a:lnTo>
                <a:lnTo>
                  <a:pt x="240679" y="130386"/>
                </a:lnTo>
                <a:lnTo>
                  <a:pt x="308610" y="1371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77"/>
          <p:cNvSpPr/>
          <p:nvPr/>
        </p:nvSpPr>
        <p:spPr>
          <a:xfrm>
            <a:off x="5326379" y="6240779"/>
            <a:ext cx="471489" cy="102872"/>
          </a:xfrm>
          <a:custGeom>
            <a:avLst/>
            <a:gdLst/>
            <a:ahLst/>
            <a:cxnLst/>
            <a:rect l="0" t="0" r="0" b="0"/>
            <a:pathLst>
              <a:path w="471489" h="102872">
                <a:moveTo>
                  <a:pt x="0" y="0"/>
                </a:moveTo>
                <a:lnTo>
                  <a:pt x="35796" y="11932"/>
                </a:lnTo>
                <a:lnTo>
                  <a:pt x="42914" y="14623"/>
                </a:lnTo>
                <a:lnTo>
                  <a:pt x="49564" y="17368"/>
                </a:lnTo>
                <a:lnTo>
                  <a:pt x="55903" y="20152"/>
                </a:lnTo>
                <a:lnTo>
                  <a:pt x="70566" y="23244"/>
                </a:lnTo>
                <a:lnTo>
                  <a:pt x="78477" y="24069"/>
                </a:lnTo>
                <a:lnTo>
                  <a:pt x="85655" y="25571"/>
                </a:lnTo>
                <a:lnTo>
                  <a:pt x="92346" y="27525"/>
                </a:lnTo>
                <a:lnTo>
                  <a:pt x="98712" y="29780"/>
                </a:lnTo>
                <a:lnTo>
                  <a:pt x="113405" y="32286"/>
                </a:lnTo>
                <a:lnTo>
                  <a:pt x="121324" y="32954"/>
                </a:lnTo>
                <a:lnTo>
                  <a:pt x="170762" y="41317"/>
                </a:lnTo>
                <a:lnTo>
                  <a:pt x="281169" y="60867"/>
                </a:lnTo>
                <a:lnTo>
                  <a:pt x="303651" y="65343"/>
                </a:lnTo>
                <a:lnTo>
                  <a:pt x="365985" y="78840"/>
                </a:lnTo>
                <a:lnTo>
                  <a:pt x="379245" y="81135"/>
                </a:lnTo>
                <a:lnTo>
                  <a:pt x="389990" y="82665"/>
                </a:lnTo>
                <a:lnTo>
                  <a:pt x="398106" y="84638"/>
                </a:lnTo>
                <a:lnTo>
                  <a:pt x="404469" y="86906"/>
                </a:lnTo>
                <a:lnTo>
                  <a:pt x="409664" y="89370"/>
                </a:lnTo>
                <a:lnTo>
                  <a:pt x="420515" y="92108"/>
                </a:lnTo>
                <a:lnTo>
                  <a:pt x="432641" y="94277"/>
                </a:lnTo>
                <a:lnTo>
                  <a:pt x="439876" y="96189"/>
                </a:lnTo>
                <a:lnTo>
                  <a:pt x="471488" y="1028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8"/>
          <p:cNvSpPr/>
          <p:nvPr/>
        </p:nvSpPr>
        <p:spPr>
          <a:xfrm>
            <a:off x="5300662" y="6352222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0"/>
                </a:moveTo>
                <a:lnTo>
                  <a:pt x="18204" y="4551"/>
                </a:lnTo>
                <a:lnTo>
                  <a:pt x="24518" y="6844"/>
                </a:lnTo>
                <a:lnTo>
                  <a:pt x="29680" y="9325"/>
                </a:lnTo>
                <a:lnTo>
                  <a:pt x="34074" y="11932"/>
                </a:lnTo>
                <a:lnTo>
                  <a:pt x="45576" y="15574"/>
                </a:lnTo>
                <a:lnTo>
                  <a:pt x="61817" y="19908"/>
                </a:lnTo>
                <a:lnTo>
                  <a:pt x="126723" y="36000"/>
                </a:lnTo>
                <a:lnTo>
                  <a:pt x="137822" y="38287"/>
                </a:lnTo>
                <a:lnTo>
                  <a:pt x="147126" y="39813"/>
                </a:lnTo>
                <a:lnTo>
                  <a:pt x="155234" y="40830"/>
                </a:lnTo>
                <a:lnTo>
                  <a:pt x="161592" y="41507"/>
                </a:lnTo>
                <a:lnTo>
                  <a:pt x="166783" y="41959"/>
                </a:lnTo>
                <a:lnTo>
                  <a:pt x="171196" y="42260"/>
                </a:lnTo>
                <a:lnTo>
                  <a:pt x="178639" y="42595"/>
                </a:lnTo>
                <a:lnTo>
                  <a:pt x="188595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79"/>
          <p:cNvSpPr/>
          <p:nvPr/>
        </p:nvSpPr>
        <p:spPr>
          <a:xfrm>
            <a:off x="5532120" y="6377940"/>
            <a:ext cx="342901" cy="188595"/>
          </a:xfrm>
          <a:custGeom>
            <a:avLst/>
            <a:gdLst/>
            <a:ahLst/>
            <a:cxnLst/>
            <a:rect l="0" t="0" r="0" b="0"/>
            <a:pathLst>
              <a:path w="342901" h="188595">
                <a:moveTo>
                  <a:pt x="0" y="0"/>
                </a:moveTo>
                <a:lnTo>
                  <a:pt x="95095" y="0"/>
                </a:lnTo>
                <a:lnTo>
                  <a:pt x="109117" y="952"/>
                </a:lnTo>
                <a:lnTo>
                  <a:pt x="121322" y="2540"/>
                </a:lnTo>
                <a:lnTo>
                  <a:pt x="132316" y="4551"/>
                </a:lnTo>
                <a:lnTo>
                  <a:pt x="143456" y="6843"/>
                </a:lnTo>
                <a:lnTo>
                  <a:pt x="165993" y="11931"/>
                </a:lnTo>
                <a:lnTo>
                  <a:pt x="174480" y="13669"/>
                </a:lnTo>
                <a:lnTo>
                  <a:pt x="181089" y="14828"/>
                </a:lnTo>
                <a:lnTo>
                  <a:pt x="186449" y="15600"/>
                </a:lnTo>
                <a:lnTo>
                  <a:pt x="194943" y="18998"/>
                </a:lnTo>
                <a:lnTo>
                  <a:pt x="203607" y="24390"/>
                </a:lnTo>
                <a:lnTo>
                  <a:pt x="207331" y="25128"/>
                </a:lnTo>
                <a:lnTo>
                  <a:pt x="209658" y="25324"/>
                </a:lnTo>
                <a:lnTo>
                  <a:pt x="211210" y="26408"/>
                </a:lnTo>
                <a:lnTo>
                  <a:pt x="212244" y="28082"/>
                </a:lnTo>
                <a:lnTo>
                  <a:pt x="212933" y="30151"/>
                </a:lnTo>
                <a:lnTo>
                  <a:pt x="212440" y="31531"/>
                </a:lnTo>
                <a:lnTo>
                  <a:pt x="211159" y="32450"/>
                </a:lnTo>
                <a:lnTo>
                  <a:pt x="209353" y="33064"/>
                </a:lnTo>
                <a:lnTo>
                  <a:pt x="204806" y="36285"/>
                </a:lnTo>
                <a:lnTo>
                  <a:pt x="202260" y="38478"/>
                </a:lnTo>
                <a:lnTo>
                  <a:pt x="193894" y="42796"/>
                </a:lnTo>
                <a:lnTo>
                  <a:pt x="181650" y="48534"/>
                </a:lnTo>
                <a:lnTo>
                  <a:pt x="145262" y="65180"/>
                </a:lnTo>
                <a:lnTo>
                  <a:pt x="136846" y="69171"/>
                </a:lnTo>
                <a:lnTo>
                  <a:pt x="130283" y="72784"/>
                </a:lnTo>
                <a:lnTo>
                  <a:pt x="124955" y="76145"/>
                </a:lnTo>
                <a:lnTo>
                  <a:pt x="120451" y="79338"/>
                </a:lnTo>
                <a:lnTo>
                  <a:pt x="116495" y="82419"/>
                </a:lnTo>
                <a:lnTo>
                  <a:pt x="112906" y="85426"/>
                </a:lnTo>
                <a:lnTo>
                  <a:pt x="106378" y="91307"/>
                </a:lnTo>
                <a:lnTo>
                  <a:pt x="100302" y="97096"/>
                </a:lnTo>
                <a:lnTo>
                  <a:pt x="91885" y="102843"/>
                </a:lnTo>
                <a:lnTo>
                  <a:pt x="82748" y="107621"/>
                </a:lnTo>
                <a:lnTo>
                  <a:pt x="75512" y="109744"/>
                </a:lnTo>
                <a:lnTo>
                  <a:pt x="73201" y="111262"/>
                </a:lnTo>
                <a:lnTo>
                  <a:pt x="71660" y="113227"/>
                </a:lnTo>
                <a:lnTo>
                  <a:pt x="70633" y="115490"/>
                </a:lnTo>
                <a:lnTo>
                  <a:pt x="68997" y="116998"/>
                </a:lnTo>
                <a:lnTo>
                  <a:pt x="66952" y="118003"/>
                </a:lnTo>
                <a:lnTo>
                  <a:pt x="64637" y="118674"/>
                </a:lnTo>
                <a:lnTo>
                  <a:pt x="64046" y="120073"/>
                </a:lnTo>
                <a:lnTo>
                  <a:pt x="64605" y="121959"/>
                </a:lnTo>
                <a:lnTo>
                  <a:pt x="65930" y="124168"/>
                </a:lnTo>
                <a:lnTo>
                  <a:pt x="67765" y="125642"/>
                </a:lnTo>
                <a:lnTo>
                  <a:pt x="69942" y="126624"/>
                </a:lnTo>
                <a:lnTo>
                  <a:pt x="75852" y="127714"/>
                </a:lnTo>
                <a:lnTo>
                  <a:pt x="84829" y="128200"/>
                </a:lnTo>
                <a:lnTo>
                  <a:pt x="95169" y="130954"/>
                </a:lnTo>
                <a:lnTo>
                  <a:pt x="100593" y="133023"/>
                </a:lnTo>
                <a:lnTo>
                  <a:pt x="106114" y="135354"/>
                </a:lnTo>
                <a:lnTo>
                  <a:pt x="111701" y="137861"/>
                </a:lnTo>
                <a:lnTo>
                  <a:pt x="117329" y="140485"/>
                </a:lnTo>
                <a:lnTo>
                  <a:pt x="123940" y="143186"/>
                </a:lnTo>
                <a:lnTo>
                  <a:pt x="131204" y="145940"/>
                </a:lnTo>
                <a:lnTo>
                  <a:pt x="149752" y="152492"/>
                </a:lnTo>
                <a:lnTo>
                  <a:pt x="177047" y="161754"/>
                </a:lnTo>
                <a:lnTo>
                  <a:pt x="195183" y="166891"/>
                </a:lnTo>
                <a:lnTo>
                  <a:pt x="238196" y="177679"/>
                </a:lnTo>
                <a:lnTo>
                  <a:pt x="255952" y="181317"/>
                </a:lnTo>
                <a:lnTo>
                  <a:pt x="270647" y="183743"/>
                </a:lnTo>
                <a:lnTo>
                  <a:pt x="283301" y="185360"/>
                </a:lnTo>
                <a:lnTo>
                  <a:pt x="293642" y="186439"/>
                </a:lnTo>
                <a:lnTo>
                  <a:pt x="302442" y="187157"/>
                </a:lnTo>
                <a:lnTo>
                  <a:pt x="310213" y="187636"/>
                </a:lnTo>
                <a:lnTo>
                  <a:pt x="323927" y="188169"/>
                </a:lnTo>
                <a:lnTo>
                  <a:pt x="342900" y="1885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80"/>
          <p:cNvSpPr/>
          <p:nvPr/>
        </p:nvSpPr>
        <p:spPr>
          <a:xfrm>
            <a:off x="4486275" y="40547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81"/>
          <p:cNvSpPr/>
          <p:nvPr/>
        </p:nvSpPr>
        <p:spPr>
          <a:xfrm>
            <a:off x="4455929" y="4054792"/>
            <a:ext cx="30347" cy="300038"/>
          </a:xfrm>
          <a:custGeom>
            <a:avLst/>
            <a:gdLst/>
            <a:ahLst/>
            <a:cxnLst/>
            <a:rect l="0" t="0" r="0" b="0"/>
            <a:pathLst>
              <a:path w="30347" h="300038">
                <a:moveTo>
                  <a:pt x="30346" y="0"/>
                </a:moveTo>
                <a:lnTo>
                  <a:pt x="25795" y="9102"/>
                </a:lnTo>
                <a:lnTo>
                  <a:pt x="24454" y="12735"/>
                </a:lnTo>
                <a:lnTo>
                  <a:pt x="23560" y="16111"/>
                </a:lnTo>
                <a:lnTo>
                  <a:pt x="22964" y="19313"/>
                </a:lnTo>
                <a:lnTo>
                  <a:pt x="21615" y="22400"/>
                </a:lnTo>
                <a:lnTo>
                  <a:pt x="19763" y="25411"/>
                </a:lnTo>
                <a:lnTo>
                  <a:pt x="17575" y="28371"/>
                </a:lnTo>
                <a:lnTo>
                  <a:pt x="15165" y="35106"/>
                </a:lnTo>
                <a:lnTo>
                  <a:pt x="12605" y="44359"/>
                </a:lnTo>
                <a:lnTo>
                  <a:pt x="9946" y="55290"/>
                </a:lnTo>
                <a:lnTo>
                  <a:pt x="8173" y="65435"/>
                </a:lnTo>
                <a:lnTo>
                  <a:pt x="6991" y="75056"/>
                </a:lnTo>
                <a:lnTo>
                  <a:pt x="6204" y="84327"/>
                </a:lnTo>
                <a:lnTo>
                  <a:pt x="4726" y="96223"/>
                </a:lnTo>
                <a:lnTo>
                  <a:pt x="544" y="124681"/>
                </a:lnTo>
                <a:lnTo>
                  <a:pt x="0" y="137413"/>
                </a:lnTo>
                <a:lnTo>
                  <a:pt x="591" y="148759"/>
                </a:lnTo>
                <a:lnTo>
                  <a:pt x="1936" y="159180"/>
                </a:lnTo>
                <a:lnTo>
                  <a:pt x="2834" y="168033"/>
                </a:lnTo>
                <a:lnTo>
                  <a:pt x="3432" y="175840"/>
                </a:lnTo>
                <a:lnTo>
                  <a:pt x="3830" y="182949"/>
                </a:lnTo>
                <a:lnTo>
                  <a:pt x="4274" y="201008"/>
                </a:lnTo>
                <a:lnTo>
                  <a:pt x="4628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82"/>
          <p:cNvSpPr/>
          <p:nvPr/>
        </p:nvSpPr>
        <p:spPr>
          <a:xfrm>
            <a:off x="4546282" y="4269104"/>
            <a:ext cx="8573" cy="34292"/>
          </a:xfrm>
          <a:custGeom>
            <a:avLst/>
            <a:gdLst/>
            <a:ahLst/>
            <a:cxnLst/>
            <a:rect l="0" t="0" r="0" b="0"/>
            <a:pathLst>
              <a:path w="8573" h="34292">
                <a:moveTo>
                  <a:pt x="8572" y="0"/>
                </a:moveTo>
                <a:lnTo>
                  <a:pt x="8572" y="7381"/>
                </a:lnTo>
                <a:lnTo>
                  <a:pt x="7620" y="8731"/>
                </a:lnTo>
                <a:lnTo>
                  <a:pt x="6033" y="10583"/>
                </a:lnTo>
                <a:lnTo>
                  <a:pt x="4022" y="12771"/>
                </a:lnTo>
                <a:lnTo>
                  <a:pt x="2681" y="15182"/>
                </a:lnTo>
                <a:lnTo>
                  <a:pt x="1787" y="17741"/>
                </a:lnTo>
                <a:lnTo>
                  <a:pt x="530" y="23355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83"/>
          <p:cNvSpPr/>
          <p:nvPr/>
        </p:nvSpPr>
        <p:spPr>
          <a:xfrm>
            <a:off x="4614878" y="4054793"/>
            <a:ext cx="178647" cy="248603"/>
          </a:xfrm>
          <a:custGeom>
            <a:avLst/>
            <a:gdLst/>
            <a:ahLst/>
            <a:cxnLst/>
            <a:rect l="0" t="0" r="0" b="0"/>
            <a:pathLst>
              <a:path w="178647" h="248603">
                <a:moveTo>
                  <a:pt x="8556" y="42861"/>
                </a:moveTo>
                <a:lnTo>
                  <a:pt x="22209" y="38311"/>
                </a:lnTo>
                <a:lnTo>
                  <a:pt x="27183" y="36018"/>
                </a:lnTo>
                <a:lnTo>
                  <a:pt x="31452" y="33537"/>
                </a:lnTo>
                <a:lnTo>
                  <a:pt x="35250" y="30930"/>
                </a:lnTo>
                <a:lnTo>
                  <a:pt x="39687" y="29192"/>
                </a:lnTo>
                <a:lnTo>
                  <a:pt x="44551" y="28034"/>
                </a:lnTo>
                <a:lnTo>
                  <a:pt x="49697" y="27261"/>
                </a:lnTo>
                <a:lnTo>
                  <a:pt x="55034" y="26747"/>
                </a:lnTo>
                <a:lnTo>
                  <a:pt x="60496" y="26403"/>
                </a:lnTo>
                <a:lnTo>
                  <a:pt x="66043" y="26174"/>
                </a:lnTo>
                <a:lnTo>
                  <a:pt x="71646" y="25069"/>
                </a:lnTo>
                <a:lnTo>
                  <a:pt x="77286" y="23380"/>
                </a:lnTo>
                <a:lnTo>
                  <a:pt x="82951" y="21301"/>
                </a:lnTo>
                <a:lnTo>
                  <a:pt x="89586" y="19916"/>
                </a:lnTo>
                <a:lnTo>
                  <a:pt x="96866" y="18992"/>
                </a:lnTo>
                <a:lnTo>
                  <a:pt x="104577" y="18376"/>
                </a:lnTo>
                <a:lnTo>
                  <a:pt x="111623" y="17965"/>
                </a:lnTo>
                <a:lnTo>
                  <a:pt x="124531" y="17509"/>
                </a:lnTo>
                <a:lnTo>
                  <a:pt x="129688" y="16435"/>
                </a:lnTo>
                <a:lnTo>
                  <a:pt x="134079" y="14766"/>
                </a:lnTo>
                <a:lnTo>
                  <a:pt x="137958" y="12701"/>
                </a:lnTo>
                <a:lnTo>
                  <a:pt x="141497" y="11325"/>
                </a:lnTo>
                <a:lnTo>
                  <a:pt x="144808" y="10407"/>
                </a:lnTo>
                <a:lnTo>
                  <a:pt x="147968" y="9795"/>
                </a:lnTo>
                <a:lnTo>
                  <a:pt x="149123" y="8435"/>
                </a:lnTo>
                <a:lnTo>
                  <a:pt x="148940" y="6576"/>
                </a:lnTo>
                <a:lnTo>
                  <a:pt x="147865" y="4384"/>
                </a:lnTo>
                <a:lnTo>
                  <a:pt x="146197" y="2922"/>
                </a:lnTo>
                <a:lnTo>
                  <a:pt x="144132" y="1948"/>
                </a:lnTo>
                <a:lnTo>
                  <a:pt x="139297" y="865"/>
                </a:lnTo>
                <a:lnTo>
                  <a:pt x="133973" y="384"/>
                </a:lnTo>
                <a:lnTo>
                  <a:pt x="128432" y="170"/>
                </a:lnTo>
                <a:lnTo>
                  <a:pt x="121842" y="75"/>
                </a:lnTo>
                <a:lnTo>
                  <a:pt x="23655" y="0"/>
                </a:lnTo>
                <a:lnTo>
                  <a:pt x="15764" y="952"/>
                </a:lnTo>
                <a:lnTo>
                  <a:pt x="10504" y="2539"/>
                </a:lnTo>
                <a:lnTo>
                  <a:pt x="6998" y="4550"/>
                </a:lnTo>
                <a:lnTo>
                  <a:pt x="4660" y="6843"/>
                </a:lnTo>
                <a:lnTo>
                  <a:pt x="3101" y="9324"/>
                </a:lnTo>
                <a:lnTo>
                  <a:pt x="1370" y="14621"/>
                </a:lnTo>
                <a:lnTo>
                  <a:pt x="600" y="20150"/>
                </a:lnTo>
                <a:lnTo>
                  <a:pt x="258" y="25783"/>
                </a:lnTo>
                <a:lnTo>
                  <a:pt x="167" y="28618"/>
                </a:lnTo>
                <a:lnTo>
                  <a:pt x="0" y="75247"/>
                </a:lnTo>
                <a:lnTo>
                  <a:pt x="1900" y="81597"/>
                </a:lnTo>
                <a:lnTo>
                  <a:pt x="5071" y="88687"/>
                </a:lnTo>
                <a:lnTo>
                  <a:pt x="9091" y="96272"/>
                </a:lnTo>
                <a:lnTo>
                  <a:pt x="12722" y="101329"/>
                </a:lnTo>
                <a:lnTo>
                  <a:pt x="16096" y="104700"/>
                </a:lnTo>
                <a:lnTo>
                  <a:pt x="19298" y="106947"/>
                </a:lnTo>
                <a:lnTo>
                  <a:pt x="21432" y="107493"/>
                </a:lnTo>
                <a:lnTo>
                  <a:pt x="22855" y="106904"/>
                </a:lnTo>
                <a:lnTo>
                  <a:pt x="26279" y="102448"/>
                </a:lnTo>
                <a:lnTo>
                  <a:pt x="37584" y="91008"/>
                </a:lnTo>
                <a:lnTo>
                  <a:pt x="41243" y="88294"/>
                </a:lnTo>
                <a:lnTo>
                  <a:pt x="45588" y="85532"/>
                </a:lnTo>
                <a:lnTo>
                  <a:pt x="50389" y="82739"/>
                </a:lnTo>
                <a:lnTo>
                  <a:pt x="54542" y="80877"/>
                </a:lnTo>
                <a:lnTo>
                  <a:pt x="58264" y="79635"/>
                </a:lnTo>
                <a:lnTo>
                  <a:pt x="61697" y="78807"/>
                </a:lnTo>
                <a:lnTo>
                  <a:pt x="64939" y="77303"/>
                </a:lnTo>
                <a:lnTo>
                  <a:pt x="68052" y="75347"/>
                </a:lnTo>
                <a:lnTo>
                  <a:pt x="71080" y="73091"/>
                </a:lnTo>
                <a:lnTo>
                  <a:pt x="75004" y="71587"/>
                </a:lnTo>
                <a:lnTo>
                  <a:pt x="79525" y="70585"/>
                </a:lnTo>
                <a:lnTo>
                  <a:pt x="84444" y="69916"/>
                </a:lnTo>
                <a:lnTo>
                  <a:pt x="90580" y="70423"/>
                </a:lnTo>
                <a:lnTo>
                  <a:pt x="97529" y="71714"/>
                </a:lnTo>
                <a:lnTo>
                  <a:pt x="105019" y="73526"/>
                </a:lnTo>
                <a:lnTo>
                  <a:pt x="110965" y="74735"/>
                </a:lnTo>
                <a:lnTo>
                  <a:pt x="115881" y="75540"/>
                </a:lnTo>
                <a:lnTo>
                  <a:pt x="120112" y="76077"/>
                </a:lnTo>
                <a:lnTo>
                  <a:pt x="125789" y="77388"/>
                </a:lnTo>
                <a:lnTo>
                  <a:pt x="132431" y="79214"/>
                </a:lnTo>
                <a:lnTo>
                  <a:pt x="139717" y="81384"/>
                </a:lnTo>
                <a:lnTo>
                  <a:pt x="145527" y="83783"/>
                </a:lnTo>
                <a:lnTo>
                  <a:pt x="150353" y="86335"/>
                </a:lnTo>
                <a:lnTo>
                  <a:pt x="154522" y="88989"/>
                </a:lnTo>
                <a:lnTo>
                  <a:pt x="158255" y="91711"/>
                </a:lnTo>
                <a:lnTo>
                  <a:pt x="161695" y="94478"/>
                </a:lnTo>
                <a:lnTo>
                  <a:pt x="164941" y="97275"/>
                </a:lnTo>
                <a:lnTo>
                  <a:pt x="167105" y="100092"/>
                </a:lnTo>
                <a:lnTo>
                  <a:pt x="169510" y="105762"/>
                </a:lnTo>
                <a:lnTo>
                  <a:pt x="173119" y="111458"/>
                </a:lnTo>
                <a:lnTo>
                  <a:pt x="175415" y="114310"/>
                </a:lnTo>
                <a:lnTo>
                  <a:pt x="176946" y="119069"/>
                </a:lnTo>
                <a:lnTo>
                  <a:pt x="177966" y="125099"/>
                </a:lnTo>
                <a:lnTo>
                  <a:pt x="178646" y="131977"/>
                </a:lnTo>
                <a:lnTo>
                  <a:pt x="178147" y="139419"/>
                </a:lnTo>
                <a:lnTo>
                  <a:pt x="176862" y="147238"/>
                </a:lnTo>
                <a:lnTo>
                  <a:pt x="175053" y="155308"/>
                </a:lnTo>
                <a:lnTo>
                  <a:pt x="171941" y="164499"/>
                </a:lnTo>
                <a:lnTo>
                  <a:pt x="167963" y="174436"/>
                </a:lnTo>
                <a:lnTo>
                  <a:pt x="163405" y="184870"/>
                </a:lnTo>
                <a:lnTo>
                  <a:pt x="158461" y="193731"/>
                </a:lnTo>
                <a:lnTo>
                  <a:pt x="153260" y="201544"/>
                </a:lnTo>
                <a:lnTo>
                  <a:pt x="147889" y="208658"/>
                </a:lnTo>
                <a:lnTo>
                  <a:pt x="143354" y="214352"/>
                </a:lnTo>
                <a:lnTo>
                  <a:pt x="139379" y="219101"/>
                </a:lnTo>
                <a:lnTo>
                  <a:pt x="135777" y="223219"/>
                </a:lnTo>
                <a:lnTo>
                  <a:pt x="129234" y="230336"/>
                </a:lnTo>
                <a:lnTo>
                  <a:pt x="126156" y="233567"/>
                </a:lnTo>
                <a:lnTo>
                  <a:pt x="122199" y="235721"/>
                </a:lnTo>
                <a:lnTo>
                  <a:pt x="117655" y="237157"/>
                </a:lnTo>
                <a:lnTo>
                  <a:pt x="112721" y="238115"/>
                </a:lnTo>
                <a:lnTo>
                  <a:pt x="108480" y="239705"/>
                </a:lnTo>
                <a:lnTo>
                  <a:pt x="104700" y="241718"/>
                </a:lnTo>
                <a:lnTo>
                  <a:pt x="101227" y="244013"/>
                </a:lnTo>
                <a:lnTo>
                  <a:pt x="97959" y="245542"/>
                </a:lnTo>
                <a:lnTo>
                  <a:pt x="94828" y="246562"/>
                </a:lnTo>
                <a:lnTo>
                  <a:pt x="91789" y="247242"/>
                </a:lnTo>
                <a:lnTo>
                  <a:pt x="87857" y="247695"/>
                </a:lnTo>
                <a:lnTo>
                  <a:pt x="83331" y="247997"/>
                </a:lnTo>
                <a:lnTo>
                  <a:pt x="78408" y="248199"/>
                </a:lnTo>
                <a:lnTo>
                  <a:pt x="67860" y="248423"/>
                </a:lnTo>
                <a:lnTo>
                  <a:pt x="42847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84"/>
          <p:cNvSpPr/>
          <p:nvPr/>
        </p:nvSpPr>
        <p:spPr>
          <a:xfrm>
            <a:off x="7034839" y="3720506"/>
            <a:ext cx="87611" cy="42809"/>
          </a:xfrm>
          <a:custGeom>
            <a:avLst/>
            <a:gdLst/>
            <a:ahLst/>
            <a:cxnLst/>
            <a:rect l="0" t="0" r="0" b="0"/>
            <a:pathLst>
              <a:path w="87611" h="42809">
                <a:moveTo>
                  <a:pt x="23186" y="25676"/>
                </a:moveTo>
                <a:lnTo>
                  <a:pt x="63102" y="25676"/>
                </a:lnTo>
                <a:lnTo>
                  <a:pt x="65989" y="24723"/>
                </a:lnTo>
                <a:lnTo>
                  <a:pt x="69819" y="23136"/>
                </a:lnTo>
                <a:lnTo>
                  <a:pt x="80551" y="18295"/>
                </a:lnTo>
                <a:lnTo>
                  <a:pt x="82385" y="16946"/>
                </a:lnTo>
                <a:lnTo>
                  <a:pt x="84559" y="15093"/>
                </a:lnTo>
                <a:lnTo>
                  <a:pt x="86961" y="12906"/>
                </a:lnTo>
                <a:lnTo>
                  <a:pt x="87610" y="10495"/>
                </a:lnTo>
                <a:lnTo>
                  <a:pt x="87090" y="7935"/>
                </a:lnTo>
                <a:lnTo>
                  <a:pt x="83963" y="1534"/>
                </a:lnTo>
                <a:lnTo>
                  <a:pt x="81802" y="1009"/>
                </a:lnTo>
                <a:lnTo>
                  <a:pt x="78455" y="659"/>
                </a:lnTo>
                <a:lnTo>
                  <a:pt x="74320" y="426"/>
                </a:lnTo>
                <a:lnTo>
                  <a:pt x="64644" y="166"/>
                </a:lnTo>
                <a:lnTo>
                  <a:pt x="47462" y="0"/>
                </a:lnTo>
                <a:lnTo>
                  <a:pt x="44132" y="938"/>
                </a:lnTo>
                <a:lnTo>
                  <a:pt x="40960" y="2517"/>
                </a:lnTo>
                <a:lnTo>
                  <a:pt x="37893" y="4522"/>
                </a:lnTo>
                <a:lnTo>
                  <a:pt x="34896" y="5858"/>
                </a:lnTo>
                <a:lnTo>
                  <a:pt x="31945" y="6749"/>
                </a:lnTo>
                <a:lnTo>
                  <a:pt x="29025" y="7343"/>
                </a:lnTo>
                <a:lnTo>
                  <a:pt x="27079" y="8692"/>
                </a:lnTo>
                <a:lnTo>
                  <a:pt x="25781" y="10543"/>
                </a:lnTo>
                <a:lnTo>
                  <a:pt x="24916" y="12730"/>
                </a:lnTo>
                <a:lnTo>
                  <a:pt x="24339" y="15140"/>
                </a:lnTo>
                <a:lnTo>
                  <a:pt x="23954" y="17700"/>
                </a:lnTo>
                <a:lnTo>
                  <a:pt x="23699" y="20359"/>
                </a:lnTo>
                <a:lnTo>
                  <a:pt x="23527" y="23084"/>
                </a:lnTo>
                <a:lnTo>
                  <a:pt x="23337" y="28651"/>
                </a:lnTo>
                <a:lnTo>
                  <a:pt x="24239" y="31470"/>
                </a:lnTo>
                <a:lnTo>
                  <a:pt x="25793" y="34301"/>
                </a:lnTo>
                <a:lnTo>
                  <a:pt x="27781" y="37141"/>
                </a:lnTo>
                <a:lnTo>
                  <a:pt x="30059" y="39034"/>
                </a:lnTo>
                <a:lnTo>
                  <a:pt x="32531" y="40297"/>
                </a:lnTo>
                <a:lnTo>
                  <a:pt x="38790" y="42322"/>
                </a:lnTo>
                <a:lnTo>
                  <a:pt x="40257" y="42489"/>
                </a:lnTo>
                <a:lnTo>
                  <a:pt x="42186" y="42599"/>
                </a:lnTo>
                <a:lnTo>
                  <a:pt x="46870" y="42723"/>
                </a:lnTo>
                <a:lnTo>
                  <a:pt x="60441" y="42808"/>
                </a:lnTo>
                <a:lnTo>
                  <a:pt x="63263" y="41860"/>
                </a:lnTo>
                <a:lnTo>
                  <a:pt x="66096" y="40275"/>
                </a:lnTo>
                <a:lnTo>
                  <a:pt x="72937" y="35439"/>
                </a:lnTo>
                <a:lnTo>
                  <a:pt x="72545" y="34090"/>
                </a:lnTo>
                <a:lnTo>
                  <a:pt x="71333" y="32238"/>
                </a:lnTo>
                <a:lnTo>
                  <a:pt x="69571" y="30051"/>
                </a:lnTo>
                <a:lnTo>
                  <a:pt x="68397" y="27640"/>
                </a:lnTo>
                <a:lnTo>
                  <a:pt x="67614" y="25080"/>
                </a:lnTo>
                <a:lnTo>
                  <a:pt x="67092" y="22421"/>
                </a:lnTo>
                <a:lnTo>
                  <a:pt x="65791" y="20649"/>
                </a:lnTo>
                <a:lnTo>
                  <a:pt x="63972" y="19467"/>
                </a:lnTo>
                <a:lnTo>
                  <a:pt x="61806" y="18679"/>
                </a:lnTo>
                <a:lnTo>
                  <a:pt x="59410" y="17202"/>
                </a:lnTo>
                <a:lnTo>
                  <a:pt x="56861" y="15264"/>
                </a:lnTo>
                <a:lnTo>
                  <a:pt x="54208" y="13019"/>
                </a:lnTo>
                <a:lnTo>
                  <a:pt x="51487" y="11523"/>
                </a:lnTo>
                <a:lnTo>
                  <a:pt x="48721" y="10526"/>
                </a:lnTo>
                <a:lnTo>
                  <a:pt x="45924" y="9861"/>
                </a:lnTo>
                <a:lnTo>
                  <a:pt x="43108" y="9418"/>
                </a:lnTo>
                <a:lnTo>
                  <a:pt x="40277" y="9122"/>
                </a:lnTo>
                <a:lnTo>
                  <a:pt x="37437" y="8925"/>
                </a:lnTo>
                <a:lnTo>
                  <a:pt x="34592" y="8794"/>
                </a:lnTo>
                <a:lnTo>
                  <a:pt x="28891" y="8648"/>
                </a:lnTo>
                <a:lnTo>
                  <a:pt x="16305" y="8541"/>
                </a:lnTo>
                <a:lnTo>
                  <a:pt x="13836" y="10443"/>
                </a:lnTo>
                <a:lnTo>
                  <a:pt x="10286" y="13616"/>
                </a:lnTo>
                <a:lnTo>
                  <a:pt x="0" y="23294"/>
                </a:lnTo>
                <a:lnTo>
                  <a:pt x="109" y="25040"/>
                </a:lnTo>
                <a:lnTo>
                  <a:pt x="1133" y="27157"/>
                </a:lnTo>
                <a:lnTo>
                  <a:pt x="5072" y="32848"/>
                </a:lnTo>
                <a:lnTo>
                  <a:pt x="7300" y="34267"/>
                </a:lnTo>
                <a:lnTo>
                  <a:pt x="10690" y="36166"/>
                </a:lnTo>
                <a:lnTo>
                  <a:pt x="14855" y="38384"/>
                </a:lnTo>
                <a:lnTo>
                  <a:pt x="19537" y="38911"/>
                </a:lnTo>
                <a:lnTo>
                  <a:pt x="24563" y="38309"/>
                </a:lnTo>
                <a:lnTo>
                  <a:pt x="29819" y="36956"/>
                </a:lnTo>
                <a:lnTo>
                  <a:pt x="34276" y="36053"/>
                </a:lnTo>
                <a:lnTo>
                  <a:pt x="38199" y="35452"/>
                </a:lnTo>
                <a:lnTo>
                  <a:pt x="41767" y="35051"/>
                </a:lnTo>
                <a:lnTo>
                  <a:pt x="44145" y="33831"/>
                </a:lnTo>
                <a:lnTo>
                  <a:pt x="45731" y="32065"/>
                </a:lnTo>
                <a:lnTo>
                  <a:pt x="46789" y="29936"/>
                </a:lnTo>
                <a:lnTo>
                  <a:pt x="49399" y="28515"/>
                </a:lnTo>
                <a:lnTo>
                  <a:pt x="53043" y="27569"/>
                </a:lnTo>
                <a:lnTo>
                  <a:pt x="57378" y="26938"/>
                </a:lnTo>
                <a:lnTo>
                  <a:pt x="60268" y="25565"/>
                </a:lnTo>
                <a:lnTo>
                  <a:pt x="62195" y="23697"/>
                </a:lnTo>
                <a:lnTo>
                  <a:pt x="65288" y="18406"/>
                </a:lnTo>
                <a:lnTo>
                  <a:pt x="65541" y="17019"/>
                </a:lnTo>
                <a:lnTo>
                  <a:pt x="65710" y="15143"/>
                </a:lnTo>
                <a:lnTo>
                  <a:pt x="66048" y="85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5"/>
          <p:cNvSpPr/>
          <p:nvPr/>
        </p:nvSpPr>
        <p:spPr>
          <a:xfrm>
            <a:off x="7238047" y="3618936"/>
            <a:ext cx="85255" cy="58667"/>
          </a:xfrm>
          <a:custGeom>
            <a:avLst/>
            <a:gdLst/>
            <a:ahLst/>
            <a:cxnLst/>
            <a:rect l="0" t="0" r="0" b="0"/>
            <a:pathLst>
              <a:path w="85255" h="58667">
                <a:moveTo>
                  <a:pt x="34290" y="32949"/>
                </a:moveTo>
                <a:lnTo>
                  <a:pt x="34290" y="44881"/>
                </a:lnTo>
                <a:lnTo>
                  <a:pt x="35243" y="47571"/>
                </a:lnTo>
                <a:lnTo>
                  <a:pt x="36830" y="50317"/>
                </a:lnTo>
                <a:lnTo>
                  <a:pt x="38841" y="53100"/>
                </a:lnTo>
                <a:lnTo>
                  <a:pt x="41135" y="54955"/>
                </a:lnTo>
                <a:lnTo>
                  <a:pt x="43616" y="56192"/>
                </a:lnTo>
                <a:lnTo>
                  <a:pt x="46222" y="57017"/>
                </a:lnTo>
                <a:lnTo>
                  <a:pt x="48912" y="57567"/>
                </a:lnTo>
                <a:lnTo>
                  <a:pt x="51658" y="57933"/>
                </a:lnTo>
                <a:lnTo>
                  <a:pt x="54441" y="58177"/>
                </a:lnTo>
                <a:lnTo>
                  <a:pt x="57249" y="57388"/>
                </a:lnTo>
                <a:lnTo>
                  <a:pt x="60074" y="55909"/>
                </a:lnTo>
                <a:lnTo>
                  <a:pt x="62909" y="53971"/>
                </a:lnTo>
                <a:lnTo>
                  <a:pt x="64799" y="51726"/>
                </a:lnTo>
                <a:lnTo>
                  <a:pt x="66059" y="49277"/>
                </a:lnTo>
                <a:lnTo>
                  <a:pt x="66900" y="46692"/>
                </a:lnTo>
                <a:lnTo>
                  <a:pt x="68412" y="44968"/>
                </a:lnTo>
                <a:lnTo>
                  <a:pt x="70373" y="43819"/>
                </a:lnTo>
                <a:lnTo>
                  <a:pt x="72633" y="43053"/>
                </a:lnTo>
                <a:lnTo>
                  <a:pt x="75092" y="41590"/>
                </a:lnTo>
                <a:lnTo>
                  <a:pt x="77684" y="39662"/>
                </a:lnTo>
                <a:lnTo>
                  <a:pt x="80364" y="37424"/>
                </a:lnTo>
                <a:lnTo>
                  <a:pt x="82151" y="34980"/>
                </a:lnTo>
                <a:lnTo>
                  <a:pt x="83342" y="32398"/>
                </a:lnTo>
                <a:lnTo>
                  <a:pt x="85254" y="25961"/>
                </a:lnTo>
                <a:lnTo>
                  <a:pt x="84459" y="24480"/>
                </a:lnTo>
                <a:lnTo>
                  <a:pt x="82976" y="22540"/>
                </a:lnTo>
                <a:lnTo>
                  <a:pt x="81035" y="20295"/>
                </a:lnTo>
                <a:lnTo>
                  <a:pt x="79741" y="17845"/>
                </a:lnTo>
                <a:lnTo>
                  <a:pt x="78878" y="15260"/>
                </a:lnTo>
                <a:lnTo>
                  <a:pt x="78303" y="12583"/>
                </a:lnTo>
                <a:lnTo>
                  <a:pt x="76966" y="10799"/>
                </a:lnTo>
                <a:lnTo>
                  <a:pt x="75124" y="9610"/>
                </a:lnTo>
                <a:lnTo>
                  <a:pt x="72943" y="8817"/>
                </a:lnTo>
                <a:lnTo>
                  <a:pt x="70536" y="7336"/>
                </a:lnTo>
                <a:lnTo>
                  <a:pt x="67979" y="5396"/>
                </a:lnTo>
                <a:lnTo>
                  <a:pt x="65322" y="3150"/>
                </a:lnTo>
                <a:lnTo>
                  <a:pt x="62598" y="2606"/>
                </a:lnTo>
                <a:lnTo>
                  <a:pt x="59830" y="3195"/>
                </a:lnTo>
                <a:lnTo>
                  <a:pt x="57031" y="4540"/>
                </a:lnTo>
                <a:lnTo>
                  <a:pt x="54214" y="5437"/>
                </a:lnTo>
                <a:lnTo>
                  <a:pt x="51383" y="6035"/>
                </a:lnTo>
                <a:lnTo>
                  <a:pt x="48542" y="6434"/>
                </a:lnTo>
                <a:lnTo>
                  <a:pt x="45696" y="7652"/>
                </a:lnTo>
                <a:lnTo>
                  <a:pt x="42847" y="9417"/>
                </a:lnTo>
                <a:lnTo>
                  <a:pt x="35981" y="14542"/>
                </a:lnTo>
                <a:lnTo>
                  <a:pt x="35417" y="15915"/>
                </a:lnTo>
                <a:lnTo>
                  <a:pt x="35041" y="17783"/>
                </a:lnTo>
                <a:lnTo>
                  <a:pt x="34792" y="19981"/>
                </a:lnTo>
                <a:lnTo>
                  <a:pt x="33671" y="22398"/>
                </a:lnTo>
                <a:lnTo>
                  <a:pt x="31972" y="24963"/>
                </a:lnTo>
                <a:lnTo>
                  <a:pt x="29888" y="27625"/>
                </a:lnTo>
                <a:lnTo>
                  <a:pt x="28498" y="30352"/>
                </a:lnTo>
                <a:lnTo>
                  <a:pt x="27571" y="33122"/>
                </a:lnTo>
                <a:lnTo>
                  <a:pt x="26953" y="35922"/>
                </a:lnTo>
                <a:lnTo>
                  <a:pt x="26542" y="38741"/>
                </a:lnTo>
                <a:lnTo>
                  <a:pt x="26267" y="41573"/>
                </a:lnTo>
                <a:lnTo>
                  <a:pt x="26084" y="44413"/>
                </a:lnTo>
                <a:lnTo>
                  <a:pt x="26914" y="46306"/>
                </a:lnTo>
                <a:lnTo>
                  <a:pt x="28421" y="47569"/>
                </a:lnTo>
                <a:lnTo>
                  <a:pt x="30377" y="48410"/>
                </a:lnTo>
                <a:lnTo>
                  <a:pt x="33586" y="48971"/>
                </a:lnTo>
                <a:lnTo>
                  <a:pt x="37631" y="49346"/>
                </a:lnTo>
                <a:lnTo>
                  <a:pt x="42233" y="49595"/>
                </a:lnTo>
                <a:lnTo>
                  <a:pt x="48157" y="47856"/>
                </a:lnTo>
                <a:lnTo>
                  <a:pt x="54965" y="44792"/>
                </a:lnTo>
                <a:lnTo>
                  <a:pt x="62361" y="40844"/>
                </a:lnTo>
                <a:lnTo>
                  <a:pt x="67291" y="37260"/>
                </a:lnTo>
                <a:lnTo>
                  <a:pt x="70578" y="33918"/>
                </a:lnTo>
                <a:lnTo>
                  <a:pt x="72770" y="30737"/>
                </a:lnTo>
                <a:lnTo>
                  <a:pt x="74231" y="27664"/>
                </a:lnTo>
                <a:lnTo>
                  <a:pt x="75205" y="24663"/>
                </a:lnTo>
                <a:lnTo>
                  <a:pt x="75854" y="21710"/>
                </a:lnTo>
                <a:lnTo>
                  <a:pt x="76287" y="18789"/>
                </a:lnTo>
                <a:lnTo>
                  <a:pt x="76576" y="15889"/>
                </a:lnTo>
                <a:lnTo>
                  <a:pt x="77039" y="8941"/>
                </a:lnTo>
                <a:lnTo>
                  <a:pt x="76124" y="7419"/>
                </a:lnTo>
                <a:lnTo>
                  <a:pt x="74562" y="5451"/>
                </a:lnTo>
                <a:lnTo>
                  <a:pt x="72568" y="3187"/>
                </a:lnTo>
                <a:lnTo>
                  <a:pt x="69334" y="1677"/>
                </a:lnTo>
                <a:lnTo>
                  <a:pt x="65273" y="671"/>
                </a:lnTo>
                <a:lnTo>
                  <a:pt x="60660" y="0"/>
                </a:lnTo>
                <a:lnTo>
                  <a:pt x="56633" y="505"/>
                </a:lnTo>
                <a:lnTo>
                  <a:pt x="52995" y="1795"/>
                </a:lnTo>
                <a:lnTo>
                  <a:pt x="49617" y="3607"/>
                </a:lnTo>
                <a:lnTo>
                  <a:pt x="46413" y="5767"/>
                </a:lnTo>
                <a:lnTo>
                  <a:pt x="43325" y="8160"/>
                </a:lnTo>
                <a:lnTo>
                  <a:pt x="40314" y="10708"/>
                </a:lnTo>
                <a:lnTo>
                  <a:pt x="37353" y="13359"/>
                </a:lnTo>
                <a:lnTo>
                  <a:pt x="31524" y="18845"/>
                </a:lnTo>
                <a:lnTo>
                  <a:pt x="28636" y="20688"/>
                </a:lnTo>
                <a:lnTo>
                  <a:pt x="25758" y="21918"/>
                </a:lnTo>
                <a:lnTo>
                  <a:pt x="22888" y="22737"/>
                </a:lnTo>
                <a:lnTo>
                  <a:pt x="20020" y="25188"/>
                </a:lnTo>
                <a:lnTo>
                  <a:pt x="17157" y="28728"/>
                </a:lnTo>
                <a:lnTo>
                  <a:pt x="14296" y="32992"/>
                </a:lnTo>
                <a:lnTo>
                  <a:pt x="11436" y="35835"/>
                </a:lnTo>
                <a:lnTo>
                  <a:pt x="8576" y="37731"/>
                </a:lnTo>
                <a:lnTo>
                  <a:pt x="5718" y="38994"/>
                </a:lnTo>
                <a:lnTo>
                  <a:pt x="3812" y="40789"/>
                </a:lnTo>
                <a:lnTo>
                  <a:pt x="2542" y="42938"/>
                </a:lnTo>
                <a:lnTo>
                  <a:pt x="1694" y="45323"/>
                </a:lnTo>
                <a:lnTo>
                  <a:pt x="1130" y="47866"/>
                </a:lnTo>
                <a:lnTo>
                  <a:pt x="753" y="50514"/>
                </a:lnTo>
                <a:lnTo>
                  <a:pt x="0" y="586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86"/>
          <p:cNvSpPr/>
          <p:nvPr/>
        </p:nvSpPr>
        <p:spPr>
          <a:xfrm>
            <a:off x="7452731" y="3515959"/>
            <a:ext cx="80682" cy="50189"/>
          </a:xfrm>
          <a:custGeom>
            <a:avLst/>
            <a:gdLst/>
            <a:ahLst/>
            <a:cxnLst/>
            <a:rect l="0" t="0" r="0" b="0"/>
            <a:pathLst>
              <a:path w="80682" h="50189">
                <a:moveTo>
                  <a:pt x="25346" y="7338"/>
                </a:moveTo>
                <a:lnTo>
                  <a:pt x="10584" y="14719"/>
                </a:lnTo>
                <a:lnTo>
                  <a:pt x="9790" y="16069"/>
                </a:lnTo>
                <a:lnTo>
                  <a:pt x="9260" y="17921"/>
                </a:lnTo>
                <a:lnTo>
                  <a:pt x="8908" y="20108"/>
                </a:lnTo>
                <a:lnTo>
                  <a:pt x="7719" y="22519"/>
                </a:lnTo>
                <a:lnTo>
                  <a:pt x="5975" y="25079"/>
                </a:lnTo>
                <a:lnTo>
                  <a:pt x="3860" y="27738"/>
                </a:lnTo>
                <a:lnTo>
                  <a:pt x="2449" y="30463"/>
                </a:lnTo>
                <a:lnTo>
                  <a:pt x="1509" y="33232"/>
                </a:lnTo>
                <a:lnTo>
                  <a:pt x="883" y="36031"/>
                </a:lnTo>
                <a:lnTo>
                  <a:pt x="465" y="38849"/>
                </a:lnTo>
                <a:lnTo>
                  <a:pt x="186" y="41680"/>
                </a:lnTo>
                <a:lnTo>
                  <a:pt x="0" y="44520"/>
                </a:lnTo>
                <a:lnTo>
                  <a:pt x="829" y="46414"/>
                </a:lnTo>
                <a:lnTo>
                  <a:pt x="2334" y="47676"/>
                </a:lnTo>
                <a:lnTo>
                  <a:pt x="4289" y="48518"/>
                </a:lnTo>
                <a:lnTo>
                  <a:pt x="6546" y="49078"/>
                </a:lnTo>
                <a:lnTo>
                  <a:pt x="9003" y="49453"/>
                </a:lnTo>
                <a:lnTo>
                  <a:pt x="11593" y="49702"/>
                </a:lnTo>
                <a:lnTo>
                  <a:pt x="14272" y="49868"/>
                </a:lnTo>
                <a:lnTo>
                  <a:pt x="19789" y="50053"/>
                </a:lnTo>
                <a:lnTo>
                  <a:pt x="32240" y="50188"/>
                </a:lnTo>
                <a:lnTo>
                  <a:pt x="33752" y="49240"/>
                </a:lnTo>
                <a:lnTo>
                  <a:pt x="35712" y="47655"/>
                </a:lnTo>
                <a:lnTo>
                  <a:pt x="37972" y="45646"/>
                </a:lnTo>
                <a:lnTo>
                  <a:pt x="40431" y="44307"/>
                </a:lnTo>
                <a:lnTo>
                  <a:pt x="43023" y="43414"/>
                </a:lnTo>
                <a:lnTo>
                  <a:pt x="45702" y="42819"/>
                </a:lnTo>
                <a:lnTo>
                  <a:pt x="47490" y="41469"/>
                </a:lnTo>
                <a:lnTo>
                  <a:pt x="48680" y="39617"/>
                </a:lnTo>
                <a:lnTo>
                  <a:pt x="49476" y="37430"/>
                </a:lnTo>
                <a:lnTo>
                  <a:pt x="51910" y="35019"/>
                </a:lnTo>
                <a:lnTo>
                  <a:pt x="55437" y="32460"/>
                </a:lnTo>
                <a:lnTo>
                  <a:pt x="59695" y="29801"/>
                </a:lnTo>
                <a:lnTo>
                  <a:pt x="62533" y="27076"/>
                </a:lnTo>
                <a:lnTo>
                  <a:pt x="64425" y="24307"/>
                </a:lnTo>
                <a:lnTo>
                  <a:pt x="65686" y="21508"/>
                </a:lnTo>
                <a:lnTo>
                  <a:pt x="66527" y="18689"/>
                </a:lnTo>
                <a:lnTo>
                  <a:pt x="67087" y="15858"/>
                </a:lnTo>
                <a:lnTo>
                  <a:pt x="67461" y="13018"/>
                </a:lnTo>
                <a:lnTo>
                  <a:pt x="66758" y="11125"/>
                </a:lnTo>
                <a:lnTo>
                  <a:pt x="65337" y="9862"/>
                </a:lnTo>
                <a:lnTo>
                  <a:pt x="63436" y="9021"/>
                </a:lnTo>
                <a:lnTo>
                  <a:pt x="51660" y="3286"/>
                </a:lnTo>
                <a:lnTo>
                  <a:pt x="45746" y="2732"/>
                </a:lnTo>
                <a:lnTo>
                  <a:pt x="38946" y="3315"/>
                </a:lnTo>
                <a:lnTo>
                  <a:pt x="31555" y="4656"/>
                </a:lnTo>
                <a:lnTo>
                  <a:pt x="25676" y="6503"/>
                </a:lnTo>
                <a:lnTo>
                  <a:pt x="20803" y="8686"/>
                </a:lnTo>
                <a:lnTo>
                  <a:pt x="16603" y="11094"/>
                </a:lnTo>
                <a:lnTo>
                  <a:pt x="12849" y="13652"/>
                </a:lnTo>
                <a:lnTo>
                  <a:pt x="9395" y="16310"/>
                </a:lnTo>
                <a:lnTo>
                  <a:pt x="1558" y="22869"/>
                </a:lnTo>
                <a:lnTo>
                  <a:pt x="914" y="24359"/>
                </a:lnTo>
                <a:lnTo>
                  <a:pt x="486" y="26305"/>
                </a:lnTo>
                <a:lnTo>
                  <a:pt x="200" y="28556"/>
                </a:lnTo>
                <a:lnTo>
                  <a:pt x="962" y="30056"/>
                </a:lnTo>
                <a:lnTo>
                  <a:pt x="2423" y="31055"/>
                </a:lnTo>
                <a:lnTo>
                  <a:pt x="4349" y="31722"/>
                </a:lnTo>
                <a:lnTo>
                  <a:pt x="6585" y="32167"/>
                </a:lnTo>
                <a:lnTo>
                  <a:pt x="9029" y="32463"/>
                </a:lnTo>
                <a:lnTo>
                  <a:pt x="11611" y="32661"/>
                </a:lnTo>
                <a:lnTo>
                  <a:pt x="15236" y="32792"/>
                </a:lnTo>
                <a:lnTo>
                  <a:pt x="24345" y="32939"/>
                </a:lnTo>
                <a:lnTo>
                  <a:pt x="28489" y="32025"/>
                </a:lnTo>
                <a:lnTo>
                  <a:pt x="32204" y="30464"/>
                </a:lnTo>
                <a:lnTo>
                  <a:pt x="35633" y="28470"/>
                </a:lnTo>
                <a:lnTo>
                  <a:pt x="40776" y="26189"/>
                </a:lnTo>
                <a:lnTo>
                  <a:pt x="47063" y="23715"/>
                </a:lnTo>
                <a:lnTo>
                  <a:pt x="54111" y="21114"/>
                </a:lnTo>
                <a:lnTo>
                  <a:pt x="58810" y="18427"/>
                </a:lnTo>
                <a:lnTo>
                  <a:pt x="61943" y="15683"/>
                </a:lnTo>
                <a:lnTo>
                  <a:pt x="64031" y="12901"/>
                </a:lnTo>
                <a:lnTo>
                  <a:pt x="66376" y="11047"/>
                </a:lnTo>
                <a:lnTo>
                  <a:pt x="68892" y="9811"/>
                </a:lnTo>
                <a:lnTo>
                  <a:pt x="71522" y="8987"/>
                </a:lnTo>
                <a:lnTo>
                  <a:pt x="74228" y="8437"/>
                </a:lnTo>
                <a:lnTo>
                  <a:pt x="76983" y="8071"/>
                </a:lnTo>
                <a:lnTo>
                  <a:pt x="79774" y="7827"/>
                </a:lnTo>
                <a:lnTo>
                  <a:pt x="80681" y="6711"/>
                </a:lnTo>
                <a:lnTo>
                  <a:pt x="80333" y="5015"/>
                </a:lnTo>
                <a:lnTo>
                  <a:pt x="79149" y="2932"/>
                </a:lnTo>
                <a:lnTo>
                  <a:pt x="77407" y="1543"/>
                </a:lnTo>
                <a:lnTo>
                  <a:pt x="75293" y="617"/>
                </a:lnTo>
                <a:lnTo>
                  <a:pt x="72932" y="0"/>
                </a:lnTo>
                <a:lnTo>
                  <a:pt x="69453" y="541"/>
                </a:lnTo>
                <a:lnTo>
                  <a:pt x="65227" y="1854"/>
                </a:lnTo>
                <a:lnTo>
                  <a:pt x="60507" y="3682"/>
                </a:lnTo>
                <a:lnTo>
                  <a:pt x="55454" y="4901"/>
                </a:lnTo>
                <a:lnTo>
                  <a:pt x="50181" y="5713"/>
                </a:lnTo>
                <a:lnTo>
                  <a:pt x="33919" y="73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87"/>
          <p:cNvSpPr/>
          <p:nvPr/>
        </p:nvSpPr>
        <p:spPr>
          <a:xfrm>
            <a:off x="6860857" y="2563177"/>
            <a:ext cx="2048828" cy="1337311"/>
          </a:xfrm>
          <a:custGeom>
            <a:avLst/>
            <a:gdLst/>
            <a:ahLst/>
            <a:cxnLst/>
            <a:rect l="0" t="0" r="0" b="0"/>
            <a:pathLst>
              <a:path w="2048828" h="1337311">
                <a:moveTo>
                  <a:pt x="0" y="1337310"/>
                </a:moveTo>
                <a:lnTo>
                  <a:pt x="4551" y="1328209"/>
                </a:lnTo>
                <a:lnTo>
                  <a:pt x="7797" y="1324575"/>
                </a:lnTo>
                <a:lnTo>
                  <a:pt x="27533" y="1308940"/>
                </a:lnTo>
                <a:lnTo>
                  <a:pt x="29785" y="1306014"/>
                </a:lnTo>
                <a:lnTo>
                  <a:pt x="32288" y="1300223"/>
                </a:lnTo>
                <a:lnTo>
                  <a:pt x="33908" y="1298298"/>
                </a:lnTo>
                <a:lnTo>
                  <a:pt x="35940" y="1297014"/>
                </a:lnTo>
                <a:lnTo>
                  <a:pt x="57219" y="1287217"/>
                </a:lnTo>
                <a:lnTo>
                  <a:pt x="109639" y="1248165"/>
                </a:lnTo>
                <a:lnTo>
                  <a:pt x="122706" y="1240540"/>
                </a:lnTo>
                <a:lnTo>
                  <a:pt x="127524" y="1238507"/>
                </a:lnTo>
                <a:lnTo>
                  <a:pt x="130736" y="1236199"/>
                </a:lnTo>
                <a:lnTo>
                  <a:pt x="132878" y="1233707"/>
                </a:lnTo>
                <a:lnTo>
                  <a:pt x="134305" y="1231094"/>
                </a:lnTo>
                <a:lnTo>
                  <a:pt x="209817" y="1183183"/>
                </a:lnTo>
                <a:lnTo>
                  <a:pt x="219617" y="1178322"/>
                </a:lnTo>
                <a:lnTo>
                  <a:pt x="223564" y="1177025"/>
                </a:lnTo>
                <a:lnTo>
                  <a:pt x="230489" y="1173045"/>
                </a:lnTo>
                <a:lnTo>
                  <a:pt x="254542" y="1152274"/>
                </a:lnTo>
                <a:lnTo>
                  <a:pt x="262957" y="1148817"/>
                </a:lnTo>
                <a:lnTo>
                  <a:pt x="273388" y="1142184"/>
                </a:lnTo>
                <a:lnTo>
                  <a:pt x="291824" y="1135138"/>
                </a:lnTo>
                <a:lnTo>
                  <a:pt x="300515" y="1133156"/>
                </a:lnTo>
                <a:lnTo>
                  <a:pt x="310092" y="1127195"/>
                </a:lnTo>
                <a:lnTo>
                  <a:pt x="337213" y="1105432"/>
                </a:lnTo>
                <a:lnTo>
                  <a:pt x="346088" y="1100903"/>
                </a:lnTo>
                <a:lnTo>
                  <a:pt x="376222" y="1088655"/>
                </a:lnTo>
                <a:lnTo>
                  <a:pt x="393519" y="1078109"/>
                </a:lnTo>
                <a:lnTo>
                  <a:pt x="450220" y="1040327"/>
                </a:lnTo>
                <a:lnTo>
                  <a:pt x="463940" y="1031963"/>
                </a:lnTo>
                <a:lnTo>
                  <a:pt x="481422" y="1018448"/>
                </a:lnTo>
                <a:lnTo>
                  <a:pt x="489556" y="1014619"/>
                </a:lnTo>
                <a:lnTo>
                  <a:pt x="502538" y="1011208"/>
                </a:lnTo>
                <a:lnTo>
                  <a:pt x="566201" y="969696"/>
                </a:lnTo>
                <a:lnTo>
                  <a:pt x="576447" y="964376"/>
                </a:lnTo>
                <a:lnTo>
                  <a:pt x="587571" y="960429"/>
                </a:lnTo>
                <a:lnTo>
                  <a:pt x="596899" y="953650"/>
                </a:lnTo>
                <a:lnTo>
                  <a:pt x="602791" y="948354"/>
                </a:lnTo>
                <a:lnTo>
                  <a:pt x="606648" y="946561"/>
                </a:lnTo>
                <a:lnTo>
                  <a:pt x="622131" y="942133"/>
                </a:lnTo>
                <a:lnTo>
                  <a:pt x="647400" y="927075"/>
                </a:lnTo>
                <a:lnTo>
                  <a:pt x="677039" y="906768"/>
                </a:lnTo>
                <a:lnTo>
                  <a:pt x="693576" y="898274"/>
                </a:lnTo>
                <a:lnTo>
                  <a:pt x="750372" y="858731"/>
                </a:lnTo>
                <a:lnTo>
                  <a:pt x="803102" y="817250"/>
                </a:lnTo>
                <a:lnTo>
                  <a:pt x="812864" y="811532"/>
                </a:lnTo>
                <a:lnTo>
                  <a:pt x="821013" y="803276"/>
                </a:lnTo>
                <a:lnTo>
                  <a:pt x="824520" y="798408"/>
                </a:lnTo>
                <a:lnTo>
                  <a:pt x="827810" y="795162"/>
                </a:lnTo>
                <a:lnTo>
                  <a:pt x="830956" y="792998"/>
                </a:lnTo>
                <a:lnTo>
                  <a:pt x="834006" y="791555"/>
                </a:lnTo>
                <a:lnTo>
                  <a:pt x="889350" y="751273"/>
                </a:lnTo>
                <a:lnTo>
                  <a:pt x="945109" y="711978"/>
                </a:lnTo>
                <a:lnTo>
                  <a:pt x="994407" y="672919"/>
                </a:lnTo>
                <a:lnTo>
                  <a:pt x="1042486" y="633450"/>
                </a:lnTo>
                <a:lnTo>
                  <a:pt x="1096130" y="596739"/>
                </a:lnTo>
                <a:lnTo>
                  <a:pt x="1154252" y="555757"/>
                </a:lnTo>
                <a:lnTo>
                  <a:pt x="1189486" y="526657"/>
                </a:lnTo>
                <a:lnTo>
                  <a:pt x="1203031" y="520455"/>
                </a:lnTo>
                <a:lnTo>
                  <a:pt x="1208738" y="516515"/>
                </a:lnTo>
                <a:lnTo>
                  <a:pt x="1217619" y="507057"/>
                </a:lnTo>
                <a:lnTo>
                  <a:pt x="1234902" y="496504"/>
                </a:lnTo>
                <a:lnTo>
                  <a:pt x="1255601" y="485463"/>
                </a:lnTo>
                <a:lnTo>
                  <a:pt x="1308446" y="447424"/>
                </a:lnTo>
                <a:lnTo>
                  <a:pt x="1345437" y="421423"/>
                </a:lnTo>
                <a:lnTo>
                  <a:pt x="1405123" y="381724"/>
                </a:lnTo>
                <a:lnTo>
                  <a:pt x="1497787" y="325518"/>
                </a:lnTo>
                <a:lnTo>
                  <a:pt x="1551851" y="286231"/>
                </a:lnTo>
                <a:lnTo>
                  <a:pt x="1585780" y="261080"/>
                </a:lnTo>
                <a:lnTo>
                  <a:pt x="1638261" y="233991"/>
                </a:lnTo>
                <a:lnTo>
                  <a:pt x="1696808" y="194783"/>
                </a:lnTo>
                <a:lnTo>
                  <a:pt x="1731537" y="174084"/>
                </a:lnTo>
                <a:lnTo>
                  <a:pt x="1774494" y="150666"/>
                </a:lnTo>
                <a:lnTo>
                  <a:pt x="1836771" y="111197"/>
                </a:lnTo>
                <a:lnTo>
                  <a:pt x="1891516" y="75803"/>
                </a:lnTo>
                <a:lnTo>
                  <a:pt x="1941893" y="50223"/>
                </a:lnTo>
                <a:lnTo>
                  <a:pt x="1956534" y="40419"/>
                </a:lnTo>
                <a:lnTo>
                  <a:pt x="2005189" y="15351"/>
                </a:lnTo>
                <a:lnTo>
                  <a:pt x="2023939" y="9628"/>
                </a:lnTo>
                <a:lnTo>
                  <a:pt x="2035950" y="3276"/>
                </a:lnTo>
                <a:lnTo>
                  <a:pt x="20488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8"/>
          <p:cNvSpPr/>
          <p:nvPr/>
        </p:nvSpPr>
        <p:spPr>
          <a:xfrm>
            <a:off x="4709159" y="3823335"/>
            <a:ext cx="2271714" cy="1774508"/>
          </a:xfrm>
          <a:custGeom>
            <a:avLst/>
            <a:gdLst/>
            <a:ahLst/>
            <a:cxnLst/>
            <a:rect l="0" t="0" r="0" b="0"/>
            <a:pathLst>
              <a:path w="2271714" h="1774508">
                <a:moveTo>
                  <a:pt x="2271713" y="0"/>
                </a:moveTo>
                <a:lnTo>
                  <a:pt x="2226011" y="45702"/>
                </a:lnTo>
                <a:lnTo>
                  <a:pt x="2223148" y="47613"/>
                </a:lnTo>
                <a:lnTo>
                  <a:pt x="2217426" y="49736"/>
                </a:lnTo>
                <a:lnTo>
                  <a:pt x="2214567" y="52207"/>
                </a:lnTo>
                <a:lnTo>
                  <a:pt x="2208850" y="60033"/>
                </a:lnTo>
                <a:lnTo>
                  <a:pt x="2205039" y="62882"/>
                </a:lnTo>
                <a:lnTo>
                  <a:pt x="2200594" y="64781"/>
                </a:lnTo>
                <a:lnTo>
                  <a:pt x="2195725" y="66047"/>
                </a:lnTo>
                <a:lnTo>
                  <a:pt x="2191527" y="68796"/>
                </a:lnTo>
                <a:lnTo>
                  <a:pt x="2166091" y="96884"/>
                </a:lnTo>
                <a:lnTo>
                  <a:pt x="2162246" y="98879"/>
                </a:lnTo>
                <a:lnTo>
                  <a:pt x="2148685" y="102640"/>
                </a:lnTo>
                <a:lnTo>
                  <a:pt x="2141469" y="106895"/>
                </a:lnTo>
                <a:lnTo>
                  <a:pt x="2082693" y="160790"/>
                </a:lnTo>
                <a:lnTo>
                  <a:pt x="2015897" y="204528"/>
                </a:lnTo>
                <a:lnTo>
                  <a:pt x="1948897" y="251273"/>
                </a:lnTo>
                <a:lnTo>
                  <a:pt x="1878775" y="301176"/>
                </a:lnTo>
                <a:lnTo>
                  <a:pt x="1822938" y="341325"/>
                </a:lnTo>
                <a:lnTo>
                  <a:pt x="1763578" y="383758"/>
                </a:lnTo>
                <a:lnTo>
                  <a:pt x="1703513" y="432911"/>
                </a:lnTo>
                <a:lnTo>
                  <a:pt x="1682947" y="447357"/>
                </a:lnTo>
                <a:lnTo>
                  <a:pt x="1663329" y="459810"/>
                </a:lnTo>
                <a:lnTo>
                  <a:pt x="1607946" y="508060"/>
                </a:lnTo>
                <a:lnTo>
                  <a:pt x="1537973" y="556593"/>
                </a:lnTo>
                <a:lnTo>
                  <a:pt x="1472535" y="611943"/>
                </a:lnTo>
                <a:lnTo>
                  <a:pt x="1403766" y="666616"/>
                </a:lnTo>
                <a:lnTo>
                  <a:pt x="1340065" y="717164"/>
                </a:lnTo>
                <a:lnTo>
                  <a:pt x="1276048" y="769888"/>
                </a:lnTo>
                <a:lnTo>
                  <a:pt x="1215531" y="818050"/>
                </a:lnTo>
                <a:lnTo>
                  <a:pt x="1162219" y="862053"/>
                </a:lnTo>
                <a:lnTo>
                  <a:pt x="1113452" y="908520"/>
                </a:lnTo>
                <a:lnTo>
                  <a:pt x="1057206" y="963214"/>
                </a:lnTo>
                <a:lnTo>
                  <a:pt x="1007026" y="1004123"/>
                </a:lnTo>
                <a:lnTo>
                  <a:pt x="940575" y="1062375"/>
                </a:lnTo>
                <a:lnTo>
                  <a:pt x="886586" y="1110952"/>
                </a:lnTo>
                <a:lnTo>
                  <a:pt x="813688" y="1169505"/>
                </a:lnTo>
                <a:lnTo>
                  <a:pt x="740769" y="1232866"/>
                </a:lnTo>
                <a:lnTo>
                  <a:pt x="681986" y="1282423"/>
                </a:lnTo>
                <a:lnTo>
                  <a:pt x="629736" y="1324214"/>
                </a:lnTo>
                <a:lnTo>
                  <a:pt x="567906" y="1377879"/>
                </a:lnTo>
                <a:lnTo>
                  <a:pt x="505454" y="1431880"/>
                </a:lnTo>
                <a:lnTo>
                  <a:pt x="440180" y="1486841"/>
                </a:lnTo>
                <a:lnTo>
                  <a:pt x="389987" y="1523270"/>
                </a:lnTo>
                <a:lnTo>
                  <a:pt x="360226" y="1549112"/>
                </a:lnTo>
                <a:lnTo>
                  <a:pt x="342954" y="1561991"/>
                </a:lnTo>
                <a:lnTo>
                  <a:pt x="325771" y="1575332"/>
                </a:lnTo>
                <a:lnTo>
                  <a:pt x="308615" y="1587857"/>
                </a:lnTo>
                <a:lnTo>
                  <a:pt x="291467" y="1601093"/>
                </a:lnTo>
                <a:lnTo>
                  <a:pt x="274321" y="1613588"/>
                </a:lnTo>
                <a:lnTo>
                  <a:pt x="260986" y="1623930"/>
                </a:lnTo>
                <a:lnTo>
                  <a:pt x="219554" y="1651749"/>
                </a:lnTo>
                <a:lnTo>
                  <a:pt x="156692" y="1696102"/>
                </a:lnTo>
                <a:lnTo>
                  <a:pt x="134375" y="1709048"/>
                </a:lnTo>
                <a:lnTo>
                  <a:pt x="125445" y="1713029"/>
                </a:lnTo>
                <a:lnTo>
                  <a:pt x="104373" y="1726112"/>
                </a:lnTo>
                <a:lnTo>
                  <a:pt x="35719" y="1756001"/>
                </a:lnTo>
                <a:lnTo>
                  <a:pt x="30798" y="1756757"/>
                </a:lnTo>
                <a:lnTo>
                  <a:pt x="28152" y="1757911"/>
                </a:lnTo>
                <a:lnTo>
                  <a:pt x="19878" y="1763134"/>
                </a:lnTo>
                <a:lnTo>
                  <a:pt x="14232" y="1764690"/>
                </a:lnTo>
                <a:lnTo>
                  <a:pt x="12346" y="1766057"/>
                </a:lnTo>
                <a:lnTo>
                  <a:pt x="11088" y="1767921"/>
                </a:lnTo>
                <a:lnTo>
                  <a:pt x="0" y="17745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89"/>
          <p:cNvSpPr/>
          <p:nvPr/>
        </p:nvSpPr>
        <p:spPr>
          <a:xfrm>
            <a:off x="4623908" y="5434965"/>
            <a:ext cx="230985" cy="239526"/>
          </a:xfrm>
          <a:custGeom>
            <a:avLst/>
            <a:gdLst/>
            <a:ahLst/>
            <a:cxnLst/>
            <a:rect l="0" t="0" r="0" b="0"/>
            <a:pathLst>
              <a:path w="230985" h="239526">
                <a:moveTo>
                  <a:pt x="110969" y="0"/>
                </a:moveTo>
                <a:lnTo>
                  <a:pt x="101867" y="13652"/>
                </a:lnTo>
                <a:lnTo>
                  <a:pt x="98234" y="19579"/>
                </a:lnTo>
                <a:lnTo>
                  <a:pt x="94859" y="25435"/>
                </a:lnTo>
                <a:lnTo>
                  <a:pt x="91656" y="31244"/>
                </a:lnTo>
                <a:lnTo>
                  <a:pt x="89522" y="36069"/>
                </a:lnTo>
                <a:lnTo>
                  <a:pt x="88098" y="40239"/>
                </a:lnTo>
                <a:lnTo>
                  <a:pt x="87149" y="43971"/>
                </a:lnTo>
                <a:lnTo>
                  <a:pt x="85565" y="48364"/>
                </a:lnTo>
                <a:lnTo>
                  <a:pt x="83555" y="53197"/>
                </a:lnTo>
                <a:lnTo>
                  <a:pt x="81263" y="58325"/>
                </a:lnTo>
                <a:lnTo>
                  <a:pt x="78782" y="64600"/>
                </a:lnTo>
                <a:lnTo>
                  <a:pt x="73486" y="79194"/>
                </a:lnTo>
                <a:lnTo>
                  <a:pt x="70740" y="86133"/>
                </a:lnTo>
                <a:lnTo>
                  <a:pt x="67957" y="92665"/>
                </a:lnTo>
                <a:lnTo>
                  <a:pt x="62325" y="105002"/>
                </a:lnTo>
                <a:lnTo>
                  <a:pt x="56647" y="116834"/>
                </a:lnTo>
                <a:lnTo>
                  <a:pt x="54752" y="122657"/>
                </a:lnTo>
                <a:lnTo>
                  <a:pt x="53489" y="128444"/>
                </a:lnTo>
                <a:lnTo>
                  <a:pt x="52646" y="134207"/>
                </a:lnTo>
                <a:lnTo>
                  <a:pt x="51132" y="139954"/>
                </a:lnTo>
                <a:lnTo>
                  <a:pt x="49171" y="145690"/>
                </a:lnTo>
                <a:lnTo>
                  <a:pt x="46910" y="151419"/>
                </a:lnTo>
                <a:lnTo>
                  <a:pt x="43498" y="159048"/>
                </a:lnTo>
                <a:lnTo>
                  <a:pt x="34627" y="177685"/>
                </a:lnTo>
                <a:lnTo>
                  <a:pt x="30547" y="185132"/>
                </a:lnTo>
                <a:lnTo>
                  <a:pt x="26874" y="191048"/>
                </a:lnTo>
                <a:lnTo>
                  <a:pt x="23473" y="195946"/>
                </a:lnTo>
                <a:lnTo>
                  <a:pt x="21206" y="200163"/>
                </a:lnTo>
                <a:lnTo>
                  <a:pt x="18687" y="207388"/>
                </a:lnTo>
                <a:lnTo>
                  <a:pt x="15027" y="213775"/>
                </a:lnTo>
                <a:lnTo>
                  <a:pt x="10226" y="219788"/>
                </a:lnTo>
                <a:lnTo>
                  <a:pt x="4917" y="225636"/>
                </a:lnTo>
                <a:lnTo>
                  <a:pt x="3120" y="228529"/>
                </a:lnTo>
                <a:lnTo>
                  <a:pt x="1124" y="234283"/>
                </a:lnTo>
                <a:lnTo>
                  <a:pt x="0" y="238327"/>
                </a:lnTo>
                <a:lnTo>
                  <a:pt x="1747" y="238895"/>
                </a:lnTo>
                <a:lnTo>
                  <a:pt x="8768" y="239525"/>
                </a:lnTo>
                <a:lnTo>
                  <a:pt x="12355" y="238741"/>
                </a:lnTo>
                <a:lnTo>
                  <a:pt x="18881" y="235329"/>
                </a:lnTo>
                <a:lnTo>
                  <a:pt x="22907" y="234039"/>
                </a:lnTo>
                <a:lnTo>
                  <a:pt x="27496" y="233178"/>
                </a:lnTo>
                <a:lnTo>
                  <a:pt x="32460" y="232604"/>
                </a:lnTo>
                <a:lnTo>
                  <a:pt x="36723" y="231270"/>
                </a:lnTo>
                <a:lnTo>
                  <a:pt x="40516" y="229427"/>
                </a:lnTo>
                <a:lnTo>
                  <a:pt x="43998" y="227246"/>
                </a:lnTo>
                <a:lnTo>
                  <a:pt x="56796" y="222935"/>
                </a:lnTo>
                <a:lnTo>
                  <a:pt x="98957" y="210524"/>
                </a:lnTo>
                <a:lnTo>
                  <a:pt x="120106" y="205120"/>
                </a:lnTo>
                <a:lnTo>
                  <a:pt x="230984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90"/>
          <p:cNvSpPr/>
          <p:nvPr/>
        </p:nvSpPr>
        <p:spPr>
          <a:xfrm>
            <a:off x="8798242" y="2528920"/>
            <a:ext cx="231037" cy="179991"/>
          </a:xfrm>
          <a:custGeom>
            <a:avLst/>
            <a:gdLst/>
            <a:ahLst/>
            <a:cxnLst/>
            <a:rect l="0" t="0" r="0" b="0"/>
            <a:pathLst>
              <a:path w="231037" h="179991">
                <a:moveTo>
                  <a:pt x="0" y="25685"/>
                </a:moveTo>
                <a:lnTo>
                  <a:pt x="19312" y="25685"/>
                </a:lnTo>
                <a:lnTo>
                  <a:pt x="25257" y="23780"/>
                </a:lnTo>
                <a:lnTo>
                  <a:pt x="33031" y="20605"/>
                </a:lnTo>
                <a:lnTo>
                  <a:pt x="42023" y="16583"/>
                </a:lnTo>
                <a:lnTo>
                  <a:pt x="49923" y="13902"/>
                </a:lnTo>
                <a:lnTo>
                  <a:pt x="57094" y="12115"/>
                </a:lnTo>
                <a:lnTo>
                  <a:pt x="63780" y="10923"/>
                </a:lnTo>
                <a:lnTo>
                  <a:pt x="72048" y="10128"/>
                </a:lnTo>
                <a:lnTo>
                  <a:pt x="81370" y="9599"/>
                </a:lnTo>
                <a:lnTo>
                  <a:pt x="91394" y="9246"/>
                </a:lnTo>
                <a:lnTo>
                  <a:pt x="99982" y="8058"/>
                </a:lnTo>
                <a:lnTo>
                  <a:pt x="107612" y="6314"/>
                </a:lnTo>
                <a:lnTo>
                  <a:pt x="114604" y="4198"/>
                </a:lnTo>
                <a:lnTo>
                  <a:pt x="121170" y="2788"/>
                </a:lnTo>
                <a:lnTo>
                  <a:pt x="127453" y="1848"/>
                </a:lnTo>
                <a:lnTo>
                  <a:pt x="133546" y="1221"/>
                </a:lnTo>
                <a:lnTo>
                  <a:pt x="139513" y="803"/>
                </a:lnTo>
                <a:lnTo>
                  <a:pt x="145397" y="524"/>
                </a:lnTo>
                <a:lnTo>
                  <a:pt x="151224" y="338"/>
                </a:lnTo>
                <a:lnTo>
                  <a:pt x="215241" y="0"/>
                </a:lnTo>
                <a:lnTo>
                  <a:pt x="220647" y="941"/>
                </a:lnTo>
                <a:lnTo>
                  <a:pt x="224251" y="2521"/>
                </a:lnTo>
                <a:lnTo>
                  <a:pt x="226653" y="4527"/>
                </a:lnTo>
                <a:lnTo>
                  <a:pt x="228255" y="6817"/>
                </a:lnTo>
                <a:lnTo>
                  <a:pt x="230034" y="11902"/>
                </a:lnTo>
                <a:lnTo>
                  <a:pt x="230824" y="17336"/>
                </a:lnTo>
                <a:lnTo>
                  <a:pt x="231036" y="20119"/>
                </a:lnTo>
                <a:lnTo>
                  <a:pt x="230223" y="23879"/>
                </a:lnTo>
                <a:lnTo>
                  <a:pt x="228731" y="28291"/>
                </a:lnTo>
                <a:lnTo>
                  <a:pt x="226782" y="33137"/>
                </a:lnTo>
                <a:lnTo>
                  <a:pt x="220721" y="43035"/>
                </a:lnTo>
                <a:lnTo>
                  <a:pt x="211918" y="56302"/>
                </a:lnTo>
                <a:lnTo>
                  <a:pt x="201286" y="71814"/>
                </a:lnTo>
                <a:lnTo>
                  <a:pt x="192293" y="88822"/>
                </a:lnTo>
                <a:lnTo>
                  <a:pt x="184392" y="106829"/>
                </a:lnTo>
                <a:lnTo>
                  <a:pt x="171488" y="139854"/>
                </a:lnTo>
                <a:lnTo>
                  <a:pt x="166713" y="151327"/>
                </a:lnTo>
                <a:lnTo>
                  <a:pt x="154305" y="1799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91"/>
          <p:cNvSpPr/>
          <p:nvPr/>
        </p:nvSpPr>
        <p:spPr>
          <a:xfrm>
            <a:off x="5240654" y="5657850"/>
            <a:ext cx="8574" cy="42863"/>
          </a:xfrm>
          <a:custGeom>
            <a:avLst/>
            <a:gdLst/>
            <a:ahLst/>
            <a:cxnLst/>
            <a:rect l="0" t="0" r="0" b="0"/>
            <a:pathLst>
              <a:path w="8574" h="42863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1" y="23863"/>
                </a:lnTo>
                <a:lnTo>
                  <a:pt x="5892" y="28291"/>
                </a:lnTo>
                <a:lnTo>
                  <a:pt x="6786" y="32196"/>
                </a:lnTo>
                <a:lnTo>
                  <a:pt x="8573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92"/>
          <p:cNvSpPr/>
          <p:nvPr/>
        </p:nvSpPr>
        <p:spPr>
          <a:xfrm>
            <a:off x="5300662" y="3054355"/>
            <a:ext cx="3617596" cy="2704597"/>
          </a:xfrm>
          <a:custGeom>
            <a:avLst/>
            <a:gdLst/>
            <a:ahLst/>
            <a:cxnLst/>
            <a:rect l="0" t="0" r="0" b="0"/>
            <a:pathLst>
              <a:path w="3617596" h="2704597">
                <a:moveTo>
                  <a:pt x="0" y="2654930"/>
                </a:moveTo>
                <a:lnTo>
                  <a:pt x="953" y="2616955"/>
                </a:lnTo>
                <a:lnTo>
                  <a:pt x="6785" y="2583082"/>
                </a:lnTo>
                <a:lnTo>
                  <a:pt x="13019" y="2501598"/>
                </a:lnTo>
                <a:lnTo>
                  <a:pt x="36095" y="2390898"/>
                </a:lnTo>
                <a:lnTo>
                  <a:pt x="49959" y="2351908"/>
                </a:lnTo>
                <a:lnTo>
                  <a:pt x="61581" y="2331360"/>
                </a:lnTo>
                <a:lnTo>
                  <a:pt x="70550" y="2322843"/>
                </a:lnTo>
                <a:lnTo>
                  <a:pt x="87278" y="2309615"/>
                </a:lnTo>
                <a:lnTo>
                  <a:pt x="90570" y="2308514"/>
                </a:lnTo>
                <a:lnTo>
                  <a:pt x="93718" y="2308734"/>
                </a:lnTo>
                <a:lnTo>
                  <a:pt x="96769" y="2309833"/>
                </a:lnTo>
                <a:lnTo>
                  <a:pt x="102698" y="2313593"/>
                </a:lnTo>
                <a:lnTo>
                  <a:pt x="105613" y="2315930"/>
                </a:lnTo>
                <a:lnTo>
                  <a:pt x="111392" y="2323605"/>
                </a:lnTo>
                <a:lnTo>
                  <a:pt x="117135" y="2334319"/>
                </a:lnTo>
                <a:lnTo>
                  <a:pt x="147319" y="2414884"/>
                </a:lnTo>
                <a:lnTo>
                  <a:pt x="180493" y="2490460"/>
                </a:lnTo>
                <a:lnTo>
                  <a:pt x="219560" y="2559541"/>
                </a:lnTo>
                <a:lnTo>
                  <a:pt x="256020" y="2601505"/>
                </a:lnTo>
                <a:lnTo>
                  <a:pt x="281069" y="2622590"/>
                </a:lnTo>
                <a:lnTo>
                  <a:pt x="329616" y="2648382"/>
                </a:lnTo>
                <a:lnTo>
                  <a:pt x="343515" y="2652990"/>
                </a:lnTo>
                <a:lnTo>
                  <a:pt x="348073" y="2652684"/>
                </a:lnTo>
                <a:lnTo>
                  <a:pt x="370087" y="2647378"/>
                </a:lnTo>
                <a:lnTo>
                  <a:pt x="373407" y="2645133"/>
                </a:lnTo>
                <a:lnTo>
                  <a:pt x="383583" y="2633824"/>
                </a:lnTo>
                <a:lnTo>
                  <a:pt x="397287" y="2623064"/>
                </a:lnTo>
                <a:lnTo>
                  <a:pt x="404537" y="2613462"/>
                </a:lnTo>
                <a:lnTo>
                  <a:pt x="422802" y="2568575"/>
                </a:lnTo>
                <a:lnTo>
                  <a:pt x="426900" y="2538750"/>
                </a:lnTo>
                <a:lnTo>
                  <a:pt x="429237" y="2452523"/>
                </a:lnTo>
                <a:lnTo>
                  <a:pt x="434415" y="2370697"/>
                </a:lnTo>
                <a:lnTo>
                  <a:pt x="436648" y="2289434"/>
                </a:lnTo>
                <a:lnTo>
                  <a:pt x="437089" y="2218349"/>
                </a:lnTo>
                <a:lnTo>
                  <a:pt x="444972" y="2146416"/>
                </a:lnTo>
                <a:lnTo>
                  <a:pt x="461346" y="2065321"/>
                </a:lnTo>
                <a:lnTo>
                  <a:pt x="474035" y="2015753"/>
                </a:lnTo>
                <a:lnTo>
                  <a:pt x="487377" y="1987389"/>
                </a:lnTo>
                <a:lnTo>
                  <a:pt x="497917" y="1974705"/>
                </a:lnTo>
                <a:lnTo>
                  <a:pt x="507998" y="1966845"/>
                </a:lnTo>
                <a:lnTo>
                  <a:pt x="515655" y="1963352"/>
                </a:lnTo>
                <a:lnTo>
                  <a:pt x="525320" y="1961385"/>
                </a:lnTo>
                <a:lnTo>
                  <a:pt x="533831" y="1963465"/>
                </a:lnTo>
                <a:lnTo>
                  <a:pt x="538767" y="1965354"/>
                </a:lnTo>
                <a:lnTo>
                  <a:pt x="543011" y="1969470"/>
                </a:lnTo>
                <a:lnTo>
                  <a:pt x="570480" y="2017537"/>
                </a:lnTo>
                <a:lnTo>
                  <a:pt x="603542" y="2100682"/>
                </a:lnTo>
                <a:lnTo>
                  <a:pt x="637379" y="2189848"/>
                </a:lnTo>
                <a:lnTo>
                  <a:pt x="671156" y="2264930"/>
                </a:lnTo>
                <a:lnTo>
                  <a:pt x="706332" y="2341360"/>
                </a:lnTo>
                <a:lnTo>
                  <a:pt x="739508" y="2408032"/>
                </a:lnTo>
                <a:lnTo>
                  <a:pt x="786063" y="2490970"/>
                </a:lnTo>
                <a:lnTo>
                  <a:pt x="839484" y="2572660"/>
                </a:lnTo>
                <a:lnTo>
                  <a:pt x="905216" y="2648788"/>
                </a:lnTo>
                <a:lnTo>
                  <a:pt x="924289" y="2665217"/>
                </a:lnTo>
                <a:lnTo>
                  <a:pt x="944830" y="2676330"/>
                </a:lnTo>
                <a:lnTo>
                  <a:pt x="1011162" y="2700397"/>
                </a:lnTo>
                <a:lnTo>
                  <a:pt x="1037156" y="2704596"/>
                </a:lnTo>
                <a:lnTo>
                  <a:pt x="1054366" y="2703039"/>
                </a:lnTo>
                <a:lnTo>
                  <a:pt x="1077580" y="2696807"/>
                </a:lnTo>
                <a:lnTo>
                  <a:pt x="1084147" y="2694278"/>
                </a:lnTo>
                <a:lnTo>
                  <a:pt x="1089477" y="2690687"/>
                </a:lnTo>
                <a:lnTo>
                  <a:pt x="1097940" y="2681616"/>
                </a:lnTo>
                <a:lnTo>
                  <a:pt x="1117025" y="2653428"/>
                </a:lnTo>
                <a:lnTo>
                  <a:pt x="1124471" y="2637117"/>
                </a:lnTo>
                <a:lnTo>
                  <a:pt x="1128415" y="2617803"/>
                </a:lnTo>
                <a:lnTo>
                  <a:pt x="1131386" y="2535913"/>
                </a:lnTo>
                <a:lnTo>
                  <a:pt x="1122221" y="2456765"/>
                </a:lnTo>
                <a:lnTo>
                  <a:pt x="1106863" y="2352578"/>
                </a:lnTo>
                <a:lnTo>
                  <a:pt x="1085485" y="2242922"/>
                </a:lnTo>
                <a:lnTo>
                  <a:pt x="1074258" y="2167650"/>
                </a:lnTo>
                <a:lnTo>
                  <a:pt x="1057227" y="2044143"/>
                </a:lnTo>
                <a:lnTo>
                  <a:pt x="1050904" y="1979926"/>
                </a:lnTo>
                <a:lnTo>
                  <a:pt x="1048093" y="1922493"/>
                </a:lnTo>
                <a:lnTo>
                  <a:pt x="1046844" y="1852517"/>
                </a:lnTo>
                <a:lnTo>
                  <a:pt x="1051369" y="1779507"/>
                </a:lnTo>
                <a:lnTo>
                  <a:pt x="1059730" y="1709593"/>
                </a:lnTo>
                <a:lnTo>
                  <a:pt x="1075148" y="1627752"/>
                </a:lnTo>
                <a:lnTo>
                  <a:pt x="1098540" y="1565788"/>
                </a:lnTo>
                <a:lnTo>
                  <a:pt x="1112788" y="1544927"/>
                </a:lnTo>
                <a:lnTo>
                  <a:pt x="1118096" y="1540595"/>
                </a:lnTo>
                <a:lnTo>
                  <a:pt x="1123540" y="1537708"/>
                </a:lnTo>
                <a:lnTo>
                  <a:pt x="1137763" y="1533644"/>
                </a:lnTo>
                <a:lnTo>
                  <a:pt x="1141414" y="1533073"/>
                </a:lnTo>
                <a:lnTo>
                  <a:pt x="1150550" y="1534979"/>
                </a:lnTo>
                <a:lnTo>
                  <a:pt x="1161913" y="1539954"/>
                </a:lnTo>
                <a:lnTo>
                  <a:pt x="1176489" y="1548515"/>
                </a:lnTo>
                <a:lnTo>
                  <a:pt x="1189951" y="1561210"/>
                </a:lnTo>
                <a:lnTo>
                  <a:pt x="1202285" y="1578282"/>
                </a:lnTo>
                <a:lnTo>
                  <a:pt x="1238186" y="1657518"/>
                </a:lnTo>
                <a:lnTo>
                  <a:pt x="1266930" y="1728224"/>
                </a:lnTo>
                <a:lnTo>
                  <a:pt x="1295785" y="1802057"/>
                </a:lnTo>
                <a:lnTo>
                  <a:pt x="1359653" y="1945161"/>
                </a:lnTo>
                <a:lnTo>
                  <a:pt x="1398329" y="2024046"/>
                </a:lnTo>
                <a:lnTo>
                  <a:pt x="1433918" y="2089647"/>
                </a:lnTo>
                <a:lnTo>
                  <a:pt x="1566844" y="2323629"/>
                </a:lnTo>
                <a:lnTo>
                  <a:pt x="1616401" y="2395742"/>
                </a:lnTo>
                <a:lnTo>
                  <a:pt x="1688023" y="2477805"/>
                </a:lnTo>
                <a:lnTo>
                  <a:pt x="1758621" y="2538124"/>
                </a:lnTo>
                <a:lnTo>
                  <a:pt x="1775067" y="2548406"/>
                </a:lnTo>
                <a:lnTo>
                  <a:pt x="1804357" y="2562768"/>
                </a:lnTo>
                <a:lnTo>
                  <a:pt x="1810600" y="2563961"/>
                </a:lnTo>
                <a:lnTo>
                  <a:pt x="1816667" y="2563804"/>
                </a:lnTo>
                <a:lnTo>
                  <a:pt x="1822617" y="2562747"/>
                </a:lnTo>
                <a:lnTo>
                  <a:pt x="1831766" y="2559032"/>
                </a:lnTo>
                <a:lnTo>
                  <a:pt x="1835540" y="2556708"/>
                </a:lnTo>
                <a:lnTo>
                  <a:pt x="1839009" y="2552301"/>
                </a:lnTo>
                <a:lnTo>
                  <a:pt x="1854357" y="2521224"/>
                </a:lnTo>
                <a:lnTo>
                  <a:pt x="1859072" y="2466523"/>
                </a:lnTo>
                <a:lnTo>
                  <a:pt x="1857463" y="2413525"/>
                </a:lnTo>
                <a:lnTo>
                  <a:pt x="1845580" y="2342329"/>
                </a:lnTo>
                <a:lnTo>
                  <a:pt x="1833455" y="2280367"/>
                </a:lnTo>
                <a:lnTo>
                  <a:pt x="1813406" y="2196357"/>
                </a:lnTo>
                <a:lnTo>
                  <a:pt x="1770793" y="2032858"/>
                </a:lnTo>
                <a:lnTo>
                  <a:pt x="1756791" y="1972563"/>
                </a:lnTo>
                <a:lnTo>
                  <a:pt x="1731074" y="1847148"/>
                </a:lnTo>
                <a:lnTo>
                  <a:pt x="1709484" y="1720923"/>
                </a:lnTo>
                <a:lnTo>
                  <a:pt x="1699726" y="1657926"/>
                </a:lnTo>
                <a:lnTo>
                  <a:pt x="1693221" y="1603546"/>
                </a:lnTo>
                <a:lnTo>
                  <a:pt x="1688884" y="1554909"/>
                </a:lnTo>
                <a:lnTo>
                  <a:pt x="1685992" y="1510103"/>
                </a:lnTo>
                <a:lnTo>
                  <a:pt x="1682780" y="1429837"/>
                </a:lnTo>
                <a:lnTo>
                  <a:pt x="1682305" y="1362732"/>
                </a:lnTo>
                <a:lnTo>
                  <a:pt x="1689761" y="1283386"/>
                </a:lnTo>
                <a:lnTo>
                  <a:pt x="1706014" y="1212015"/>
                </a:lnTo>
                <a:lnTo>
                  <a:pt x="1717066" y="1188222"/>
                </a:lnTo>
                <a:lnTo>
                  <a:pt x="1726118" y="1174384"/>
                </a:lnTo>
                <a:lnTo>
                  <a:pt x="1729865" y="1170695"/>
                </a:lnTo>
                <a:lnTo>
                  <a:pt x="1733316" y="1168235"/>
                </a:lnTo>
                <a:lnTo>
                  <a:pt x="1737522" y="1167547"/>
                </a:lnTo>
                <a:lnTo>
                  <a:pt x="1747275" y="1169323"/>
                </a:lnTo>
                <a:lnTo>
                  <a:pt x="1751590" y="1172083"/>
                </a:lnTo>
                <a:lnTo>
                  <a:pt x="1758925" y="1180229"/>
                </a:lnTo>
                <a:lnTo>
                  <a:pt x="1768409" y="1200076"/>
                </a:lnTo>
                <a:lnTo>
                  <a:pt x="1805925" y="1313723"/>
                </a:lnTo>
                <a:lnTo>
                  <a:pt x="1831090" y="1385430"/>
                </a:lnTo>
                <a:lnTo>
                  <a:pt x="1848514" y="1455580"/>
                </a:lnTo>
                <a:lnTo>
                  <a:pt x="1866709" y="1518729"/>
                </a:lnTo>
                <a:lnTo>
                  <a:pt x="1898135" y="1607606"/>
                </a:lnTo>
                <a:lnTo>
                  <a:pt x="1925544" y="1685376"/>
                </a:lnTo>
                <a:lnTo>
                  <a:pt x="1956252" y="1753165"/>
                </a:lnTo>
                <a:lnTo>
                  <a:pt x="1992126" y="1825203"/>
                </a:lnTo>
                <a:lnTo>
                  <a:pt x="2051279" y="1940488"/>
                </a:lnTo>
                <a:lnTo>
                  <a:pt x="2097325" y="2017341"/>
                </a:lnTo>
                <a:lnTo>
                  <a:pt x="2150729" y="2086991"/>
                </a:lnTo>
                <a:lnTo>
                  <a:pt x="2224637" y="2164179"/>
                </a:lnTo>
                <a:lnTo>
                  <a:pt x="2276066" y="2206131"/>
                </a:lnTo>
                <a:lnTo>
                  <a:pt x="2318041" y="2228011"/>
                </a:lnTo>
                <a:lnTo>
                  <a:pt x="2324506" y="2229347"/>
                </a:lnTo>
                <a:lnTo>
                  <a:pt x="2330721" y="2229286"/>
                </a:lnTo>
                <a:lnTo>
                  <a:pt x="2336769" y="2228292"/>
                </a:lnTo>
                <a:lnTo>
                  <a:pt x="2346029" y="2224648"/>
                </a:lnTo>
                <a:lnTo>
                  <a:pt x="2349832" y="2222343"/>
                </a:lnTo>
                <a:lnTo>
                  <a:pt x="2356597" y="2214701"/>
                </a:lnTo>
                <a:lnTo>
                  <a:pt x="2362779" y="2204003"/>
                </a:lnTo>
                <a:lnTo>
                  <a:pt x="2368702" y="2189723"/>
                </a:lnTo>
                <a:lnTo>
                  <a:pt x="2372840" y="2161068"/>
                </a:lnTo>
                <a:lnTo>
                  <a:pt x="2373286" y="2116298"/>
                </a:lnTo>
                <a:lnTo>
                  <a:pt x="2359930" y="2033524"/>
                </a:lnTo>
                <a:lnTo>
                  <a:pt x="2346253" y="1965762"/>
                </a:lnTo>
                <a:lnTo>
                  <a:pt x="2325489" y="1888455"/>
                </a:lnTo>
                <a:lnTo>
                  <a:pt x="2308708" y="1828915"/>
                </a:lnTo>
                <a:lnTo>
                  <a:pt x="2289742" y="1768700"/>
                </a:lnTo>
                <a:lnTo>
                  <a:pt x="2267343" y="1700979"/>
                </a:lnTo>
                <a:lnTo>
                  <a:pt x="2247864" y="1645482"/>
                </a:lnTo>
                <a:lnTo>
                  <a:pt x="2236763" y="1603822"/>
                </a:lnTo>
                <a:lnTo>
                  <a:pt x="2211729" y="1494033"/>
                </a:lnTo>
                <a:lnTo>
                  <a:pt x="2170861" y="1302898"/>
                </a:lnTo>
                <a:lnTo>
                  <a:pt x="2160663" y="1243988"/>
                </a:lnTo>
                <a:lnTo>
                  <a:pt x="2152912" y="1189474"/>
                </a:lnTo>
                <a:lnTo>
                  <a:pt x="2133629" y="1033438"/>
                </a:lnTo>
                <a:lnTo>
                  <a:pt x="2132797" y="960262"/>
                </a:lnTo>
                <a:lnTo>
                  <a:pt x="2141107" y="867300"/>
                </a:lnTo>
                <a:lnTo>
                  <a:pt x="2144133" y="836490"/>
                </a:lnTo>
                <a:lnTo>
                  <a:pt x="2156547" y="794274"/>
                </a:lnTo>
                <a:lnTo>
                  <a:pt x="2183129" y="737310"/>
                </a:lnTo>
                <a:lnTo>
                  <a:pt x="2192972" y="726964"/>
                </a:lnTo>
                <a:lnTo>
                  <a:pt x="2209224" y="715785"/>
                </a:lnTo>
                <a:lnTo>
                  <a:pt x="2220445" y="712000"/>
                </a:lnTo>
                <a:lnTo>
                  <a:pt x="2226104" y="710991"/>
                </a:lnTo>
                <a:lnTo>
                  <a:pt x="2231782" y="712223"/>
                </a:lnTo>
                <a:lnTo>
                  <a:pt x="2243171" y="718672"/>
                </a:lnTo>
                <a:lnTo>
                  <a:pt x="2260292" y="733013"/>
                </a:lnTo>
                <a:lnTo>
                  <a:pt x="2277431" y="753878"/>
                </a:lnTo>
                <a:lnTo>
                  <a:pt x="2311719" y="827313"/>
                </a:lnTo>
                <a:lnTo>
                  <a:pt x="2340293" y="909588"/>
                </a:lnTo>
                <a:lnTo>
                  <a:pt x="2367704" y="986831"/>
                </a:lnTo>
                <a:lnTo>
                  <a:pt x="2448640" y="1214528"/>
                </a:lnTo>
                <a:lnTo>
                  <a:pt x="2482428" y="1298154"/>
                </a:lnTo>
                <a:lnTo>
                  <a:pt x="2500771" y="1341790"/>
                </a:lnTo>
                <a:lnTo>
                  <a:pt x="2520621" y="1386121"/>
                </a:lnTo>
                <a:lnTo>
                  <a:pt x="2562996" y="1476017"/>
                </a:lnTo>
                <a:lnTo>
                  <a:pt x="2597070" y="1543911"/>
                </a:lnTo>
                <a:lnTo>
                  <a:pt x="2628722" y="1601074"/>
                </a:lnTo>
                <a:lnTo>
                  <a:pt x="2668191" y="1664579"/>
                </a:lnTo>
                <a:lnTo>
                  <a:pt x="2711133" y="1723284"/>
                </a:lnTo>
                <a:lnTo>
                  <a:pt x="2765448" y="1791829"/>
                </a:lnTo>
                <a:lnTo>
                  <a:pt x="2809401" y="1844573"/>
                </a:lnTo>
                <a:lnTo>
                  <a:pt x="2841343" y="1868935"/>
                </a:lnTo>
                <a:lnTo>
                  <a:pt x="2865837" y="1883668"/>
                </a:lnTo>
                <a:lnTo>
                  <a:pt x="2878985" y="1888284"/>
                </a:lnTo>
                <a:lnTo>
                  <a:pt x="2902948" y="1891248"/>
                </a:lnTo>
                <a:lnTo>
                  <a:pt x="2907801" y="1890538"/>
                </a:lnTo>
                <a:lnTo>
                  <a:pt x="2915734" y="1887211"/>
                </a:lnTo>
                <a:lnTo>
                  <a:pt x="2925555" y="1879981"/>
                </a:lnTo>
                <a:lnTo>
                  <a:pt x="2927635" y="1876360"/>
                </a:lnTo>
                <a:lnTo>
                  <a:pt x="2929946" y="1867256"/>
                </a:lnTo>
                <a:lnTo>
                  <a:pt x="2931633" y="1815351"/>
                </a:lnTo>
                <a:lnTo>
                  <a:pt x="2923015" y="1767127"/>
                </a:lnTo>
                <a:lnTo>
                  <a:pt x="2900618" y="1683746"/>
                </a:lnTo>
                <a:lnTo>
                  <a:pt x="2826141" y="1426390"/>
                </a:lnTo>
                <a:lnTo>
                  <a:pt x="2809908" y="1366279"/>
                </a:lnTo>
                <a:lnTo>
                  <a:pt x="2780957" y="1248641"/>
                </a:lnTo>
                <a:lnTo>
                  <a:pt x="2743698" y="1074825"/>
                </a:lnTo>
                <a:lnTo>
                  <a:pt x="2734007" y="1017644"/>
                </a:lnTo>
                <a:lnTo>
                  <a:pt x="2726594" y="964284"/>
                </a:lnTo>
                <a:lnTo>
                  <a:pt x="2707852" y="805547"/>
                </a:lnTo>
                <a:lnTo>
                  <a:pt x="2706218" y="730305"/>
                </a:lnTo>
                <a:lnTo>
                  <a:pt x="2708378" y="598780"/>
                </a:lnTo>
                <a:lnTo>
                  <a:pt x="2713304" y="529849"/>
                </a:lnTo>
                <a:lnTo>
                  <a:pt x="2718563" y="452716"/>
                </a:lnTo>
                <a:lnTo>
                  <a:pt x="2733430" y="381882"/>
                </a:lnTo>
                <a:lnTo>
                  <a:pt x="2750372" y="325803"/>
                </a:lnTo>
                <a:lnTo>
                  <a:pt x="2785366" y="251573"/>
                </a:lnTo>
                <a:lnTo>
                  <a:pt x="2788455" y="246877"/>
                </a:lnTo>
                <a:lnTo>
                  <a:pt x="2796969" y="239119"/>
                </a:lnTo>
                <a:lnTo>
                  <a:pt x="2806150" y="233448"/>
                </a:lnTo>
                <a:lnTo>
                  <a:pt x="2813405" y="230928"/>
                </a:lnTo>
                <a:lnTo>
                  <a:pt x="2822846" y="229509"/>
                </a:lnTo>
                <a:lnTo>
                  <a:pt x="2826776" y="231215"/>
                </a:lnTo>
                <a:lnTo>
                  <a:pt x="2836225" y="238191"/>
                </a:lnTo>
                <a:lnTo>
                  <a:pt x="2844235" y="247641"/>
                </a:lnTo>
                <a:lnTo>
                  <a:pt x="2847704" y="252828"/>
                </a:lnTo>
                <a:lnTo>
                  <a:pt x="2860115" y="288528"/>
                </a:lnTo>
                <a:lnTo>
                  <a:pt x="2878434" y="361703"/>
                </a:lnTo>
                <a:lnTo>
                  <a:pt x="2898253" y="438093"/>
                </a:lnTo>
                <a:lnTo>
                  <a:pt x="2914872" y="519809"/>
                </a:lnTo>
                <a:lnTo>
                  <a:pt x="2929321" y="586249"/>
                </a:lnTo>
                <a:lnTo>
                  <a:pt x="2942175" y="650702"/>
                </a:lnTo>
                <a:lnTo>
                  <a:pt x="2963585" y="740748"/>
                </a:lnTo>
                <a:lnTo>
                  <a:pt x="2982437" y="806597"/>
                </a:lnTo>
                <a:lnTo>
                  <a:pt x="3004785" y="879044"/>
                </a:lnTo>
                <a:lnTo>
                  <a:pt x="3060364" y="1048316"/>
                </a:lnTo>
                <a:lnTo>
                  <a:pt x="3089902" y="1128714"/>
                </a:lnTo>
                <a:lnTo>
                  <a:pt x="3119222" y="1201277"/>
                </a:lnTo>
                <a:lnTo>
                  <a:pt x="3151794" y="1274257"/>
                </a:lnTo>
                <a:lnTo>
                  <a:pt x="3190941" y="1347578"/>
                </a:lnTo>
                <a:lnTo>
                  <a:pt x="3244180" y="1426407"/>
                </a:lnTo>
                <a:lnTo>
                  <a:pt x="3289198" y="1482513"/>
                </a:lnTo>
                <a:lnTo>
                  <a:pt x="3323068" y="1510387"/>
                </a:lnTo>
                <a:lnTo>
                  <a:pt x="3336200" y="1517594"/>
                </a:lnTo>
                <a:lnTo>
                  <a:pt x="3348386" y="1520797"/>
                </a:lnTo>
                <a:lnTo>
                  <a:pt x="3353350" y="1520699"/>
                </a:lnTo>
                <a:lnTo>
                  <a:pt x="3357611" y="1519681"/>
                </a:lnTo>
                <a:lnTo>
                  <a:pt x="3361406" y="1518050"/>
                </a:lnTo>
                <a:lnTo>
                  <a:pt x="3363934" y="1515057"/>
                </a:lnTo>
                <a:lnTo>
                  <a:pt x="3365621" y="1511157"/>
                </a:lnTo>
                <a:lnTo>
                  <a:pt x="3382266" y="1447123"/>
                </a:lnTo>
                <a:lnTo>
                  <a:pt x="3382451" y="1397583"/>
                </a:lnTo>
                <a:lnTo>
                  <a:pt x="3373933" y="1337503"/>
                </a:lnTo>
                <a:lnTo>
                  <a:pt x="3361663" y="1273116"/>
                </a:lnTo>
                <a:lnTo>
                  <a:pt x="3340336" y="1177825"/>
                </a:lnTo>
                <a:lnTo>
                  <a:pt x="3327980" y="1129173"/>
                </a:lnTo>
                <a:lnTo>
                  <a:pt x="3301552" y="1034476"/>
                </a:lnTo>
                <a:lnTo>
                  <a:pt x="3289743" y="985982"/>
                </a:lnTo>
                <a:lnTo>
                  <a:pt x="3279011" y="936508"/>
                </a:lnTo>
                <a:lnTo>
                  <a:pt x="3260421" y="845342"/>
                </a:lnTo>
                <a:lnTo>
                  <a:pt x="3195544" y="542778"/>
                </a:lnTo>
                <a:lnTo>
                  <a:pt x="3187638" y="488639"/>
                </a:lnTo>
                <a:lnTo>
                  <a:pt x="3182367" y="437305"/>
                </a:lnTo>
                <a:lnTo>
                  <a:pt x="3176510" y="348202"/>
                </a:lnTo>
                <a:lnTo>
                  <a:pt x="3173908" y="286375"/>
                </a:lnTo>
                <a:lnTo>
                  <a:pt x="3172443" y="214082"/>
                </a:lnTo>
                <a:lnTo>
                  <a:pt x="3179744" y="134860"/>
                </a:lnTo>
                <a:lnTo>
                  <a:pt x="3193328" y="74891"/>
                </a:lnTo>
                <a:lnTo>
                  <a:pt x="3216049" y="21446"/>
                </a:lnTo>
                <a:lnTo>
                  <a:pt x="3225674" y="6045"/>
                </a:lnTo>
                <a:lnTo>
                  <a:pt x="3228680" y="3181"/>
                </a:lnTo>
                <a:lnTo>
                  <a:pt x="3231636" y="1273"/>
                </a:lnTo>
                <a:lnTo>
                  <a:pt x="3234558" y="0"/>
                </a:lnTo>
                <a:lnTo>
                  <a:pt x="3237461" y="104"/>
                </a:lnTo>
                <a:lnTo>
                  <a:pt x="3240346" y="1126"/>
                </a:lnTo>
                <a:lnTo>
                  <a:pt x="3246095" y="4801"/>
                </a:lnTo>
                <a:lnTo>
                  <a:pt x="3251823" y="9610"/>
                </a:lnTo>
                <a:lnTo>
                  <a:pt x="3253732" y="13178"/>
                </a:lnTo>
                <a:lnTo>
                  <a:pt x="3258324" y="28254"/>
                </a:lnTo>
                <a:lnTo>
                  <a:pt x="3273437" y="61006"/>
                </a:lnTo>
                <a:lnTo>
                  <a:pt x="3291730" y="135678"/>
                </a:lnTo>
                <a:lnTo>
                  <a:pt x="3312350" y="219280"/>
                </a:lnTo>
                <a:lnTo>
                  <a:pt x="3338048" y="294672"/>
                </a:lnTo>
                <a:lnTo>
                  <a:pt x="3382556" y="372886"/>
                </a:lnTo>
                <a:lnTo>
                  <a:pt x="3401691" y="395453"/>
                </a:lnTo>
                <a:lnTo>
                  <a:pt x="3439092" y="426386"/>
                </a:lnTo>
                <a:lnTo>
                  <a:pt x="3451265" y="430978"/>
                </a:lnTo>
                <a:lnTo>
                  <a:pt x="3457179" y="431250"/>
                </a:lnTo>
                <a:lnTo>
                  <a:pt x="3468829" y="429013"/>
                </a:lnTo>
                <a:lnTo>
                  <a:pt x="3477817" y="424843"/>
                </a:lnTo>
                <a:lnTo>
                  <a:pt x="3481547" y="422398"/>
                </a:lnTo>
                <a:lnTo>
                  <a:pt x="3488232" y="414601"/>
                </a:lnTo>
                <a:lnTo>
                  <a:pt x="3494378" y="403833"/>
                </a:lnTo>
                <a:lnTo>
                  <a:pt x="3508964" y="360850"/>
                </a:lnTo>
                <a:lnTo>
                  <a:pt x="3513018" y="323673"/>
                </a:lnTo>
                <a:lnTo>
                  <a:pt x="3509669" y="255190"/>
                </a:lnTo>
                <a:lnTo>
                  <a:pt x="3506847" y="175436"/>
                </a:lnTo>
                <a:lnTo>
                  <a:pt x="3508831" y="91243"/>
                </a:lnTo>
                <a:lnTo>
                  <a:pt x="3515518" y="50326"/>
                </a:lnTo>
                <a:lnTo>
                  <a:pt x="3520792" y="35240"/>
                </a:lnTo>
                <a:lnTo>
                  <a:pt x="3523533" y="31218"/>
                </a:lnTo>
                <a:lnTo>
                  <a:pt x="3526313" y="28536"/>
                </a:lnTo>
                <a:lnTo>
                  <a:pt x="3529117" y="26748"/>
                </a:lnTo>
                <a:lnTo>
                  <a:pt x="3534774" y="24761"/>
                </a:lnTo>
                <a:lnTo>
                  <a:pt x="3537616" y="26137"/>
                </a:lnTo>
                <a:lnTo>
                  <a:pt x="3566915" y="60510"/>
                </a:lnTo>
                <a:lnTo>
                  <a:pt x="3583529" y="86623"/>
                </a:lnTo>
                <a:lnTo>
                  <a:pt x="3617595" y="1603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93"/>
          <p:cNvSpPr/>
          <p:nvPr/>
        </p:nvSpPr>
        <p:spPr>
          <a:xfrm>
            <a:off x="6844120" y="3600803"/>
            <a:ext cx="110896" cy="67727"/>
          </a:xfrm>
          <a:custGeom>
            <a:avLst/>
            <a:gdLst/>
            <a:ahLst/>
            <a:cxnLst/>
            <a:rect l="0" t="0" r="0" b="0"/>
            <a:pathLst>
              <a:path w="110896" h="67727">
                <a:moveTo>
                  <a:pt x="68172" y="8219"/>
                </a:moveTo>
                <a:lnTo>
                  <a:pt x="54520" y="3668"/>
                </a:lnTo>
                <a:lnTo>
                  <a:pt x="49546" y="2328"/>
                </a:lnTo>
                <a:lnTo>
                  <a:pt x="45277" y="1434"/>
                </a:lnTo>
                <a:lnTo>
                  <a:pt x="41479" y="838"/>
                </a:lnTo>
                <a:lnTo>
                  <a:pt x="37041" y="441"/>
                </a:lnTo>
                <a:lnTo>
                  <a:pt x="32178" y="176"/>
                </a:lnTo>
                <a:lnTo>
                  <a:pt x="27031" y="0"/>
                </a:lnTo>
                <a:lnTo>
                  <a:pt x="22647" y="834"/>
                </a:lnTo>
                <a:lnTo>
                  <a:pt x="18772" y="2344"/>
                </a:lnTo>
                <a:lnTo>
                  <a:pt x="10260" y="7058"/>
                </a:lnTo>
                <a:lnTo>
                  <a:pt x="8609" y="8398"/>
                </a:lnTo>
                <a:lnTo>
                  <a:pt x="6556" y="10244"/>
                </a:lnTo>
                <a:lnTo>
                  <a:pt x="4234" y="12426"/>
                </a:lnTo>
                <a:lnTo>
                  <a:pt x="2687" y="14834"/>
                </a:lnTo>
                <a:lnTo>
                  <a:pt x="1655" y="17392"/>
                </a:lnTo>
                <a:lnTo>
                  <a:pt x="968" y="20049"/>
                </a:lnTo>
                <a:lnTo>
                  <a:pt x="509" y="24678"/>
                </a:lnTo>
                <a:lnTo>
                  <a:pt x="204" y="30622"/>
                </a:lnTo>
                <a:lnTo>
                  <a:pt x="0" y="37442"/>
                </a:lnTo>
                <a:lnTo>
                  <a:pt x="817" y="42941"/>
                </a:lnTo>
                <a:lnTo>
                  <a:pt x="2314" y="47559"/>
                </a:lnTo>
                <a:lnTo>
                  <a:pt x="4264" y="51591"/>
                </a:lnTo>
                <a:lnTo>
                  <a:pt x="6516" y="55231"/>
                </a:lnTo>
                <a:lnTo>
                  <a:pt x="8970" y="58610"/>
                </a:lnTo>
                <a:lnTo>
                  <a:pt x="11559" y="61816"/>
                </a:lnTo>
                <a:lnTo>
                  <a:pt x="15190" y="63953"/>
                </a:lnTo>
                <a:lnTo>
                  <a:pt x="19516" y="65377"/>
                </a:lnTo>
                <a:lnTo>
                  <a:pt x="24305" y="66327"/>
                </a:lnTo>
                <a:lnTo>
                  <a:pt x="30354" y="66960"/>
                </a:lnTo>
                <a:lnTo>
                  <a:pt x="37246" y="67382"/>
                </a:lnTo>
                <a:lnTo>
                  <a:pt x="44697" y="67664"/>
                </a:lnTo>
                <a:lnTo>
                  <a:pt x="50617" y="66899"/>
                </a:lnTo>
                <a:lnTo>
                  <a:pt x="55516" y="65436"/>
                </a:lnTo>
                <a:lnTo>
                  <a:pt x="59735" y="63509"/>
                </a:lnTo>
                <a:lnTo>
                  <a:pt x="74774" y="56245"/>
                </a:lnTo>
                <a:lnTo>
                  <a:pt x="79241" y="54524"/>
                </a:lnTo>
                <a:lnTo>
                  <a:pt x="83171" y="53377"/>
                </a:lnTo>
                <a:lnTo>
                  <a:pt x="86744" y="52611"/>
                </a:lnTo>
                <a:lnTo>
                  <a:pt x="89126" y="51149"/>
                </a:lnTo>
                <a:lnTo>
                  <a:pt x="90714" y="49221"/>
                </a:lnTo>
                <a:lnTo>
                  <a:pt x="91772" y="46984"/>
                </a:lnTo>
                <a:lnTo>
                  <a:pt x="93430" y="45493"/>
                </a:lnTo>
                <a:lnTo>
                  <a:pt x="95488" y="44498"/>
                </a:lnTo>
                <a:lnTo>
                  <a:pt x="97813" y="43835"/>
                </a:lnTo>
                <a:lnTo>
                  <a:pt x="100315" y="43393"/>
                </a:lnTo>
                <a:lnTo>
                  <a:pt x="102936" y="43098"/>
                </a:lnTo>
                <a:lnTo>
                  <a:pt x="105635" y="42902"/>
                </a:lnTo>
                <a:lnTo>
                  <a:pt x="107435" y="41818"/>
                </a:lnTo>
                <a:lnTo>
                  <a:pt x="108635" y="40144"/>
                </a:lnTo>
                <a:lnTo>
                  <a:pt x="109434" y="38075"/>
                </a:lnTo>
                <a:lnTo>
                  <a:pt x="109968" y="35743"/>
                </a:lnTo>
                <a:lnTo>
                  <a:pt x="110323" y="33236"/>
                </a:lnTo>
                <a:lnTo>
                  <a:pt x="110895" y="26919"/>
                </a:lnTo>
                <a:lnTo>
                  <a:pt x="109988" y="25448"/>
                </a:lnTo>
                <a:lnTo>
                  <a:pt x="108433" y="23515"/>
                </a:lnTo>
                <a:lnTo>
                  <a:pt x="103641" y="18120"/>
                </a:lnTo>
                <a:lnTo>
                  <a:pt x="102296" y="17677"/>
                </a:lnTo>
                <a:lnTo>
                  <a:pt x="100446" y="17382"/>
                </a:lnTo>
                <a:lnTo>
                  <a:pt x="98260" y="17185"/>
                </a:lnTo>
                <a:lnTo>
                  <a:pt x="95851" y="17054"/>
                </a:lnTo>
                <a:lnTo>
                  <a:pt x="90634" y="16908"/>
                </a:lnTo>
                <a:lnTo>
                  <a:pt x="65304" y="16795"/>
                </a:lnTo>
                <a:lnTo>
                  <a:pt x="62450" y="17746"/>
                </a:lnTo>
                <a:lnTo>
                  <a:pt x="59595" y="19333"/>
                </a:lnTo>
                <a:lnTo>
                  <a:pt x="56739" y="21343"/>
                </a:lnTo>
                <a:lnTo>
                  <a:pt x="53882" y="22683"/>
                </a:lnTo>
                <a:lnTo>
                  <a:pt x="51026" y="23577"/>
                </a:lnTo>
                <a:lnTo>
                  <a:pt x="48169" y="24173"/>
                </a:lnTo>
                <a:lnTo>
                  <a:pt x="45312" y="25522"/>
                </a:lnTo>
                <a:lnTo>
                  <a:pt x="42455" y="27375"/>
                </a:lnTo>
                <a:lnTo>
                  <a:pt x="39597" y="29562"/>
                </a:lnTo>
                <a:lnTo>
                  <a:pt x="37692" y="31973"/>
                </a:lnTo>
                <a:lnTo>
                  <a:pt x="36422" y="34532"/>
                </a:lnTo>
                <a:lnTo>
                  <a:pt x="35575" y="37191"/>
                </a:lnTo>
                <a:lnTo>
                  <a:pt x="35011" y="39917"/>
                </a:lnTo>
                <a:lnTo>
                  <a:pt x="34635" y="42686"/>
                </a:lnTo>
                <a:lnTo>
                  <a:pt x="34384" y="45484"/>
                </a:lnTo>
                <a:lnTo>
                  <a:pt x="35169" y="48302"/>
                </a:lnTo>
                <a:lnTo>
                  <a:pt x="36645" y="51134"/>
                </a:lnTo>
                <a:lnTo>
                  <a:pt x="38582" y="53974"/>
                </a:lnTo>
                <a:lnTo>
                  <a:pt x="39872" y="56820"/>
                </a:lnTo>
                <a:lnTo>
                  <a:pt x="40733" y="59670"/>
                </a:lnTo>
                <a:lnTo>
                  <a:pt x="41307" y="62522"/>
                </a:lnTo>
                <a:lnTo>
                  <a:pt x="43595" y="64424"/>
                </a:lnTo>
                <a:lnTo>
                  <a:pt x="47025" y="65691"/>
                </a:lnTo>
                <a:lnTo>
                  <a:pt x="51217" y="66536"/>
                </a:lnTo>
                <a:lnTo>
                  <a:pt x="54963" y="67100"/>
                </a:lnTo>
                <a:lnTo>
                  <a:pt x="58414" y="67475"/>
                </a:lnTo>
                <a:lnTo>
                  <a:pt x="61667" y="67726"/>
                </a:lnTo>
                <a:lnTo>
                  <a:pt x="64787" y="66940"/>
                </a:lnTo>
                <a:lnTo>
                  <a:pt x="67821" y="65464"/>
                </a:lnTo>
                <a:lnTo>
                  <a:pt x="70795" y="63527"/>
                </a:lnTo>
                <a:lnTo>
                  <a:pt x="73731" y="61284"/>
                </a:lnTo>
                <a:lnTo>
                  <a:pt x="76640" y="58836"/>
                </a:lnTo>
                <a:lnTo>
                  <a:pt x="79533" y="56251"/>
                </a:lnTo>
                <a:lnTo>
                  <a:pt x="81461" y="53575"/>
                </a:lnTo>
                <a:lnTo>
                  <a:pt x="82747" y="50839"/>
                </a:lnTo>
                <a:lnTo>
                  <a:pt x="83603" y="48062"/>
                </a:lnTo>
                <a:lnTo>
                  <a:pt x="84174" y="45259"/>
                </a:lnTo>
                <a:lnTo>
                  <a:pt x="84555" y="42437"/>
                </a:lnTo>
                <a:lnTo>
                  <a:pt x="84809" y="39604"/>
                </a:lnTo>
                <a:lnTo>
                  <a:pt x="83074" y="36762"/>
                </a:lnTo>
                <a:lnTo>
                  <a:pt x="80012" y="33915"/>
                </a:lnTo>
                <a:lnTo>
                  <a:pt x="76065" y="31065"/>
                </a:lnTo>
                <a:lnTo>
                  <a:pt x="72481" y="29165"/>
                </a:lnTo>
                <a:lnTo>
                  <a:pt x="69140" y="27898"/>
                </a:lnTo>
                <a:lnTo>
                  <a:pt x="65960" y="27053"/>
                </a:lnTo>
                <a:lnTo>
                  <a:pt x="61935" y="26490"/>
                </a:lnTo>
                <a:lnTo>
                  <a:pt x="57347" y="26115"/>
                </a:lnTo>
                <a:lnTo>
                  <a:pt x="48121" y="25698"/>
                </a:lnTo>
                <a:lnTo>
                  <a:pt x="40845" y="25512"/>
                </a:lnTo>
                <a:lnTo>
                  <a:pt x="37572" y="26415"/>
                </a:lnTo>
                <a:lnTo>
                  <a:pt x="34437" y="27970"/>
                </a:lnTo>
                <a:lnTo>
                  <a:pt x="31395" y="29959"/>
                </a:lnTo>
                <a:lnTo>
                  <a:pt x="27461" y="32237"/>
                </a:lnTo>
                <a:lnTo>
                  <a:pt x="18010" y="37309"/>
                </a:lnTo>
                <a:lnTo>
                  <a:pt x="13776" y="39995"/>
                </a:lnTo>
                <a:lnTo>
                  <a:pt x="10001" y="42738"/>
                </a:lnTo>
                <a:lnTo>
                  <a:pt x="6531" y="45519"/>
                </a:lnTo>
                <a:lnTo>
                  <a:pt x="4218" y="48326"/>
                </a:lnTo>
                <a:lnTo>
                  <a:pt x="2676" y="51149"/>
                </a:lnTo>
                <a:lnTo>
                  <a:pt x="8164" y="596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94"/>
          <p:cNvSpPr/>
          <p:nvPr/>
        </p:nvSpPr>
        <p:spPr>
          <a:xfrm>
            <a:off x="6390130" y="3206114"/>
            <a:ext cx="170690" cy="246888"/>
          </a:xfrm>
          <a:custGeom>
            <a:avLst/>
            <a:gdLst/>
            <a:ahLst/>
            <a:cxnLst/>
            <a:rect l="0" t="0" r="0" b="0"/>
            <a:pathLst>
              <a:path w="170690" h="246888">
                <a:moveTo>
                  <a:pt x="127827" y="0"/>
                </a:moveTo>
                <a:lnTo>
                  <a:pt x="96583" y="0"/>
                </a:lnTo>
                <a:lnTo>
                  <a:pt x="91758" y="953"/>
                </a:lnTo>
                <a:lnTo>
                  <a:pt x="87588" y="2541"/>
                </a:lnTo>
                <a:lnTo>
                  <a:pt x="83857" y="4552"/>
                </a:lnTo>
                <a:lnTo>
                  <a:pt x="80416" y="6845"/>
                </a:lnTo>
                <a:lnTo>
                  <a:pt x="77170" y="9326"/>
                </a:lnTo>
                <a:lnTo>
                  <a:pt x="74053" y="11932"/>
                </a:lnTo>
                <a:lnTo>
                  <a:pt x="70071" y="15575"/>
                </a:lnTo>
                <a:lnTo>
                  <a:pt x="56316" y="28851"/>
                </a:lnTo>
                <a:lnTo>
                  <a:pt x="49054" y="36000"/>
                </a:lnTo>
                <a:lnTo>
                  <a:pt x="44832" y="41146"/>
                </a:lnTo>
                <a:lnTo>
                  <a:pt x="40112" y="47433"/>
                </a:lnTo>
                <a:lnTo>
                  <a:pt x="35061" y="54482"/>
                </a:lnTo>
                <a:lnTo>
                  <a:pt x="30740" y="60134"/>
                </a:lnTo>
                <a:lnTo>
                  <a:pt x="26908" y="64855"/>
                </a:lnTo>
                <a:lnTo>
                  <a:pt x="23400" y="68954"/>
                </a:lnTo>
                <a:lnTo>
                  <a:pt x="21062" y="73592"/>
                </a:lnTo>
                <a:lnTo>
                  <a:pt x="19502" y="78589"/>
                </a:lnTo>
                <a:lnTo>
                  <a:pt x="18463" y="83825"/>
                </a:lnTo>
                <a:lnTo>
                  <a:pt x="15865" y="91126"/>
                </a:lnTo>
                <a:lnTo>
                  <a:pt x="12229" y="99804"/>
                </a:lnTo>
                <a:lnTo>
                  <a:pt x="7899" y="109398"/>
                </a:lnTo>
                <a:lnTo>
                  <a:pt x="5012" y="118653"/>
                </a:lnTo>
                <a:lnTo>
                  <a:pt x="3088" y="127679"/>
                </a:lnTo>
                <a:lnTo>
                  <a:pt x="1805" y="136555"/>
                </a:lnTo>
                <a:lnTo>
                  <a:pt x="950" y="144377"/>
                </a:lnTo>
                <a:lnTo>
                  <a:pt x="380" y="151496"/>
                </a:lnTo>
                <a:lnTo>
                  <a:pt x="0" y="158148"/>
                </a:lnTo>
                <a:lnTo>
                  <a:pt x="699" y="164487"/>
                </a:lnTo>
                <a:lnTo>
                  <a:pt x="2118" y="170619"/>
                </a:lnTo>
                <a:lnTo>
                  <a:pt x="4016" y="176611"/>
                </a:lnTo>
                <a:lnTo>
                  <a:pt x="7186" y="183463"/>
                </a:lnTo>
                <a:lnTo>
                  <a:pt x="11205" y="190889"/>
                </a:lnTo>
                <a:lnTo>
                  <a:pt x="15789" y="198697"/>
                </a:lnTo>
                <a:lnTo>
                  <a:pt x="20750" y="204855"/>
                </a:lnTo>
                <a:lnTo>
                  <a:pt x="25963" y="209913"/>
                </a:lnTo>
                <a:lnTo>
                  <a:pt x="31342" y="214237"/>
                </a:lnTo>
                <a:lnTo>
                  <a:pt x="36834" y="218073"/>
                </a:lnTo>
                <a:lnTo>
                  <a:pt x="42400" y="221582"/>
                </a:lnTo>
                <a:lnTo>
                  <a:pt x="48016" y="224874"/>
                </a:lnTo>
                <a:lnTo>
                  <a:pt x="52712" y="228021"/>
                </a:lnTo>
                <a:lnTo>
                  <a:pt x="56796" y="231072"/>
                </a:lnTo>
                <a:lnTo>
                  <a:pt x="60470" y="234058"/>
                </a:lnTo>
                <a:lnTo>
                  <a:pt x="65777" y="237001"/>
                </a:lnTo>
                <a:lnTo>
                  <a:pt x="72173" y="239916"/>
                </a:lnTo>
                <a:lnTo>
                  <a:pt x="79294" y="242812"/>
                </a:lnTo>
                <a:lnTo>
                  <a:pt x="85947" y="244742"/>
                </a:lnTo>
                <a:lnTo>
                  <a:pt x="92287" y="246029"/>
                </a:lnTo>
                <a:lnTo>
                  <a:pt x="98419" y="246887"/>
                </a:lnTo>
                <a:lnTo>
                  <a:pt x="103459" y="246507"/>
                </a:lnTo>
                <a:lnTo>
                  <a:pt x="107772" y="245300"/>
                </a:lnTo>
                <a:lnTo>
                  <a:pt x="111599" y="243544"/>
                </a:lnTo>
                <a:lnTo>
                  <a:pt x="117008" y="242373"/>
                </a:lnTo>
                <a:lnTo>
                  <a:pt x="123472" y="241592"/>
                </a:lnTo>
                <a:lnTo>
                  <a:pt x="136369" y="240725"/>
                </a:lnTo>
                <a:lnTo>
                  <a:pt x="145276" y="240339"/>
                </a:lnTo>
                <a:lnTo>
                  <a:pt x="152410" y="240168"/>
                </a:lnTo>
                <a:lnTo>
                  <a:pt x="170689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95"/>
          <p:cNvSpPr/>
          <p:nvPr/>
        </p:nvSpPr>
        <p:spPr>
          <a:xfrm>
            <a:off x="6553675" y="3240405"/>
            <a:ext cx="160808" cy="162744"/>
          </a:xfrm>
          <a:custGeom>
            <a:avLst/>
            <a:gdLst/>
            <a:ahLst/>
            <a:cxnLst/>
            <a:rect l="0" t="0" r="0" b="0"/>
            <a:pathLst>
              <a:path w="160808" h="162744">
                <a:moveTo>
                  <a:pt x="50007" y="0"/>
                </a:moveTo>
                <a:lnTo>
                  <a:pt x="36355" y="9101"/>
                </a:lnTo>
                <a:lnTo>
                  <a:pt x="32333" y="12735"/>
                </a:lnTo>
                <a:lnTo>
                  <a:pt x="29652" y="16110"/>
                </a:lnTo>
                <a:lnTo>
                  <a:pt x="27865" y="19312"/>
                </a:lnTo>
                <a:lnTo>
                  <a:pt x="24768" y="22400"/>
                </a:lnTo>
                <a:lnTo>
                  <a:pt x="20798" y="25410"/>
                </a:lnTo>
                <a:lnTo>
                  <a:pt x="16247" y="28370"/>
                </a:lnTo>
                <a:lnTo>
                  <a:pt x="13213" y="32249"/>
                </a:lnTo>
                <a:lnTo>
                  <a:pt x="11190" y="36739"/>
                </a:lnTo>
                <a:lnTo>
                  <a:pt x="9842" y="41638"/>
                </a:lnTo>
                <a:lnTo>
                  <a:pt x="7990" y="45856"/>
                </a:lnTo>
                <a:lnTo>
                  <a:pt x="5803" y="49620"/>
                </a:lnTo>
                <a:lnTo>
                  <a:pt x="3393" y="53083"/>
                </a:lnTo>
                <a:lnTo>
                  <a:pt x="1786" y="58248"/>
                </a:lnTo>
                <a:lnTo>
                  <a:pt x="714" y="64549"/>
                </a:lnTo>
                <a:lnTo>
                  <a:pt x="0" y="71608"/>
                </a:lnTo>
                <a:lnTo>
                  <a:pt x="477" y="79171"/>
                </a:lnTo>
                <a:lnTo>
                  <a:pt x="1747" y="87070"/>
                </a:lnTo>
                <a:lnTo>
                  <a:pt x="3546" y="95194"/>
                </a:lnTo>
                <a:lnTo>
                  <a:pt x="5698" y="103468"/>
                </a:lnTo>
                <a:lnTo>
                  <a:pt x="8085" y="111841"/>
                </a:lnTo>
                <a:lnTo>
                  <a:pt x="10629" y="120280"/>
                </a:lnTo>
                <a:lnTo>
                  <a:pt x="14230" y="127812"/>
                </a:lnTo>
                <a:lnTo>
                  <a:pt x="18537" y="134738"/>
                </a:lnTo>
                <a:lnTo>
                  <a:pt x="30033" y="150439"/>
                </a:lnTo>
                <a:lnTo>
                  <a:pt x="34144" y="155127"/>
                </a:lnTo>
                <a:lnTo>
                  <a:pt x="36574" y="157710"/>
                </a:lnTo>
                <a:lnTo>
                  <a:pt x="40100" y="159432"/>
                </a:lnTo>
                <a:lnTo>
                  <a:pt x="44354" y="160581"/>
                </a:lnTo>
                <a:lnTo>
                  <a:pt x="49096" y="161346"/>
                </a:lnTo>
                <a:lnTo>
                  <a:pt x="53210" y="161857"/>
                </a:lnTo>
                <a:lnTo>
                  <a:pt x="56905" y="162196"/>
                </a:lnTo>
                <a:lnTo>
                  <a:pt x="60321" y="162424"/>
                </a:lnTo>
                <a:lnTo>
                  <a:pt x="63550" y="162575"/>
                </a:lnTo>
                <a:lnTo>
                  <a:pt x="69678" y="162743"/>
                </a:lnTo>
                <a:lnTo>
                  <a:pt x="72646" y="161835"/>
                </a:lnTo>
                <a:lnTo>
                  <a:pt x="75577" y="160277"/>
                </a:lnTo>
                <a:lnTo>
                  <a:pt x="96227" y="146383"/>
                </a:lnTo>
                <a:lnTo>
                  <a:pt x="101776" y="142356"/>
                </a:lnTo>
                <a:lnTo>
                  <a:pt x="106427" y="138719"/>
                </a:lnTo>
                <a:lnTo>
                  <a:pt x="110481" y="135342"/>
                </a:lnTo>
                <a:lnTo>
                  <a:pt x="115088" y="132137"/>
                </a:lnTo>
                <a:lnTo>
                  <a:pt x="120064" y="129049"/>
                </a:lnTo>
                <a:lnTo>
                  <a:pt x="125287" y="126037"/>
                </a:lnTo>
                <a:lnTo>
                  <a:pt x="130674" y="121173"/>
                </a:lnTo>
                <a:lnTo>
                  <a:pt x="136170" y="115071"/>
                </a:lnTo>
                <a:lnTo>
                  <a:pt x="141738" y="108147"/>
                </a:lnTo>
                <a:lnTo>
                  <a:pt x="146404" y="100673"/>
                </a:lnTo>
                <a:lnTo>
                  <a:pt x="150467" y="92833"/>
                </a:lnTo>
                <a:lnTo>
                  <a:pt x="154128" y="84748"/>
                </a:lnTo>
                <a:lnTo>
                  <a:pt x="156568" y="77454"/>
                </a:lnTo>
                <a:lnTo>
                  <a:pt x="158195" y="70685"/>
                </a:lnTo>
                <a:lnTo>
                  <a:pt x="159280" y="64269"/>
                </a:lnTo>
                <a:lnTo>
                  <a:pt x="160003" y="58086"/>
                </a:lnTo>
                <a:lnTo>
                  <a:pt x="160485" y="52059"/>
                </a:lnTo>
                <a:lnTo>
                  <a:pt x="160807" y="46136"/>
                </a:lnTo>
                <a:lnTo>
                  <a:pt x="159116" y="40282"/>
                </a:lnTo>
                <a:lnTo>
                  <a:pt x="156084" y="34474"/>
                </a:lnTo>
                <a:lnTo>
                  <a:pt x="152158" y="28698"/>
                </a:lnTo>
                <a:lnTo>
                  <a:pt x="148587" y="24847"/>
                </a:lnTo>
                <a:lnTo>
                  <a:pt x="145254" y="22279"/>
                </a:lnTo>
                <a:lnTo>
                  <a:pt x="142080" y="20568"/>
                </a:lnTo>
                <a:lnTo>
                  <a:pt x="128511" y="13608"/>
                </a:lnTo>
                <a:lnTo>
                  <a:pt x="124251" y="11929"/>
                </a:lnTo>
                <a:lnTo>
                  <a:pt x="120458" y="10810"/>
                </a:lnTo>
                <a:lnTo>
                  <a:pt x="116977" y="10064"/>
                </a:lnTo>
                <a:lnTo>
                  <a:pt x="112751" y="9567"/>
                </a:lnTo>
                <a:lnTo>
                  <a:pt x="108029" y="9235"/>
                </a:lnTo>
                <a:lnTo>
                  <a:pt x="98655" y="8867"/>
                </a:lnTo>
                <a:lnTo>
                  <a:pt x="91313" y="8703"/>
                </a:lnTo>
                <a:lnTo>
                  <a:pt x="86118" y="9612"/>
                </a:lnTo>
                <a:lnTo>
                  <a:pt x="79796" y="11170"/>
                </a:lnTo>
                <a:lnTo>
                  <a:pt x="72723" y="13162"/>
                </a:lnTo>
                <a:lnTo>
                  <a:pt x="67056" y="15442"/>
                </a:lnTo>
                <a:lnTo>
                  <a:pt x="62326" y="17915"/>
                </a:lnTo>
                <a:lnTo>
                  <a:pt x="53657" y="23405"/>
                </a:lnTo>
                <a:lnTo>
                  <a:pt x="50007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96"/>
          <p:cNvSpPr/>
          <p:nvPr/>
        </p:nvSpPr>
        <p:spPr>
          <a:xfrm>
            <a:off x="6835140" y="3326129"/>
            <a:ext cx="34291" cy="154307"/>
          </a:xfrm>
          <a:custGeom>
            <a:avLst/>
            <a:gdLst/>
            <a:ahLst/>
            <a:cxnLst/>
            <a:rect l="0" t="0" r="0" b="0"/>
            <a:pathLst>
              <a:path w="34291" h="154307">
                <a:moveTo>
                  <a:pt x="0" y="0"/>
                </a:moveTo>
                <a:lnTo>
                  <a:pt x="0" y="26694"/>
                </a:lnTo>
                <a:lnTo>
                  <a:pt x="952" y="33036"/>
                </a:lnTo>
                <a:lnTo>
                  <a:pt x="2540" y="41074"/>
                </a:lnTo>
                <a:lnTo>
                  <a:pt x="4551" y="50243"/>
                </a:lnTo>
                <a:lnTo>
                  <a:pt x="5891" y="58260"/>
                </a:lnTo>
                <a:lnTo>
                  <a:pt x="6785" y="65510"/>
                </a:lnTo>
                <a:lnTo>
                  <a:pt x="7381" y="72249"/>
                </a:lnTo>
                <a:lnTo>
                  <a:pt x="7777" y="79599"/>
                </a:lnTo>
                <a:lnTo>
                  <a:pt x="8219" y="95385"/>
                </a:lnTo>
                <a:lnTo>
                  <a:pt x="10242" y="104548"/>
                </a:lnTo>
                <a:lnTo>
                  <a:pt x="13495" y="114466"/>
                </a:lnTo>
                <a:lnTo>
                  <a:pt x="17569" y="124889"/>
                </a:lnTo>
                <a:lnTo>
                  <a:pt x="21238" y="132789"/>
                </a:lnTo>
                <a:lnTo>
                  <a:pt x="24636" y="139009"/>
                </a:lnTo>
                <a:lnTo>
                  <a:pt x="34290" y="1543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97"/>
          <p:cNvSpPr/>
          <p:nvPr/>
        </p:nvSpPr>
        <p:spPr>
          <a:xfrm>
            <a:off x="6955155" y="3197542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4551" y="18203"/>
                </a:lnTo>
                <a:lnTo>
                  <a:pt x="5891" y="26423"/>
                </a:lnTo>
                <a:lnTo>
                  <a:pt x="6785" y="34760"/>
                </a:lnTo>
                <a:lnTo>
                  <a:pt x="7381" y="43176"/>
                </a:lnTo>
                <a:lnTo>
                  <a:pt x="7778" y="50692"/>
                </a:lnTo>
                <a:lnTo>
                  <a:pt x="8219" y="64122"/>
                </a:lnTo>
                <a:lnTo>
                  <a:pt x="8502" y="88266"/>
                </a:lnTo>
                <a:lnTo>
                  <a:pt x="8541" y="99872"/>
                </a:lnTo>
                <a:lnTo>
                  <a:pt x="10456" y="107539"/>
                </a:lnTo>
                <a:lnTo>
                  <a:pt x="13639" y="116460"/>
                </a:lnTo>
                <a:lnTo>
                  <a:pt x="17665" y="126218"/>
                </a:lnTo>
                <a:lnTo>
                  <a:pt x="20349" y="133675"/>
                </a:lnTo>
                <a:lnTo>
                  <a:pt x="22138" y="139599"/>
                </a:lnTo>
                <a:lnTo>
                  <a:pt x="23332" y="144501"/>
                </a:lnTo>
                <a:lnTo>
                  <a:pt x="25079" y="149674"/>
                </a:lnTo>
                <a:lnTo>
                  <a:pt x="27197" y="155028"/>
                </a:lnTo>
                <a:lnTo>
                  <a:pt x="29561" y="160502"/>
                </a:lnTo>
                <a:lnTo>
                  <a:pt x="31137" y="165104"/>
                </a:lnTo>
                <a:lnTo>
                  <a:pt x="32189" y="169124"/>
                </a:lnTo>
                <a:lnTo>
                  <a:pt x="32889" y="172757"/>
                </a:lnTo>
                <a:lnTo>
                  <a:pt x="33667" y="179334"/>
                </a:lnTo>
                <a:lnTo>
                  <a:pt x="33874" y="182421"/>
                </a:lnTo>
                <a:lnTo>
                  <a:pt x="34966" y="185431"/>
                </a:lnTo>
                <a:lnTo>
                  <a:pt x="36645" y="188391"/>
                </a:lnTo>
                <a:lnTo>
                  <a:pt x="38718" y="191317"/>
                </a:lnTo>
                <a:lnTo>
                  <a:pt x="40100" y="194219"/>
                </a:lnTo>
                <a:lnTo>
                  <a:pt x="41634" y="199985"/>
                </a:lnTo>
                <a:lnTo>
                  <a:pt x="42996" y="203808"/>
                </a:lnTo>
                <a:lnTo>
                  <a:pt x="44857" y="208262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98"/>
          <p:cNvSpPr/>
          <p:nvPr/>
        </p:nvSpPr>
        <p:spPr>
          <a:xfrm>
            <a:off x="7023734" y="3171825"/>
            <a:ext cx="196533" cy="231458"/>
          </a:xfrm>
          <a:custGeom>
            <a:avLst/>
            <a:gdLst/>
            <a:ahLst/>
            <a:cxnLst/>
            <a:rect l="0" t="0" r="0" b="0"/>
            <a:pathLst>
              <a:path w="196533" h="231458">
                <a:moveTo>
                  <a:pt x="0" y="0"/>
                </a:moveTo>
                <a:lnTo>
                  <a:pt x="79723" y="0"/>
                </a:lnTo>
                <a:lnTo>
                  <a:pt x="87438" y="952"/>
                </a:lnTo>
                <a:lnTo>
                  <a:pt x="95440" y="2539"/>
                </a:lnTo>
                <a:lnTo>
                  <a:pt x="103632" y="4551"/>
                </a:lnTo>
                <a:lnTo>
                  <a:pt x="110046" y="6844"/>
                </a:lnTo>
                <a:lnTo>
                  <a:pt x="115274" y="9325"/>
                </a:lnTo>
                <a:lnTo>
                  <a:pt x="119712" y="11931"/>
                </a:lnTo>
                <a:lnTo>
                  <a:pt x="134804" y="19908"/>
                </a:lnTo>
                <a:lnTo>
                  <a:pt x="144162" y="24702"/>
                </a:lnTo>
                <a:lnTo>
                  <a:pt x="151353" y="29803"/>
                </a:lnTo>
                <a:lnTo>
                  <a:pt x="157099" y="35108"/>
                </a:lnTo>
                <a:lnTo>
                  <a:pt x="161883" y="40551"/>
                </a:lnTo>
                <a:lnTo>
                  <a:pt x="166978" y="46084"/>
                </a:lnTo>
                <a:lnTo>
                  <a:pt x="177717" y="57311"/>
                </a:lnTo>
                <a:lnTo>
                  <a:pt x="182296" y="64878"/>
                </a:lnTo>
                <a:lnTo>
                  <a:pt x="186301" y="73731"/>
                </a:lnTo>
                <a:lnTo>
                  <a:pt x="189924" y="83444"/>
                </a:lnTo>
                <a:lnTo>
                  <a:pt x="192338" y="91824"/>
                </a:lnTo>
                <a:lnTo>
                  <a:pt x="193948" y="99316"/>
                </a:lnTo>
                <a:lnTo>
                  <a:pt x="195021" y="106215"/>
                </a:lnTo>
                <a:lnTo>
                  <a:pt x="195737" y="115578"/>
                </a:lnTo>
                <a:lnTo>
                  <a:pt x="196214" y="126582"/>
                </a:lnTo>
                <a:lnTo>
                  <a:pt x="196532" y="138680"/>
                </a:lnTo>
                <a:lnTo>
                  <a:pt x="195791" y="148651"/>
                </a:lnTo>
                <a:lnTo>
                  <a:pt x="194345" y="157203"/>
                </a:lnTo>
                <a:lnTo>
                  <a:pt x="192429" y="164809"/>
                </a:lnTo>
                <a:lnTo>
                  <a:pt x="188294" y="172738"/>
                </a:lnTo>
                <a:lnTo>
                  <a:pt x="182679" y="180881"/>
                </a:lnTo>
                <a:lnTo>
                  <a:pt x="176079" y="189167"/>
                </a:lnTo>
                <a:lnTo>
                  <a:pt x="170726" y="195644"/>
                </a:lnTo>
                <a:lnTo>
                  <a:pt x="166205" y="200914"/>
                </a:lnTo>
                <a:lnTo>
                  <a:pt x="162239" y="205380"/>
                </a:lnTo>
                <a:lnTo>
                  <a:pt x="155292" y="212882"/>
                </a:lnTo>
                <a:lnTo>
                  <a:pt x="146026" y="222461"/>
                </a:lnTo>
                <a:lnTo>
                  <a:pt x="143071" y="225460"/>
                </a:lnTo>
                <a:lnTo>
                  <a:pt x="139195" y="227459"/>
                </a:lnTo>
                <a:lnTo>
                  <a:pt x="134707" y="228791"/>
                </a:lnTo>
                <a:lnTo>
                  <a:pt x="129809" y="229680"/>
                </a:lnTo>
                <a:lnTo>
                  <a:pt x="125593" y="230273"/>
                </a:lnTo>
                <a:lnTo>
                  <a:pt x="121829" y="230667"/>
                </a:lnTo>
                <a:lnTo>
                  <a:pt x="102871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99"/>
          <p:cNvSpPr/>
          <p:nvPr/>
        </p:nvSpPr>
        <p:spPr>
          <a:xfrm>
            <a:off x="6255253" y="2486148"/>
            <a:ext cx="231983" cy="281429"/>
          </a:xfrm>
          <a:custGeom>
            <a:avLst/>
            <a:gdLst/>
            <a:ahLst/>
            <a:cxnLst/>
            <a:rect l="0" t="0" r="0" b="0"/>
            <a:pathLst>
              <a:path w="231983" h="281429">
                <a:moveTo>
                  <a:pt x="134117" y="25594"/>
                </a:moveTo>
                <a:lnTo>
                  <a:pt x="113127" y="4604"/>
                </a:lnTo>
                <a:lnTo>
                  <a:pt x="110599" y="3028"/>
                </a:lnTo>
                <a:lnTo>
                  <a:pt x="105249" y="1277"/>
                </a:lnTo>
                <a:lnTo>
                  <a:pt x="99697" y="499"/>
                </a:lnTo>
                <a:lnTo>
                  <a:pt x="94054" y="153"/>
                </a:lnTo>
                <a:lnTo>
                  <a:pt x="88371" y="0"/>
                </a:lnTo>
                <a:lnTo>
                  <a:pt x="85522" y="911"/>
                </a:lnTo>
                <a:lnTo>
                  <a:pt x="79817" y="4464"/>
                </a:lnTo>
                <a:lnTo>
                  <a:pt x="74106" y="9218"/>
                </a:lnTo>
                <a:lnTo>
                  <a:pt x="67440" y="14506"/>
                </a:lnTo>
                <a:lnTo>
                  <a:pt x="62996" y="17249"/>
                </a:lnTo>
                <a:lnTo>
                  <a:pt x="58128" y="20031"/>
                </a:lnTo>
                <a:lnTo>
                  <a:pt x="53930" y="22838"/>
                </a:lnTo>
                <a:lnTo>
                  <a:pt x="46725" y="28497"/>
                </a:lnTo>
                <a:lnTo>
                  <a:pt x="40349" y="34187"/>
                </a:lnTo>
                <a:lnTo>
                  <a:pt x="37315" y="37037"/>
                </a:lnTo>
                <a:lnTo>
                  <a:pt x="35292" y="40843"/>
                </a:lnTo>
                <a:lnTo>
                  <a:pt x="33944" y="45285"/>
                </a:lnTo>
                <a:lnTo>
                  <a:pt x="33045" y="50151"/>
                </a:lnTo>
                <a:lnTo>
                  <a:pt x="30540" y="58158"/>
                </a:lnTo>
                <a:lnTo>
                  <a:pt x="26965" y="68259"/>
                </a:lnTo>
                <a:lnTo>
                  <a:pt x="22678" y="79755"/>
                </a:lnTo>
                <a:lnTo>
                  <a:pt x="7541" y="123239"/>
                </a:lnTo>
                <a:lnTo>
                  <a:pt x="4013" y="135458"/>
                </a:lnTo>
                <a:lnTo>
                  <a:pt x="1661" y="145509"/>
                </a:lnTo>
                <a:lnTo>
                  <a:pt x="93" y="154115"/>
                </a:lnTo>
                <a:lnTo>
                  <a:pt x="0" y="163662"/>
                </a:lnTo>
                <a:lnTo>
                  <a:pt x="891" y="173837"/>
                </a:lnTo>
                <a:lnTo>
                  <a:pt x="2437" y="184430"/>
                </a:lnTo>
                <a:lnTo>
                  <a:pt x="3468" y="193397"/>
                </a:lnTo>
                <a:lnTo>
                  <a:pt x="4154" y="201280"/>
                </a:lnTo>
                <a:lnTo>
                  <a:pt x="4613" y="208441"/>
                </a:lnTo>
                <a:lnTo>
                  <a:pt x="5122" y="221477"/>
                </a:lnTo>
                <a:lnTo>
                  <a:pt x="5258" y="227620"/>
                </a:lnTo>
                <a:lnTo>
                  <a:pt x="6301" y="232668"/>
                </a:lnTo>
                <a:lnTo>
                  <a:pt x="9999" y="240817"/>
                </a:lnTo>
                <a:lnTo>
                  <a:pt x="14818" y="247614"/>
                </a:lnTo>
                <a:lnTo>
                  <a:pt x="20135" y="253809"/>
                </a:lnTo>
                <a:lnTo>
                  <a:pt x="25673" y="259738"/>
                </a:lnTo>
                <a:lnTo>
                  <a:pt x="29436" y="262653"/>
                </a:lnTo>
                <a:lnTo>
                  <a:pt x="33849" y="265548"/>
                </a:lnTo>
                <a:lnTo>
                  <a:pt x="38697" y="268431"/>
                </a:lnTo>
                <a:lnTo>
                  <a:pt x="42881" y="270353"/>
                </a:lnTo>
                <a:lnTo>
                  <a:pt x="50070" y="272488"/>
                </a:lnTo>
                <a:lnTo>
                  <a:pt x="54273" y="274010"/>
                </a:lnTo>
                <a:lnTo>
                  <a:pt x="58980" y="275977"/>
                </a:lnTo>
                <a:lnTo>
                  <a:pt x="64023" y="278241"/>
                </a:lnTo>
                <a:lnTo>
                  <a:pt x="69290" y="279751"/>
                </a:lnTo>
                <a:lnTo>
                  <a:pt x="74707" y="280757"/>
                </a:lnTo>
                <a:lnTo>
                  <a:pt x="80222" y="281428"/>
                </a:lnTo>
                <a:lnTo>
                  <a:pt x="86757" y="280922"/>
                </a:lnTo>
                <a:lnTo>
                  <a:pt x="93971" y="279633"/>
                </a:lnTo>
                <a:lnTo>
                  <a:pt x="101638" y="277821"/>
                </a:lnTo>
                <a:lnTo>
                  <a:pt x="108654" y="276613"/>
                </a:lnTo>
                <a:lnTo>
                  <a:pt x="115236" y="275807"/>
                </a:lnTo>
                <a:lnTo>
                  <a:pt x="121530" y="275271"/>
                </a:lnTo>
                <a:lnTo>
                  <a:pt x="128583" y="273008"/>
                </a:lnTo>
                <a:lnTo>
                  <a:pt x="136142" y="269594"/>
                </a:lnTo>
                <a:lnTo>
                  <a:pt x="144040" y="265413"/>
                </a:lnTo>
                <a:lnTo>
                  <a:pt x="150257" y="261674"/>
                </a:lnTo>
                <a:lnTo>
                  <a:pt x="155354" y="258228"/>
                </a:lnTo>
                <a:lnTo>
                  <a:pt x="159705" y="254978"/>
                </a:lnTo>
                <a:lnTo>
                  <a:pt x="164510" y="251859"/>
                </a:lnTo>
                <a:lnTo>
                  <a:pt x="169619" y="248828"/>
                </a:lnTo>
                <a:lnTo>
                  <a:pt x="174930" y="245854"/>
                </a:lnTo>
                <a:lnTo>
                  <a:pt x="179423" y="241967"/>
                </a:lnTo>
                <a:lnTo>
                  <a:pt x="183371" y="237470"/>
                </a:lnTo>
                <a:lnTo>
                  <a:pt x="186955" y="232567"/>
                </a:lnTo>
                <a:lnTo>
                  <a:pt x="193478" y="224580"/>
                </a:lnTo>
                <a:lnTo>
                  <a:pt x="200504" y="215950"/>
                </a:lnTo>
                <a:lnTo>
                  <a:pt x="205045" y="209648"/>
                </a:lnTo>
                <a:lnTo>
                  <a:pt x="209977" y="202589"/>
                </a:lnTo>
                <a:lnTo>
                  <a:pt x="214218" y="195978"/>
                </a:lnTo>
                <a:lnTo>
                  <a:pt x="217998" y="189666"/>
                </a:lnTo>
                <a:lnTo>
                  <a:pt x="221470" y="183553"/>
                </a:lnTo>
                <a:lnTo>
                  <a:pt x="224737" y="175668"/>
                </a:lnTo>
                <a:lnTo>
                  <a:pt x="227868" y="166600"/>
                </a:lnTo>
                <a:lnTo>
                  <a:pt x="230907" y="156746"/>
                </a:lnTo>
                <a:lnTo>
                  <a:pt x="231982" y="148271"/>
                </a:lnTo>
                <a:lnTo>
                  <a:pt x="231745" y="140716"/>
                </a:lnTo>
                <a:lnTo>
                  <a:pt x="230635" y="133775"/>
                </a:lnTo>
                <a:lnTo>
                  <a:pt x="229894" y="127242"/>
                </a:lnTo>
                <a:lnTo>
                  <a:pt x="229401" y="120982"/>
                </a:lnTo>
                <a:lnTo>
                  <a:pt x="229072" y="114903"/>
                </a:lnTo>
                <a:lnTo>
                  <a:pt x="227900" y="109899"/>
                </a:lnTo>
                <a:lnTo>
                  <a:pt x="224058" y="101798"/>
                </a:lnTo>
                <a:lnTo>
                  <a:pt x="219176" y="92482"/>
                </a:lnTo>
                <a:lnTo>
                  <a:pt x="216540" y="87331"/>
                </a:lnTo>
                <a:lnTo>
                  <a:pt x="211072" y="79068"/>
                </a:lnTo>
                <a:lnTo>
                  <a:pt x="208280" y="75531"/>
                </a:lnTo>
                <a:lnTo>
                  <a:pt x="204514" y="73173"/>
                </a:lnTo>
                <a:lnTo>
                  <a:pt x="200098" y="71601"/>
                </a:lnTo>
                <a:lnTo>
                  <a:pt x="195249" y="70553"/>
                </a:lnTo>
                <a:lnTo>
                  <a:pt x="189159" y="68901"/>
                </a:lnTo>
                <a:lnTo>
                  <a:pt x="174773" y="64527"/>
                </a:lnTo>
                <a:lnTo>
                  <a:pt x="167888" y="62027"/>
                </a:lnTo>
                <a:lnTo>
                  <a:pt x="161393" y="59407"/>
                </a:lnTo>
                <a:lnTo>
                  <a:pt x="155158" y="56709"/>
                </a:lnTo>
                <a:lnTo>
                  <a:pt x="148145" y="54910"/>
                </a:lnTo>
                <a:lnTo>
                  <a:pt x="140611" y="53711"/>
                </a:lnTo>
                <a:lnTo>
                  <a:pt x="121641" y="51786"/>
                </a:lnTo>
                <a:lnTo>
                  <a:pt x="118180" y="52580"/>
                </a:lnTo>
                <a:lnTo>
                  <a:pt x="113967" y="54062"/>
                </a:lnTo>
                <a:lnTo>
                  <a:pt x="99826" y="59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00"/>
          <p:cNvSpPr/>
          <p:nvPr/>
        </p:nvSpPr>
        <p:spPr>
          <a:xfrm>
            <a:off x="6629400" y="2683192"/>
            <a:ext cx="197168" cy="8543"/>
          </a:xfrm>
          <a:custGeom>
            <a:avLst/>
            <a:gdLst/>
            <a:ahLst/>
            <a:cxnLst/>
            <a:rect l="0" t="0" r="0" b="0"/>
            <a:pathLst>
              <a:path w="197168" h="8543">
                <a:moveTo>
                  <a:pt x="0" y="0"/>
                </a:moveTo>
                <a:lnTo>
                  <a:pt x="4550" y="4551"/>
                </a:lnTo>
                <a:lnTo>
                  <a:pt x="8749" y="5892"/>
                </a:lnTo>
                <a:lnTo>
                  <a:pt x="14405" y="6785"/>
                </a:lnTo>
                <a:lnTo>
                  <a:pt x="21033" y="7381"/>
                </a:lnTo>
                <a:lnTo>
                  <a:pt x="34977" y="7778"/>
                </a:lnTo>
                <a:lnTo>
                  <a:pt x="157595" y="8542"/>
                </a:lnTo>
                <a:lnTo>
                  <a:pt x="163166" y="7599"/>
                </a:lnTo>
                <a:lnTo>
                  <a:pt x="167832" y="601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01"/>
          <p:cNvSpPr/>
          <p:nvPr/>
        </p:nvSpPr>
        <p:spPr>
          <a:xfrm>
            <a:off x="6938009" y="2513123"/>
            <a:ext cx="186998" cy="238113"/>
          </a:xfrm>
          <a:custGeom>
            <a:avLst/>
            <a:gdLst/>
            <a:ahLst/>
            <a:cxnLst/>
            <a:rect l="0" t="0" r="0" b="0"/>
            <a:pathLst>
              <a:path w="186998" h="238113">
                <a:moveTo>
                  <a:pt x="0" y="75772"/>
                </a:moveTo>
                <a:lnTo>
                  <a:pt x="0" y="63840"/>
                </a:lnTo>
                <a:lnTo>
                  <a:pt x="953" y="61150"/>
                </a:lnTo>
                <a:lnTo>
                  <a:pt x="4551" y="55620"/>
                </a:lnTo>
                <a:lnTo>
                  <a:pt x="7797" y="51860"/>
                </a:lnTo>
                <a:lnTo>
                  <a:pt x="11866" y="47448"/>
                </a:lnTo>
                <a:lnTo>
                  <a:pt x="16483" y="42602"/>
                </a:lnTo>
                <a:lnTo>
                  <a:pt x="22419" y="37466"/>
                </a:lnTo>
                <a:lnTo>
                  <a:pt x="29233" y="32137"/>
                </a:lnTo>
                <a:lnTo>
                  <a:pt x="36635" y="26679"/>
                </a:lnTo>
                <a:lnTo>
                  <a:pt x="43473" y="22088"/>
                </a:lnTo>
                <a:lnTo>
                  <a:pt x="49938" y="18075"/>
                </a:lnTo>
                <a:lnTo>
                  <a:pt x="56151" y="14447"/>
                </a:lnTo>
                <a:lnTo>
                  <a:pt x="61247" y="12029"/>
                </a:lnTo>
                <a:lnTo>
                  <a:pt x="65596" y="10416"/>
                </a:lnTo>
                <a:lnTo>
                  <a:pt x="69449" y="9342"/>
                </a:lnTo>
                <a:lnTo>
                  <a:pt x="73922" y="7672"/>
                </a:lnTo>
                <a:lnTo>
                  <a:pt x="78809" y="5607"/>
                </a:lnTo>
                <a:lnTo>
                  <a:pt x="83972" y="3278"/>
                </a:lnTo>
                <a:lnTo>
                  <a:pt x="89319" y="1725"/>
                </a:lnTo>
                <a:lnTo>
                  <a:pt x="94789" y="690"/>
                </a:lnTo>
                <a:lnTo>
                  <a:pt x="100340" y="0"/>
                </a:lnTo>
                <a:lnTo>
                  <a:pt x="104993" y="492"/>
                </a:lnTo>
                <a:lnTo>
                  <a:pt x="109048" y="1773"/>
                </a:lnTo>
                <a:lnTo>
                  <a:pt x="112704" y="3579"/>
                </a:lnTo>
                <a:lnTo>
                  <a:pt x="117046" y="4783"/>
                </a:lnTo>
                <a:lnTo>
                  <a:pt x="121846" y="5586"/>
                </a:lnTo>
                <a:lnTo>
                  <a:pt x="126951" y="6121"/>
                </a:lnTo>
                <a:lnTo>
                  <a:pt x="131307" y="7430"/>
                </a:lnTo>
                <a:lnTo>
                  <a:pt x="135163" y="9256"/>
                </a:lnTo>
                <a:lnTo>
                  <a:pt x="138686" y="11425"/>
                </a:lnTo>
                <a:lnTo>
                  <a:pt x="142940" y="13824"/>
                </a:lnTo>
                <a:lnTo>
                  <a:pt x="152748" y="19029"/>
                </a:lnTo>
                <a:lnTo>
                  <a:pt x="157077" y="22703"/>
                </a:lnTo>
                <a:lnTo>
                  <a:pt x="160915" y="27058"/>
                </a:lnTo>
                <a:lnTo>
                  <a:pt x="164428" y="31866"/>
                </a:lnTo>
                <a:lnTo>
                  <a:pt x="166768" y="36024"/>
                </a:lnTo>
                <a:lnTo>
                  <a:pt x="169370" y="43183"/>
                </a:lnTo>
                <a:lnTo>
                  <a:pt x="171015" y="47379"/>
                </a:lnTo>
                <a:lnTo>
                  <a:pt x="173066" y="52081"/>
                </a:lnTo>
                <a:lnTo>
                  <a:pt x="177883" y="62385"/>
                </a:lnTo>
                <a:lnTo>
                  <a:pt x="183199" y="73314"/>
                </a:lnTo>
                <a:lnTo>
                  <a:pt x="184998" y="78896"/>
                </a:lnTo>
                <a:lnTo>
                  <a:pt x="186197" y="84522"/>
                </a:lnTo>
                <a:lnTo>
                  <a:pt x="186997" y="90178"/>
                </a:lnTo>
                <a:lnTo>
                  <a:pt x="186577" y="96806"/>
                </a:lnTo>
                <a:lnTo>
                  <a:pt x="185346" y="104082"/>
                </a:lnTo>
                <a:lnTo>
                  <a:pt x="183571" y="111790"/>
                </a:lnTo>
                <a:lnTo>
                  <a:pt x="180483" y="120739"/>
                </a:lnTo>
                <a:lnTo>
                  <a:pt x="176520" y="130515"/>
                </a:lnTo>
                <a:lnTo>
                  <a:pt x="171973" y="140842"/>
                </a:lnTo>
                <a:lnTo>
                  <a:pt x="167036" y="149632"/>
                </a:lnTo>
                <a:lnTo>
                  <a:pt x="161840" y="157397"/>
                </a:lnTo>
                <a:lnTo>
                  <a:pt x="156471" y="164478"/>
                </a:lnTo>
                <a:lnTo>
                  <a:pt x="151939" y="171105"/>
                </a:lnTo>
                <a:lnTo>
                  <a:pt x="147966" y="177427"/>
                </a:lnTo>
                <a:lnTo>
                  <a:pt x="144364" y="183547"/>
                </a:lnTo>
                <a:lnTo>
                  <a:pt x="140058" y="188579"/>
                </a:lnTo>
                <a:lnTo>
                  <a:pt x="135282" y="192887"/>
                </a:lnTo>
                <a:lnTo>
                  <a:pt x="130194" y="196711"/>
                </a:lnTo>
                <a:lnTo>
                  <a:pt x="124896" y="201165"/>
                </a:lnTo>
                <a:lnTo>
                  <a:pt x="119459" y="206040"/>
                </a:lnTo>
                <a:lnTo>
                  <a:pt x="113930" y="211195"/>
                </a:lnTo>
                <a:lnTo>
                  <a:pt x="107386" y="215584"/>
                </a:lnTo>
                <a:lnTo>
                  <a:pt x="100166" y="219462"/>
                </a:lnTo>
                <a:lnTo>
                  <a:pt x="85476" y="226311"/>
                </a:lnTo>
                <a:lnTo>
                  <a:pt x="72597" y="232531"/>
                </a:lnTo>
                <a:lnTo>
                  <a:pt x="66496" y="234570"/>
                </a:lnTo>
                <a:lnTo>
                  <a:pt x="60523" y="235930"/>
                </a:lnTo>
                <a:lnTo>
                  <a:pt x="54637" y="236836"/>
                </a:lnTo>
                <a:lnTo>
                  <a:pt x="49759" y="237440"/>
                </a:lnTo>
                <a:lnTo>
                  <a:pt x="45556" y="237843"/>
                </a:lnTo>
                <a:lnTo>
                  <a:pt x="41801" y="238112"/>
                </a:lnTo>
                <a:lnTo>
                  <a:pt x="35487" y="237338"/>
                </a:lnTo>
                <a:lnTo>
                  <a:pt x="27468" y="235871"/>
                </a:lnTo>
                <a:lnTo>
                  <a:pt x="5426" y="231221"/>
                </a:lnTo>
                <a:lnTo>
                  <a:pt x="3618" y="228935"/>
                </a:lnTo>
                <a:lnTo>
                  <a:pt x="2412" y="225505"/>
                </a:lnTo>
                <a:lnTo>
                  <a:pt x="1608" y="221314"/>
                </a:lnTo>
                <a:lnTo>
                  <a:pt x="3930" y="217567"/>
                </a:lnTo>
                <a:lnTo>
                  <a:pt x="8335" y="214117"/>
                </a:lnTo>
                <a:lnTo>
                  <a:pt x="14129" y="210864"/>
                </a:lnTo>
                <a:lnTo>
                  <a:pt x="18945" y="207744"/>
                </a:lnTo>
                <a:lnTo>
                  <a:pt x="23107" y="204710"/>
                </a:lnTo>
                <a:lnTo>
                  <a:pt x="26836" y="201736"/>
                </a:lnTo>
                <a:lnTo>
                  <a:pt x="30273" y="199753"/>
                </a:lnTo>
                <a:lnTo>
                  <a:pt x="33517" y="198431"/>
                </a:lnTo>
                <a:lnTo>
                  <a:pt x="36633" y="197549"/>
                </a:lnTo>
                <a:lnTo>
                  <a:pt x="40615" y="196009"/>
                </a:lnTo>
                <a:lnTo>
                  <a:pt x="45174" y="194030"/>
                </a:lnTo>
                <a:lnTo>
                  <a:pt x="50119" y="191758"/>
                </a:lnTo>
                <a:lnTo>
                  <a:pt x="59131" y="189291"/>
                </a:lnTo>
                <a:lnTo>
                  <a:pt x="70853" y="186694"/>
                </a:lnTo>
                <a:lnTo>
                  <a:pt x="84383" y="184010"/>
                </a:lnTo>
                <a:lnTo>
                  <a:pt x="95308" y="182220"/>
                </a:lnTo>
                <a:lnTo>
                  <a:pt x="104497" y="181027"/>
                </a:lnTo>
                <a:lnTo>
                  <a:pt x="112527" y="180232"/>
                </a:lnTo>
                <a:lnTo>
                  <a:pt x="120738" y="180654"/>
                </a:lnTo>
                <a:lnTo>
                  <a:pt x="129070" y="181888"/>
                </a:lnTo>
                <a:lnTo>
                  <a:pt x="137482" y="183664"/>
                </a:lnTo>
                <a:lnTo>
                  <a:pt x="144043" y="184847"/>
                </a:lnTo>
                <a:lnTo>
                  <a:pt x="149369" y="185636"/>
                </a:lnTo>
                <a:lnTo>
                  <a:pt x="153872" y="186162"/>
                </a:lnTo>
                <a:lnTo>
                  <a:pt x="157826" y="186513"/>
                </a:lnTo>
                <a:lnTo>
                  <a:pt x="161415" y="186747"/>
                </a:lnTo>
                <a:lnTo>
                  <a:pt x="180023" y="1872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02"/>
          <p:cNvSpPr/>
          <p:nvPr/>
        </p:nvSpPr>
        <p:spPr>
          <a:xfrm>
            <a:off x="7209720" y="2494597"/>
            <a:ext cx="79763" cy="257176"/>
          </a:xfrm>
          <a:custGeom>
            <a:avLst/>
            <a:gdLst/>
            <a:ahLst/>
            <a:cxnLst/>
            <a:rect l="0" t="0" r="0" b="0"/>
            <a:pathLst>
              <a:path w="79763" h="257176">
                <a:moveTo>
                  <a:pt x="36899" y="0"/>
                </a:moveTo>
                <a:lnTo>
                  <a:pt x="32348" y="0"/>
                </a:lnTo>
                <a:lnTo>
                  <a:pt x="31008" y="953"/>
                </a:lnTo>
                <a:lnTo>
                  <a:pt x="30114" y="2540"/>
                </a:lnTo>
                <a:lnTo>
                  <a:pt x="29519" y="4551"/>
                </a:lnTo>
                <a:lnTo>
                  <a:pt x="15028" y="57440"/>
                </a:lnTo>
                <a:lnTo>
                  <a:pt x="9936" y="79251"/>
                </a:lnTo>
                <a:lnTo>
                  <a:pt x="5589" y="100459"/>
                </a:lnTo>
                <a:lnTo>
                  <a:pt x="1739" y="121265"/>
                </a:lnTo>
                <a:lnTo>
                  <a:pt x="124" y="138946"/>
                </a:lnTo>
                <a:lnTo>
                  <a:pt x="0" y="154543"/>
                </a:lnTo>
                <a:lnTo>
                  <a:pt x="870" y="168751"/>
                </a:lnTo>
                <a:lnTo>
                  <a:pt x="2402" y="180129"/>
                </a:lnTo>
                <a:lnTo>
                  <a:pt x="4376" y="189618"/>
                </a:lnTo>
                <a:lnTo>
                  <a:pt x="6644" y="197850"/>
                </a:lnTo>
                <a:lnTo>
                  <a:pt x="11705" y="214616"/>
                </a:lnTo>
                <a:lnTo>
                  <a:pt x="14389" y="223087"/>
                </a:lnTo>
                <a:lnTo>
                  <a:pt x="16177" y="229687"/>
                </a:lnTo>
                <a:lnTo>
                  <a:pt x="17369" y="235040"/>
                </a:lnTo>
                <a:lnTo>
                  <a:pt x="18165" y="239561"/>
                </a:lnTo>
                <a:lnTo>
                  <a:pt x="20599" y="242575"/>
                </a:lnTo>
                <a:lnTo>
                  <a:pt x="24128" y="244584"/>
                </a:lnTo>
                <a:lnTo>
                  <a:pt x="28386" y="245923"/>
                </a:lnTo>
                <a:lnTo>
                  <a:pt x="32176" y="247769"/>
                </a:lnTo>
                <a:lnTo>
                  <a:pt x="35655" y="249952"/>
                </a:lnTo>
                <a:lnTo>
                  <a:pt x="38928" y="252360"/>
                </a:lnTo>
                <a:lnTo>
                  <a:pt x="43014" y="253965"/>
                </a:lnTo>
                <a:lnTo>
                  <a:pt x="47643" y="255035"/>
                </a:lnTo>
                <a:lnTo>
                  <a:pt x="52635" y="255748"/>
                </a:lnTo>
                <a:lnTo>
                  <a:pt x="57867" y="256224"/>
                </a:lnTo>
                <a:lnTo>
                  <a:pt x="63260" y="256541"/>
                </a:lnTo>
                <a:lnTo>
                  <a:pt x="79762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03"/>
          <p:cNvSpPr/>
          <p:nvPr/>
        </p:nvSpPr>
        <p:spPr>
          <a:xfrm>
            <a:off x="7350684" y="2580322"/>
            <a:ext cx="24524" cy="180024"/>
          </a:xfrm>
          <a:custGeom>
            <a:avLst/>
            <a:gdLst/>
            <a:ahLst/>
            <a:cxnLst/>
            <a:rect l="0" t="0" r="0" b="0"/>
            <a:pathLst>
              <a:path w="24524" h="180024">
                <a:moveTo>
                  <a:pt x="15950" y="0"/>
                </a:moveTo>
                <a:lnTo>
                  <a:pt x="11399" y="13653"/>
                </a:lnTo>
                <a:lnTo>
                  <a:pt x="10059" y="18627"/>
                </a:lnTo>
                <a:lnTo>
                  <a:pt x="9165" y="22895"/>
                </a:lnTo>
                <a:lnTo>
                  <a:pt x="8570" y="26694"/>
                </a:lnTo>
                <a:lnTo>
                  <a:pt x="8173" y="32083"/>
                </a:lnTo>
                <a:lnTo>
                  <a:pt x="7908" y="38534"/>
                </a:lnTo>
                <a:lnTo>
                  <a:pt x="7535" y="58725"/>
                </a:lnTo>
                <a:lnTo>
                  <a:pt x="7409" y="82614"/>
                </a:lnTo>
                <a:lnTo>
                  <a:pt x="6446" y="88414"/>
                </a:lnTo>
                <a:lnTo>
                  <a:pt x="4852" y="94185"/>
                </a:lnTo>
                <a:lnTo>
                  <a:pt x="2836" y="99938"/>
                </a:lnTo>
                <a:lnTo>
                  <a:pt x="1493" y="105678"/>
                </a:lnTo>
                <a:lnTo>
                  <a:pt x="597" y="111409"/>
                </a:lnTo>
                <a:lnTo>
                  <a:pt x="0" y="117136"/>
                </a:lnTo>
                <a:lnTo>
                  <a:pt x="554" y="125715"/>
                </a:lnTo>
                <a:lnTo>
                  <a:pt x="1876" y="136198"/>
                </a:lnTo>
                <a:lnTo>
                  <a:pt x="3710" y="147949"/>
                </a:lnTo>
                <a:lnTo>
                  <a:pt x="4933" y="156735"/>
                </a:lnTo>
                <a:lnTo>
                  <a:pt x="5748" y="163545"/>
                </a:lnTo>
                <a:lnTo>
                  <a:pt x="6290" y="169037"/>
                </a:lnTo>
                <a:lnTo>
                  <a:pt x="7606" y="172699"/>
                </a:lnTo>
                <a:lnTo>
                  <a:pt x="9434" y="175140"/>
                </a:lnTo>
                <a:lnTo>
                  <a:pt x="14664" y="179058"/>
                </a:lnTo>
                <a:lnTo>
                  <a:pt x="16045" y="179380"/>
                </a:lnTo>
                <a:lnTo>
                  <a:pt x="17919" y="179594"/>
                </a:lnTo>
                <a:lnTo>
                  <a:pt x="2452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04"/>
          <p:cNvSpPr/>
          <p:nvPr/>
        </p:nvSpPr>
        <p:spPr>
          <a:xfrm>
            <a:off x="7358062" y="2494597"/>
            <a:ext cx="205453" cy="317184"/>
          </a:xfrm>
          <a:custGeom>
            <a:avLst/>
            <a:gdLst/>
            <a:ahLst/>
            <a:cxnLst/>
            <a:rect l="0" t="0" r="0" b="0"/>
            <a:pathLst>
              <a:path w="205453" h="317184">
                <a:moveTo>
                  <a:pt x="0" y="0"/>
                </a:moveTo>
                <a:lnTo>
                  <a:pt x="32083" y="0"/>
                </a:lnTo>
                <a:lnTo>
                  <a:pt x="36629" y="953"/>
                </a:lnTo>
                <a:lnTo>
                  <a:pt x="40611" y="2540"/>
                </a:lnTo>
                <a:lnTo>
                  <a:pt x="44219" y="4551"/>
                </a:lnTo>
                <a:lnTo>
                  <a:pt x="49482" y="5892"/>
                </a:lnTo>
                <a:lnTo>
                  <a:pt x="55849" y="6785"/>
                </a:lnTo>
                <a:lnTo>
                  <a:pt x="62950" y="7381"/>
                </a:lnTo>
                <a:lnTo>
                  <a:pt x="71494" y="10636"/>
                </a:lnTo>
                <a:lnTo>
                  <a:pt x="81000" y="15663"/>
                </a:lnTo>
                <a:lnTo>
                  <a:pt x="91147" y="21872"/>
                </a:lnTo>
                <a:lnTo>
                  <a:pt x="99817" y="26964"/>
                </a:lnTo>
                <a:lnTo>
                  <a:pt x="114530" y="35161"/>
                </a:lnTo>
                <a:lnTo>
                  <a:pt x="121121" y="39633"/>
                </a:lnTo>
                <a:lnTo>
                  <a:pt x="127420" y="44520"/>
                </a:lnTo>
                <a:lnTo>
                  <a:pt x="133524" y="49682"/>
                </a:lnTo>
                <a:lnTo>
                  <a:pt x="139498" y="54077"/>
                </a:lnTo>
                <a:lnTo>
                  <a:pt x="145386" y="57959"/>
                </a:lnTo>
                <a:lnTo>
                  <a:pt x="151217" y="61499"/>
                </a:lnTo>
                <a:lnTo>
                  <a:pt x="156056" y="65764"/>
                </a:lnTo>
                <a:lnTo>
                  <a:pt x="160235" y="70513"/>
                </a:lnTo>
                <a:lnTo>
                  <a:pt x="163973" y="75584"/>
                </a:lnTo>
                <a:lnTo>
                  <a:pt x="168370" y="80869"/>
                </a:lnTo>
                <a:lnTo>
                  <a:pt x="173207" y="86298"/>
                </a:lnTo>
                <a:lnTo>
                  <a:pt x="178336" y="91822"/>
                </a:lnTo>
                <a:lnTo>
                  <a:pt x="183661" y="100267"/>
                </a:lnTo>
                <a:lnTo>
                  <a:pt x="189116" y="110660"/>
                </a:lnTo>
                <a:lnTo>
                  <a:pt x="194657" y="122351"/>
                </a:lnTo>
                <a:lnTo>
                  <a:pt x="198351" y="132050"/>
                </a:lnTo>
                <a:lnTo>
                  <a:pt x="200814" y="140421"/>
                </a:lnTo>
                <a:lnTo>
                  <a:pt x="202457" y="147906"/>
                </a:lnTo>
                <a:lnTo>
                  <a:pt x="203551" y="154802"/>
                </a:lnTo>
                <a:lnTo>
                  <a:pt x="204281" y="161304"/>
                </a:lnTo>
                <a:lnTo>
                  <a:pt x="204767" y="167543"/>
                </a:lnTo>
                <a:lnTo>
                  <a:pt x="205091" y="174561"/>
                </a:lnTo>
                <a:lnTo>
                  <a:pt x="205452" y="189977"/>
                </a:lnTo>
                <a:lnTo>
                  <a:pt x="204595" y="197137"/>
                </a:lnTo>
                <a:lnTo>
                  <a:pt x="203072" y="203815"/>
                </a:lnTo>
                <a:lnTo>
                  <a:pt x="201104" y="210171"/>
                </a:lnTo>
                <a:lnTo>
                  <a:pt x="197887" y="217267"/>
                </a:lnTo>
                <a:lnTo>
                  <a:pt x="193837" y="224855"/>
                </a:lnTo>
                <a:lnTo>
                  <a:pt x="189233" y="232771"/>
                </a:lnTo>
                <a:lnTo>
                  <a:pt x="181576" y="246646"/>
                </a:lnTo>
                <a:lnTo>
                  <a:pt x="178201" y="253013"/>
                </a:lnTo>
                <a:lnTo>
                  <a:pt x="174046" y="259163"/>
                </a:lnTo>
                <a:lnTo>
                  <a:pt x="169370" y="265168"/>
                </a:lnTo>
                <a:lnTo>
                  <a:pt x="164348" y="271076"/>
                </a:lnTo>
                <a:lnTo>
                  <a:pt x="158143" y="277872"/>
                </a:lnTo>
                <a:lnTo>
                  <a:pt x="133045" y="303998"/>
                </a:lnTo>
                <a:lnTo>
                  <a:pt x="120015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05"/>
          <p:cNvSpPr/>
          <p:nvPr/>
        </p:nvSpPr>
        <p:spPr>
          <a:xfrm>
            <a:off x="7649527" y="2580322"/>
            <a:ext cx="179519" cy="205741"/>
          </a:xfrm>
          <a:custGeom>
            <a:avLst/>
            <a:gdLst/>
            <a:ahLst/>
            <a:cxnLst/>
            <a:rect l="0" t="0" r="0" b="0"/>
            <a:pathLst>
              <a:path w="179519" h="205741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8" y="9325"/>
                </a:lnTo>
                <a:lnTo>
                  <a:pt x="15601" y="11932"/>
                </a:lnTo>
                <a:lnTo>
                  <a:pt x="17067" y="13670"/>
                </a:lnTo>
                <a:lnTo>
                  <a:pt x="18999" y="14828"/>
                </a:lnTo>
                <a:lnTo>
                  <a:pt x="21238" y="15600"/>
                </a:lnTo>
                <a:lnTo>
                  <a:pt x="24637" y="16115"/>
                </a:lnTo>
                <a:lnTo>
                  <a:pt x="28807" y="16459"/>
                </a:lnTo>
                <a:lnTo>
                  <a:pt x="33492" y="16687"/>
                </a:lnTo>
                <a:lnTo>
                  <a:pt x="37568" y="17793"/>
                </a:lnTo>
                <a:lnTo>
                  <a:pt x="41238" y="19482"/>
                </a:lnTo>
                <a:lnTo>
                  <a:pt x="44637" y="21560"/>
                </a:lnTo>
                <a:lnTo>
                  <a:pt x="50713" y="23899"/>
                </a:lnTo>
                <a:lnTo>
                  <a:pt x="58574" y="26410"/>
                </a:lnTo>
                <a:lnTo>
                  <a:pt x="67624" y="29037"/>
                </a:lnTo>
                <a:lnTo>
                  <a:pt x="74610" y="30788"/>
                </a:lnTo>
                <a:lnTo>
                  <a:pt x="80220" y="31955"/>
                </a:lnTo>
                <a:lnTo>
                  <a:pt x="84913" y="32734"/>
                </a:lnTo>
                <a:lnTo>
                  <a:pt x="114271" y="38380"/>
                </a:lnTo>
                <a:lnTo>
                  <a:pt x="122853" y="40826"/>
                </a:lnTo>
                <a:lnTo>
                  <a:pt x="129527" y="43410"/>
                </a:lnTo>
                <a:lnTo>
                  <a:pt x="134929" y="46085"/>
                </a:lnTo>
                <a:lnTo>
                  <a:pt x="139482" y="47868"/>
                </a:lnTo>
                <a:lnTo>
                  <a:pt x="143471" y="49057"/>
                </a:lnTo>
                <a:lnTo>
                  <a:pt x="147083" y="49850"/>
                </a:lnTo>
                <a:lnTo>
                  <a:pt x="150443" y="51331"/>
                </a:lnTo>
                <a:lnTo>
                  <a:pt x="153635" y="53270"/>
                </a:lnTo>
                <a:lnTo>
                  <a:pt x="156716" y="55516"/>
                </a:lnTo>
                <a:lnTo>
                  <a:pt x="159722" y="57013"/>
                </a:lnTo>
                <a:lnTo>
                  <a:pt x="162679" y="58011"/>
                </a:lnTo>
                <a:lnTo>
                  <a:pt x="165603" y="58677"/>
                </a:lnTo>
                <a:lnTo>
                  <a:pt x="168505" y="59120"/>
                </a:lnTo>
                <a:lnTo>
                  <a:pt x="171391" y="59416"/>
                </a:lnTo>
                <a:lnTo>
                  <a:pt x="178318" y="59891"/>
                </a:lnTo>
                <a:lnTo>
                  <a:pt x="178886" y="60882"/>
                </a:lnTo>
                <a:lnTo>
                  <a:pt x="179518" y="64524"/>
                </a:lnTo>
                <a:lnTo>
                  <a:pt x="178734" y="66829"/>
                </a:lnTo>
                <a:lnTo>
                  <a:pt x="175322" y="71929"/>
                </a:lnTo>
                <a:lnTo>
                  <a:pt x="173171" y="77371"/>
                </a:lnTo>
                <a:lnTo>
                  <a:pt x="172597" y="80156"/>
                </a:lnTo>
                <a:lnTo>
                  <a:pt x="169420" y="85790"/>
                </a:lnTo>
                <a:lnTo>
                  <a:pt x="167240" y="88625"/>
                </a:lnTo>
                <a:lnTo>
                  <a:pt x="163881" y="91469"/>
                </a:lnTo>
                <a:lnTo>
                  <a:pt x="159736" y="94317"/>
                </a:lnTo>
                <a:lnTo>
                  <a:pt x="155068" y="97168"/>
                </a:lnTo>
                <a:lnTo>
                  <a:pt x="151004" y="100021"/>
                </a:lnTo>
                <a:lnTo>
                  <a:pt x="147342" y="102876"/>
                </a:lnTo>
                <a:lnTo>
                  <a:pt x="143948" y="105731"/>
                </a:lnTo>
                <a:lnTo>
                  <a:pt x="139780" y="108588"/>
                </a:lnTo>
                <a:lnTo>
                  <a:pt x="135097" y="111444"/>
                </a:lnTo>
                <a:lnTo>
                  <a:pt x="130070" y="114301"/>
                </a:lnTo>
                <a:lnTo>
                  <a:pt x="125766" y="117158"/>
                </a:lnTo>
                <a:lnTo>
                  <a:pt x="121944" y="120016"/>
                </a:lnTo>
                <a:lnTo>
                  <a:pt x="118444" y="122873"/>
                </a:lnTo>
                <a:lnTo>
                  <a:pt x="114205" y="126683"/>
                </a:lnTo>
                <a:lnTo>
                  <a:pt x="104415" y="135996"/>
                </a:lnTo>
                <a:lnTo>
                  <a:pt x="98185" y="141146"/>
                </a:lnTo>
                <a:lnTo>
                  <a:pt x="91174" y="146485"/>
                </a:lnTo>
                <a:lnTo>
                  <a:pt x="83642" y="151949"/>
                </a:lnTo>
                <a:lnTo>
                  <a:pt x="77670" y="156545"/>
                </a:lnTo>
                <a:lnTo>
                  <a:pt x="72734" y="160561"/>
                </a:lnTo>
                <a:lnTo>
                  <a:pt x="68492" y="164191"/>
                </a:lnTo>
                <a:lnTo>
                  <a:pt x="62806" y="168515"/>
                </a:lnTo>
                <a:lnTo>
                  <a:pt x="48869" y="178401"/>
                </a:lnTo>
                <a:lnTo>
                  <a:pt x="42105" y="183704"/>
                </a:lnTo>
                <a:lnTo>
                  <a:pt x="35689" y="189145"/>
                </a:lnTo>
                <a:lnTo>
                  <a:pt x="20808" y="202462"/>
                </a:lnTo>
                <a:lnTo>
                  <a:pt x="18635" y="203554"/>
                </a:lnTo>
                <a:lnTo>
                  <a:pt x="13680" y="204769"/>
                </a:lnTo>
                <a:lnTo>
                  <a:pt x="10843" y="205308"/>
                </a:lnTo>
                <a:lnTo>
                  <a:pt x="1714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06"/>
          <p:cNvSpPr/>
          <p:nvPr/>
        </p:nvSpPr>
        <p:spPr>
          <a:xfrm>
            <a:off x="7915278" y="2538651"/>
            <a:ext cx="238669" cy="228360"/>
          </a:xfrm>
          <a:custGeom>
            <a:avLst/>
            <a:gdLst/>
            <a:ahLst/>
            <a:cxnLst/>
            <a:rect l="0" t="0" r="0" b="0"/>
            <a:pathLst>
              <a:path w="238669" h="228360">
                <a:moveTo>
                  <a:pt x="85722" y="7381"/>
                </a:moveTo>
                <a:lnTo>
                  <a:pt x="81171" y="2830"/>
                </a:lnTo>
                <a:lnTo>
                  <a:pt x="78878" y="1490"/>
                </a:lnTo>
                <a:lnTo>
                  <a:pt x="73790" y="0"/>
                </a:lnTo>
                <a:lnTo>
                  <a:pt x="71099" y="555"/>
                </a:lnTo>
                <a:lnTo>
                  <a:pt x="65570" y="3713"/>
                </a:lnTo>
                <a:lnTo>
                  <a:pt x="61811" y="6840"/>
                </a:lnTo>
                <a:lnTo>
                  <a:pt x="57398" y="10831"/>
                </a:lnTo>
                <a:lnTo>
                  <a:pt x="52551" y="15396"/>
                </a:lnTo>
                <a:lnTo>
                  <a:pt x="49321" y="19392"/>
                </a:lnTo>
                <a:lnTo>
                  <a:pt x="43821" y="29567"/>
                </a:lnTo>
                <a:lnTo>
                  <a:pt x="39160" y="35656"/>
                </a:lnTo>
                <a:lnTo>
                  <a:pt x="22077" y="58092"/>
                </a:lnTo>
                <a:lnTo>
                  <a:pt x="17574" y="65001"/>
                </a:lnTo>
                <a:lnTo>
                  <a:pt x="14572" y="70559"/>
                </a:lnTo>
                <a:lnTo>
                  <a:pt x="12572" y="75217"/>
                </a:lnTo>
                <a:lnTo>
                  <a:pt x="7808" y="85473"/>
                </a:lnTo>
                <a:lnTo>
                  <a:pt x="5205" y="90875"/>
                </a:lnTo>
                <a:lnTo>
                  <a:pt x="3468" y="96381"/>
                </a:lnTo>
                <a:lnTo>
                  <a:pt x="2311" y="101957"/>
                </a:lnTo>
                <a:lnTo>
                  <a:pt x="1539" y="107579"/>
                </a:lnTo>
                <a:lnTo>
                  <a:pt x="1025" y="112280"/>
                </a:lnTo>
                <a:lnTo>
                  <a:pt x="682" y="116366"/>
                </a:lnTo>
                <a:lnTo>
                  <a:pt x="454" y="120043"/>
                </a:lnTo>
                <a:lnTo>
                  <a:pt x="200" y="131748"/>
                </a:lnTo>
                <a:lnTo>
                  <a:pt x="0" y="181114"/>
                </a:lnTo>
                <a:lnTo>
                  <a:pt x="1904" y="186068"/>
                </a:lnTo>
                <a:lnTo>
                  <a:pt x="5078" y="192228"/>
                </a:lnTo>
                <a:lnTo>
                  <a:pt x="9100" y="199193"/>
                </a:lnTo>
                <a:lnTo>
                  <a:pt x="13685" y="204788"/>
                </a:lnTo>
                <a:lnTo>
                  <a:pt x="18647" y="209470"/>
                </a:lnTo>
                <a:lnTo>
                  <a:pt x="23861" y="213545"/>
                </a:lnTo>
                <a:lnTo>
                  <a:pt x="31146" y="217214"/>
                </a:lnTo>
                <a:lnTo>
                  <a:pt x="39813" y="220612"/>
                </a:lnTo>
                <a:lnTo>
                  <a:pt x="49400" y="223830"/>
                </a:lnTo>
                <a:lnTo>
                  <a:pt x="58650" y="225975"/>
                </a:lnTo>
                <a:lnTo>
                  <a:pt x="67675" y="227406"/>
                </a:lnTo>
                <a:lnTo>
                  <a:pt x="76548" y="228359"/>
                </a:lnTo>
                <a:lnTo>
                  <a:pt x="84368" y="228042"/>
                </a:lnTo>
                <a:lnTo>
                  <a:pt x="91486" y="226879"/>
                </a:lnTo>
                <a:lnTo>
                  <a:pt x="98138" y="225150"/>
                </a:lnTo>
                <a:lnTo>
                  <a:pt x="104476" y="223998"/>
                </a:lnTo>
                <a:lnTo>
                  <a:pt x="110607" y="223230"/>
                </a:lnTo>
                <a:lnTo>
                  <a:pt x="116600" y="222718"/>
                </a:lnTo>
                <a:lnTo>
                  <a:pt x="123453" y="220471"/>
                </a:lnTo>
                <a:lnTo>
                  <a:pt x="130878" y="217069"/>
                </a:lnTo>
                <a:lnTo>
                  <a:pt x="138686" y="212895"/>
                </a:lnTo>
                <a:lnTo>
                  <a:pt x="146748" y="207256"/>
                </a:lnTo>
                <a:lnTo>
                  <a:pt x="154982" y="200638"/>
                </a:lnTo>
                <a:lnTo>
                  <a:pt x="163327" y="193369"/>
                </a:lnTo>
                <a:lnTo>
                  <a:pt x="173653" y="185666"/>
                </a:lnTo>
                <a:lnTo>
                  <a:pt x="185301" y="177673"/>
                </a:lnTo>
                <a:lnTo>
                  <a:pt x="197828" y="169486"/>
                </a:lnTo>
                <a:lnTo>
                  <a:pt x="208084" y="160219"/>
                </a:lnTo>
                <a:lnTo>
                  <a:pt x="216827" y="150230"/>
                </a:lnTo>
                <a:lnTo>
                  <a:pt x="224560" y="139761"/>
                </a:lnTo>
                <a:lnTo>
                  <a:pt x="229715" y="130877"/>
                </a:lnTo>
                <a:lnTo>
                  <a:pt x="233152" y="123049"/>
                </a:lnTo>
                <a:lnTo>
                  <a:pt x="235444" y="115926"/>
                </a:lnTo>
                <a:lnTo>
                  <a:pt x="236972" y="109272"/>
                </a:lnTo>
                <a:lnTo>
                  <a:pt x="237991" y="102931"/>
                </a:lnTo>
                <a:lnTo>
                  <a:pt x="238668" y="96798"/>
                </a:lnTo>
                <a:lnTo>
                  <a:pt x="238169" y="92710"/>
                </a:lnTo>
                <a:lnTo>
                  <a:pt x="236883" y="89985"/>
                </a:lnTo>
                <a:lnTo>
                  <a:pt x="231963" y="84099"/>
                </a:lnTo>
                <a:lnTo>
                  <a:pt x="223425" y="71958"/>
                </a:lnTo>
                <a:lnTo>
                  <a:pt x="219433" y="66625"/>
                </a:lnTo>
                <a:lnTo>
                  <a:pt x="215820" y="62117"/>
                </a:lnTo>
                <a:lnTo>
                  <a:pt x="212459" y="58159"/>
                </a:lnTo>
                <a:lnTo>
                  <a:pt x="208313" y="54568"/>
                </a:lnTo>
                <a:lnTo>
                  <a:pt x="203645" y="51221"/>
                </a:lnTo>
                <a:lnTo>
                  <a:pt x="198627" y="48038"/>
                </a:lnTo>
                <a:lnTo>
                  <a:pt x="192424" y="44963"/>
                </a:lnTo>
                <a:lnTo>
                  <a:pt x="185432" y="41961"/>
                </a:lnTo>
                <a:lnTo>
                  <a:pt x="177913" y="39007"/>
                </a:lnTo>
                <a:lnTo>
                  <a:pt x="171946" y="37037"/>
                </a:lnTo>
                <a:lnTo>
                  <a:pt x="167018" y="35724"/>
                </a:lnTo>
                <a:lnTo>
                  <a:pt x="162779" y="34849"/>
                </a:lnTo>
                <a:lnTo>
                  <a:pt x="158049" y="33313"/>
                </a:lnTo>
                <a:lnTo>
                  <a:pt x="152989" y="31337"/>
                </a:lnTo>
                <a:lnTo>
                  <a:pt x="147712" y="29066"/>
                </a:lnTo>
                <a:lnTo>
                  <a:pt x="142289" y="27553"/>
                </a:lnTo>
                <a:lnTo>
                  <a:pt x="136768" y="26544"/>
                </a:lnTo>
                <a:lnTo>
                  <a:pt x="131182" y="25871"/>
                </a:lnTo>
                <a:lnTo>
                  <a:pt x="126506" y="25423"/>
                </a:lnTo>
                <a:lnTo>
                  <a:pt x="122436" y="25124"/>
                </a:lnTo>
                <a:lnTo>
                  <a:pt x="118771" y="24925"/>
                </a:lnTo>
                <a:lnTo>
                  <a:pt x="112517" y="23839"/>
                </a:lnTo>
                <a:lnTo>
                  <a:pt x="104537" y="22163"/>
                </a:lnTo>
                <a:lnTo>
                  <a:pt x="95409" y="20093"/>
                </a:lnTo>
                <a:lnTo>
                  <a:pt x="85512" y="18713"/>
                </a:lnTo>
                <a:lnTo>
                  <a:pt x="75104" y="17793"/>
                </a:lnTo>
                <a:lnTo>
                  <a:pt x="42859" y="15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07"/>
          <p:cNvSpPr/>
          <p:nvPr/>
        </p:nvSpPr>
        <p:spPr>
          <a:xfrm>
            <a:off x="6972300" y="2940367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44897" y="8572"/>
                </a:lnTo>
                <a:lnTo>
                  <a:pt x="59459" y="7620"/>
                </a:lnTo>
                <a:lnTo>
                  <a:pt x="75834" y="603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08"/>
          <p:cNvSpPr/>
          <p:nvPr/>
        </p:nvSpPr>
        <p:spPr>
          <a:xfrm>
            <a:off x="7229475" y="2880569"/>
            <a:ext cx="291466" cy="154096"/>
          </a:xfrm>
          <a:custGeom>
            <a:avLst/>
            <a:gdLst/>
            <a:ahLst/>
            <a:cxnLst/>
            <a:rect l="0" t="0" r="0" b="0"/>
            <a:pathLst>
              <a:path w="291466" h="154096">
                <a:moveTo>
                  <a:pt x="0" y="16936"/>
                </a:moveTo>
                <a:lnTo>
                  <a:pt x="13652" y="7834"/>
                </a:lnTo>
                <a:lnTo>
                  <a:pt x="18626" y="5153"/>
                </a:lnTo>
                <a:lnTo>
                  <a:pt x="26693" y="2174"/>
                </a:lnTo>
                <a:lnTo>
                  <a:pt x="32083" y="1379"/>
                </a:lnTo>
                <a:lnTo>
                  <a:pt x="38534" y="850"/>
                </a:lnTo>
                <a:lnTo>
                  <a:pt x="45691" y="497"/>
                </a:lnTo>
                <a:lnTo>
                  <a:pt x="66344" y="104"/>
                </a:lnTo>
                <a:lnTo>
                  <a:pt x="78520" y="0"/>
                </a:lnTo>
                <a:lnTo>
                  <a:pt x="87589" y="883"/>
                </a:lnTo>
                <a:lnTo>
                  <a:pt x="94588" y="2424"/>
                </a:lnTo>
                <a:lnTo>
                  <a:pt x="100206" y="4404"/>
                </a:lnTo>
                <a:lnTo>
                  <a:pt x="108988" y="6603"/>
                </a:lnTo>
                <a:lnTo>
                  <a:pt x="112664" y="7190"/>
                </a:lnTo>
                <a:lnTo>
                  <a:pt x="119288" y="10382"/>
                </a:lnTo>
                <a:lnTo>
                  <a:pt x="125407" y="14975"/>
                </a:lnTo>
                <a:lnTo>
                  <a:pt x="128372" y="17534"/>
                </a:lnTo>
                <a:lnTo>
                  <a:pt x="131301" y="20192"/>
                </a:lnTo>
                <a:lnTo>
                  <a:pt x="133253" y="22916"/>
                </a:lnTo>
                <a:lnTo>
                  <a:pt x="134556" y="25685"/>
                </a:lnTo>
                <a:lnTo>
                  <a:pt x="136955" y="33207"/>
                </a:lnTo>
                <a:lnTo>
                  <a:pt x="141196" y="46075"/>
                </a:lnTo>
                <a:lnTo>
                  <a:pt x="140803" y="53507"/>
                </a:lnTo>
                <a:lnTo>
                  <a:pt x="138636" y="61319"/>
                </a:lnTo>
                <a:lnTo>
                  <a:pt x="135287" y="69385"/>
                </a:lnTo>
                <a:lnTo>
                  <a:pt x="133053" y="75714"/>
                </a:lnTo>
                <a:lnTo>
                  <a:pt x="131564" y="80886"/>
                </a:lnTo>
                <a:lnTo>
                  <a:pt x="130572" y="85287"/>
                </a:lnTo>
                <a:lnTo>
                  <a:pt x="127053" y="91078"/>
                </a:lnTo>
                <a:lnTo>
                  <a:pt x="121849" y="97796"/>
                </a:lnTo>
                <a:lnTo>
                  <a:pt x="115523" y="105133"/>
                </a:lnTo>
                <a:lnTo>
                  <a:pt x="110352" y="110024"/>
                </a:lnTo>
                <a:lnTo>
                  <a:pt x="105953" y="113284"/>
                </a:lnTo>
                <a:lnTo>
                  <a:pt x="102068" y="115458"/>
                </a:lnTo>
                <a:lnTo>
                  <a:pt x="95667" y="119765"/>
                </a:lnTo>
                <a:lnTo>
                  <a:pt x="78396" y="132170"/>
                </a:lnTo>
                <a:lnTo>
                  <a:pt x="70362" y="136621"/>
                </a:lnTo>
                <a:lnTo>
                  <a:pt x="63100" y="139588"/>
                </a:lnTo>
                <a:lnTo>
                  <a:pt x="46860" y="144351"/>
                </a:lnTo>
                <a:lnTo>
                  <a:pt x="39559" y="145002"/>
                </a:lnTo>
                <a:lnTo>
                  <a:pt x="34945" y="145176"/>
                </a:lnTo>
                <a:lnTo>
                  <a:pt x="30916" y="146244"/>
                </a:lnTo>
                <a:lnTo>
                  <a:pt x="23901" y="149971"/>
                </a:lnTo>
                <a:lnTo>
                  <a:pt x="22601" y="151346"/>
                </a:lnTo>
                <a:lnTo>
                  <a:pt x="22687" y="152262"/>
                </a:lnTo>
                <a:lnTo>
                  <a:pt x="23697" y="152874"/>
                </a:lnTo>
                <a:lnTo>
                  <a:pt x="27359" y="153552"/>
                </a:lnTo>
                <a:lnTo>
                  <a:pt x="34776" y="153935"/>
                </a:lnTo>
                <a:lnTo>
                  <a:pt x="41173" y="154024"/>
                </a:lnTo>
                <a:lnTo>
                  <a:pt x="130823" y="154095"/>
                </a:lnTo>
                <a:lnTo>
                  <a:pt x="143413" y="153143"/>
                </a:lnTo>
                <a:lnTo>
                  <a:pt x="156568" y="151556"/>
                </a:lnTo>
                <a:lnTo>
                  <a:pt x="170102" y="149545"/>
                </a:lnTo>
                <a:lnTo>
                  <a:pt x="184839" y="149157"/>
                </a:lnTo>
                <a:lnTo>
                  <a:pt x="200378" y="149850"/>
                </a:lnTo>
                <a:lnTo>
                  <a:pt x="229074" y="152209"/>
                </a:lnTo>
                <a:lnTo>
                  <a:pt x="248177" y="153257"/>
                </a:lnTo>
                <a:lnTo>
                  <a:pt x="260479" y="153723"/>
                </a:lnTo>
                <a:lnTo>
                  <a:pt x="272759" y="153985"/>
                </a:lnTo>
                <a:lnTo>
                  <a:pt x="291465" y="1540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09"/>
          <p:cNvSpPr/>
          <p:nvPr/>
        </p:nvSpPr>
        <p:spPr>
          <a:xfrm>
            <a:off x="7632382" y="2888932"/>
            <a:ext cx="205202" cy="152551"/>
          </a:xfrm>
          <a:custGeom>
            <a:avLst/>
            <a:gdLst/>
            <a:ahLst/>
            <a:cxnLst/>
            <a:rect l="0" t="0" r="0" b="0"/>
            <a:pathLst>
              <a:path w="205202" h="152551">
                <a:moveTo>
                  <a:pt x="25718" y="0"/>
                </a:moveTo>
                <a:lnTo>
                  <a:pt x="25718" y="4551"/>
                </a:lnTo>
                <a:lnTo>
                  <a:pt x="26670" y="6844"/>
                </a:lnTo>
                <a:lnTo>
                  <a:pt x="28258" y="9325"/>
                </a:lnTo>
                <a:lnTo>
                  <a:pt x="30268" y="11932"/>
                </a:lnTo>
                <a:lnTo>
                  <a:pt x="33514" y="14622"/>
                </a:lnTo>
                <a:lnTo>
                  <a:pt x="37583" y="17368"/>
                </a:lnTo>
                <a:lnTo>
                  <a:pt x="42200" y="20151"/>
                </a:lnTo>
                <a:lnTo>
                  <a:pt x="46231" y="22007"/>
                </a:lnTo>
                <a:lnTo>
                  <a:pt x="49870" y="23244"/>
                </a:lnTo>
                <a:lnTo>
                  <a:pt x="53250" y="24068"/>
                </a:lnTo>
                <a:lnTo>
                  <a:pt x="59544" y="27525"/>
                </a:lnTo>
                <a:lnTo>
                  <a:pt x="62556" y="29780"/>
                </a:lnTo>
                <a:lnTo>
                  <a:pt x="66469" y="31283"/>
                </a:lnTo>
                <a:lnTo>
                  <a:pt x="70983" y="32286"/>
                </a:lnTo>
                <a:lnTo>
                  <a:pt x="75897" y="32954"/>
                </a:lnTo>
                <a:lnTo>
                  <a:pt x="80126" y="33399"/>
                </a:lnTo>
                <a:lnTo>
                  <a:pt x="83897" y="33696"/>
                </a:lnTo>
                <a:lnTo>
                  <a:pt x="87364" y="33894"/>
                </a:lnTo>
                <a:lnTo>
                  <a:pt x="91580" y="34979"/>
                </a:lnTo>
                <a:lnTo>
                  <a:pt x="96296" y="36654"/>
                </a:lnTo>
                <a:lnTo>
                  <a:pt x="101345" y="38724"/>
                </a:lnTo>
                <a:lnTo>
                  <a:pt x="110426" y="41056"/>
                </a:lnTo>
                <a:lnTo>
                  <a:pt x="122195" y="43563"/>
                </a:lnTo>
                <a:lnTo>
                  <a:pt x="135756" y="46187"/>
                </a:lnTo>
                <a:lnTo>
                  <a:pt x="160984" y="51642"/>
                </a:lnTo>
                <a:lnTo>
                  <a:pt x="190021" y="58355"/>
                </a:lnTo>
                <a:lnTo>
                  <a:pt x="193355" y="58906"/>
                </a:lnTo>
                <a:lnTo>
                  <a:pt x="199601" y="59518"/>
                </a:lnTo>
                <a:lnTo>
                  <a:pt x="201647" y="60634"/>
                </a:lnTo>
                <a:lnTo>
                  <a:pt x="203011" y="62330"/>
                </a:lnTo>
                <a:lnTo>
                  <a:pt x="205201" y="67346"/>
                </a:lnTo>
                <a:lnTo>
                  <a:pt x="204428" y="68710"/>
                </a:lnTo>
                <a:lnTo>
                  <a:pt x="201029" y="72765"/>
                </a:lnTo>
                <a:lnTo>
                  <a:pt x="196885" y="75180"/>
                </a:lnTo>
                <a:lnTo>
                  <a:pt x="191264" y="77742"/>
                </a:lnTo>
                <a:lnTo>
                  <a:pt x="184659" y="80403"/>
                </a:lnTo>
                <a:lnTo>
                  <a:pt x="178352" y="83130"/>
                </a:lnTo>
                <a:lnTo>
                  <a:pt x="166262" y="88699"/>
                </a:lnTo>
                <a:lnTo>
                  <a:pt x="148746" y="97190"/>
                </a:lnTo>
                <a:lnTo>
                  <a:pt x="137264" y="101941"/>
                </a:lnTo>
                <a:lnTo>
                  <a:pt x="90413" y="120375"/>
                </a:lnTo>
                <a:lnTo>
                  <a:pt x="60973" y="132716"/>
                </a:lnTo>
                <a:lnTo>
                  <a:pt x="43292" y="139312"/>
                </a:lnTo>
                <a:lnTo>
                  <a:pt x="36481" y="142405"/>
                </a:lnTo>
                <a:lnTo>
                  <a:pt x="30988" y="145419"/>
                </a:lnTo>
                <a:lnTo>
                  <a:pt x="26373" y="148381"/>
                </a:lnTo>
                <a:lnTo>
                  <a:pt x="21392" y="150356"/>
                </a:lnTo>
                <a:lnTo>
                  <a:pt x="16167" y="151672"/>
                </a:lnTo>
                <a:lnTo>
                  <a:pt x="10778" y="152550"/>
                </a:lnTo>
                <a:lnTo>
                  <a:pt x="7185" y="152182"/>
                </a:lnTo>
                <a:lnTo>
                  <a:pt x="4790" y="150985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10"/>
          <p:cNvSpPr/>
          <p:nvPr/>
        </p:nvSpPr>
        <p:spPr>
          <a:xfrm>
            <a:off x="7975645" y="2841417"/>
            <a:ext cx="153428" cy="150280"/>
          </a:xfrm>
          <a:custGeom>
            <a:avLst/>
            <a:gdLst/>
            <a:ahLst/>
            <a:cxnLst/>
            <a:rect l="0" t="0" r="0" b="0"/>
            <a:pathLst>
              <a:path w="153428" h="150280">
                <a:moveTo>
                  <a:pt x="85362" y="4653"/>
                </a:moveTo>
                <a:lnTo>
                  <a:pt x="80811" y="4653"/>
                </a:lnTo>
                <a:lnTo>
                  <a:pt x="79471" y="5605"/>
                </a:lnTo>
                <a:lnTo>
                  <a:pt x="78577" y="7193"/>
                </a:lnTo>
                <a:lnTo>
                  <a:pt x="77982" y="9203"/>
                </a:lnTo>
                <a:lnTo>
                  <a:pt x="76631" y="10544"/>
                </a:lnTo>
                <a:lnTo>
                  <a:pt x="74779" y="11438"/>
                </a:lnTo>
                <a:lnTo>
                  <a:pt x="72592" y="12033"/>
                </a:lnTo>
                <a:lnTo>
                  <a:pt x="55860" y="17423"/>
                </a:lnTo>
                <a:lnTo>
                  <a:pt x="50455" y="19834"/>
                </a:lnTo>
                <a:lnTo>
                  <a:pt x="45898" y="22393"/>
                </a:lnTo>
                <a:lnTo>
                  <a:pt x="41907" y="25052"/>
                </a:lnTo>
                <a:lnTo>
                  <a:pt x="38295" y="27778"/>
                </a:lnTo>
                <a:lnTo>
                  <a:pt x="34934" y="30547"/>
                </a:lnTo>
                <a:lnTo>
                  <a:pt x="31741" y="33345"/>
                </a:lnTo>
                <a:lnTo>
                  <a:pt x="26754" y="39021"/>
                </a:lnTo>
                <a:lnTo>
                  <a:pt x="20573" y="46615"/>
                </a:lnTo>
                <a:lnTo>
                  <a:pt x="13595" y="55487"/>
                </a:lnTo>
                <a:lnTo>
                  <a:pt x="8942" y="62355"/>
                </a:lnTo>
                <a:lnTo>
                  <a:pt x="5840" y="67886"/>
                </a:lnTo>
                <a:lnTo>
                  <a:pt x="3773" y="72526"/>
                </a:lnTo>
                <a:lnTo>
                  <a:pt x="2395" y="77524"/>
                </a:lnTo>
                <a:lnTo>
                  <a:pt x="1475" y="82761"/>
                </a:lnTo>
                <a:lnTo>
                  <a:pt x="862" y="88157"/>
                </a:lnTo>
                <a:lnTo>
                  <a:pt x="454" y="95565"/>
                </a:lnTo>
                <a:lnTo>
                  <a:pt x="0" y="113956"/>
                </a:lnTo>
                <a:lnTo>
                  <a:pt x="832" y="122289"/>
                </a:lnTo>
                <a:lnTo>
                  <a:pt x="2339" y="129749"/>
                </a:lnTo>
                <a:lnTo>
                  <a:pt x="4296" y="136628"/>
                </a:lnTo>
                <a:lnTo>
                  <a:pt x="6553" y="141213"/>
                </a:lnTo>
                <a:lnTo>
                  <a:pt x="9010" y="144271"/>
                </a:lnTo>
                <a:lnTo>
                  <a:pt x="11601" y="146309"/>
                </a:lnTo>
                <a:lnTo>
                  <a:pt x="14281" y="147668"/>
                </a:lnTo>
                <a:lnTo>
                  <a:pt x="17019" y="148573"/>
                </a:lnTo>
                <a:lnTo>
                  <a:pt x="19798" y="149177"/>
                </a:lnTo>
                <a:lnTo>
                  <a:pt x="24508" y="149580"/>
                </a:lnTo>
                <a:lnTo>
                  <a:pt x="30505" y="149848"/>
                </a:lnTo>
                <a:lnTo>
                  <a:pt x="51560" y="150279"/>
                </a:lnTo>
                <a:lnTo>
                  <a:pt x="56160" y="149362"/>
                </a:lnTo>
                <a:lnTo>
                  <a:pt x="61131" y="147798"/>
                </a:lnTo>
                <a:lnTo>
                  <a:pt x="66351" y="145803"/>
                </a:lnTo>
                <a:lnTo>
                  <a:pt x="71735" y="143520"/>
                </a:lnTo>
                <a:lnTo>
                  <a:pt x="82798" y="138444"/>
                </a:lnTo>
                <a:lnTo>
                  <a:pt x="88416" y="133852"/>
                </a:lnTo>
                <a:lnTo>
                  <a:pt x="94065" y="127933"/>
                </a:lnTo>
                <a:lnTo>
                  <a:pt x="99737" y="121130"/>
                </a:lnTo>
                <a:lnTo>
                  <a:pt x="105422" y="115641"/>
                </a:lnTo>
                <a:lnTo>
                  <a:pt x="111118" y="111030"/>
                </a:lnTo>
                <a:lnTo>
                  <a:pt x="116820" y="107003"/>
                </a:lnTo>
                <a:lnTo>
                  <a:pt x="121574" y="103366"/>
                </a:lnTo>
                <a:lnTo>
                  <a:pt x="125696" y="99989"/>
                </a:lnTo>
                <a:lnTo>
                  <a:pt x="129396" y="96786"/>
                </a:lnTo>
                <a:lnTo>
                  <a:pt x="132816" y="92744"/>
                </a:lnTo>
                <a:lnTo>
                  <a:pt x="136048" y="88146"/>
                </a:lnTo>
                <a:lnTo>
                  <a:pt x="139156" y="83175"/>
                </a:lnTo>
                <a:lnTo>
                  <a:pt x="142179" y="77003"/>
                </a:lnTo>
                <a:lnTo>
                  <a:pt x="145148" y="70031"/>
                </a:lnTo>
                <a:lnTo>
                  <a:pt x="148080" y="62526"/>
                </a:lnTo>
                <a:lnTo>
                  <a:pt x="150034" y="56570"/>
                </a:lnTo>
                <a:lnTo>
                  <a:pt x="151337" y="51647"/>
                </a:lnTo>
                <a:lnTo>
                  <a:pt x="152205" y="47412"/>
                </a:lnTo>
                <a:lnTo>
                  <a:pt x="152784" y="43636"/>
                </a:lnTo>
                <a:lnTo>
                  <a:pt x="153170" y="40167"/>
                </a:lnTo>
                <a:lnTo>
                  <a:pt x="153427" y="36901"/>
                </a:lnTo>
                <a:lnTo>
                  <a:pt x="151694" y="32819"/>
                </a:lnTo>
                <a:lnTo>
                  <a:pt x="148633" y="28193"/>
                </a:lnTo>
                <a:lnTo>
                  <a:pt x="144688" y="23203"/>
                </a:lnTo>
                <a:lnTo>
                  <a:pt x="141106" y="19877"/>
                </a:lnTo>
                <a:lnTo>
                  <a:pt x="137764" y="17660"/>
                </a:lnTo>
                <a:lnTo>
                  <a:pt x="134585" y="16182"/>
                </a:lnTo>
                <a:lnTo>
                  <a:pt x="131512" y="14243"/>
                </a:lnTo>
                <a:lnTo>
                  <a:pt x="128511" y="11999"/>
                </a:lnTo>
                <a:lnTo>
                  <a:pt x="125558" y="9550"/>
                </a:lnTo>
                <a:lnTo>
                  <a:pt x="121684" y="7918"/>
                </a:lnTo>
                <a:lnTo>
                  <a:pt x="117197" y="6829"/>
                </a:lnTo>
                <a:lnTo>
                  <a:pt x="112300" y="6104"/>
                </a:lnTo>
                <a:lnTo>
                  <a:pt x="107131" y="4667"/>
                </a:lnTo>
                <a:lnTo>
                  <a:pt x="101780" y="2758"/>
                </a:lnTo>
                <a:lnTo>
                  <a:pt x="96307" y="532"/>
                </a:lnTo>
                <a:lnTo>
                  <a:pt x="90754" y="0"/>
                </a:lnTo>
                <a:lnTo>
                  <a:pt x="85146" y="599"/>
                </a:lnTo>
                <a:lnTo>
                  <a:pt x="79503" y="1950"/>
                </a:lnTo>
                <a:lnTo>
                  <a:pt x="73837" y="3803"/>
                </a:lnTo>
                <a:lnTo>
                  <a:pt x="68153" y="5991"/>
                </a:lnTo>
                <a:lnTo>
                  <a:pt x="62459" y="8403"/>
                </a:lnTo>
                <a:lnTo>
                  <a:pt x="56759" y="10010"/>
                </a:lnTo>
                <a:lnTo>
                  <a:pt x="51053" y="11082"/>
                </a:lnTo>
                <a:lnTo>
                  <a:pt x="45345" y="11796"/>
                </a:lnTo>
                <a:lnTo>
                  <a:pt x="40587" y="13225"/>
                </a:lnTo>
                <a:lnTo>
                  <a:pt x="36462" y="15130"/>
                </a:lnTo>
                <a:lnTo>
                  <a:pt x="25355" y="217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14) x+4y ≤0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272"/>
          <p:cNvSpPr/>
          <p:nvPr/>
        </p:nvSpPr>
        <p:spPr>
          <a:xfrm>
            <a:off x="525779" y="2194560"/>
            <a:ext cx="274321" cy="394336"/>
          </a:xfrm>
          <a:custGeom>
            <a:avLst/>
            <a:gdLst/>
            <a:ahLst/>
            <a:cxnLst/>
            <a:rect l="0" t="0" r="0" b="0"/>
            <a:pathLst>
              <a:path w="274321" h="394336">
                <a:moveTo>
                  <a:pt x="274320" y="0"/>
                </a:moveTo>
                <a:lnTo>
                  <a:pt x="258720" y="15600"/>
                </a:lnTo>
                <a:lnTo>
                  <a:pt x="253082" y="25788"/>
                </a:lnTo>
                <a:lnTo>
                  <a:pt x="245379" y="36322"/>
                </a:lnTo>
                <a:lnTo>
                  <a:pt x="237064" y="45475"/>
                </a:lnTo>
                <a:lnTo>
                  <a:pt x="224017" y="58770"/>
                </a:lnTo>
                <a:lnTo>
                  <a:pt x="216086" y="69300"/>
                </a:lnTo>
                <a:lnTo>
                  <a:pt x="212638" y="74775"/>
                </a:lnTo>
                <a:lnTo>
                  <a:pt x="207481" y="82235"/>
                </a:lnTo>
                <a:lnTo>
                  <a:pt x="194131" y="100684"/>
                </a:lnTo>
                <a:lnTo>
                  <a:pt x="187524" y="109032"/>
                </a:lnTo>
                <a:lnTo>
                  <a:pt x="181213" y="116503"/>
                </a:lnTo>
                <a:lnTo>
                  <a:pt x="175102" y="123389"/>
                </a:lnTo>
                <a:lnTo>
                  <a:pt x="168170" y="132741"/>
                </a:lnTo>
                <a:lnTo>
                  <a:pt x="160691" y="143739"/>
                </a:lnTo>
                <a:lnTo>
                  <a:pt x="152847" y="155833"/>
                </a:lnTo>
                <a:lnTo>
                  <a:pt x="146666" y="165801"/>
                </a:lnTo>
                <a:lnTo>
                  <a:pt x="141592" y="174352"/>
                </a:lnTo>
                <a:lnTo>
                  <a:pt x="137258" y="181957"/>
                </a:lnTo>
                <a:lnTo>
                  <a:pt x="132463" y="188932"/>
                </a:lnTo>
                <a:lnTo>
                  <a:pt x="127361" y="195487"/>
                </a:lnTo>
                <a:lnTo>
                  <a:pt x="122055" y="201762"/>
                </a:lnTo>
                <a:lnTo>
                  <a:pt x="115660" y="210708"/>
                </a:lnTo>
                <a:lnTo>
                  <a:pt x="108539" y="221434"/>
                </a:lnTo>
                <a:lnTo>
                  <a:pt x="100935" y="233348"/>
                </a:lnTo>
                <a:lnTo>
                  <a:pt x="93960" y="243195"/>
                </a:lnTo>
                <a:lnTo>
                  <a:pt x="87405" y="251665"/>
                </a:lnTo>
                <a:lnTo>
                  <a:pt x="81130" y="259216"/>
                </a:lnTo>
                <a:lnTo>
                  <a:pt x="75994" y="266156"/>
                </a:lnTo>
                <a:lnTo>
                  <a:pt x="71618" y="272687"/>
                </a:lnTo>
                <a:lnTo>
                  <a:pt x="67748" y="278946"/>
                </a:lnTo>
                <a:lnTo>
                  <a:pt x="60908" y="290981"/>
                </a:lnTo>
                <a:lnTo>
                  <a:pt x="57750" y="296857"/>
                </a:lnTo>
                <a:lnTo>
                  <a:pt x="44205" y="323331"/>
                </a:lnTo>
                <a:lnTo>
                  <a:pt x="38995" y="332711"/>
                </a:lnTo>
                <a:lnTo>
                  <a:pt x="33617" y="341822"/>
                </a:lnTo>
                <a:lnTo>
                  <a:pt x="22561" y="359566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3"/>
          <p:cNvSpPr/>
          <p:nvPr/>
        </p:nvSpPr>
        <p:spPr>
          <a:xfrm>
            <a:off x="525779" y="2194560"/>
            <a:ext cx="282894" cy="342901"/>
          </a:xfrm>
          <a:custGeom>
            <a:avLst/>
            <a:gdLst/>
            <a:ahLst/>
            <a:cxnLst/>
            <a:rect l="0" t="0" r="0" b="0"/>
            <a:pathLst>
              <a:path w="282894" h="342901">
                <a:moveTo>
                  <a:pt x="0" y="0"/>
                </a:moveTo>
                <a:lnTo>
                  <a:pt x="4551" y="9101"/>
                </a:lnTo>
                <a:lnTo>
                  <a:pt x="11866" y="18650"/>
                </a:lnTo>
                <a:lnTo>
                  <a:pt x="16483" y="23863"/>
                </a:lnTo>
                <a:lnTo>
                  <a:pt x="21466" y="31149"/>
                </a:lnTo>
                <a:lnTo>
                  <a:pt x="26693" y="39816"/>
                </a:lnTo>
                <a:lnTo>
                  <a:pt x="32083" y="49404"/>
                </a:lnTo>
                <a:lnTo>
                  <a:pt x="41391" y="62463"/>
                </a:lnTo>
                <a:lnTo>
                  <a:pt x="53312" y="77837"/>
                </a:lnTo>
                <a:lnTo>
                  <a:pt x="66974" y="94754"/>
                </a:lnTo>
                <a:lnTo>
                  <a:pt x="77035" y="107936"/>
                </a:lnTo>
                <a:lnTo>
                  <a:pt x="84694" y="118630"/>
                </a:lnTo>
                <a:lnTo>
                  <a:pt x="90753" y="127664"/>
                </a:lnTo>
                <a:lnTo>
                  <a:pt x="98602" y="137497"/>
                </a:lnTo>
                <a:lnTo>
                  <a:pt x="107645" y="147862"/>
                </a:lnTo>
                <a:lnTo>
                  <a:pt x="117483" y="158582"/>
                </a:lnTo>
                <a:lnTo>
                  <a:pt x="124995" y="168586"/>
                </a:lnTo>
                <a:lnTo>
                  <a:pt x="130955" y="178113"/>
                </a:lnTo>
                <a:lnTo>
                  <a:pt x="135881" y="187322"/>
                </a:lnTo>
                <a:lnTo>
                  <a:pt x="142022" y="195366"/>
                </a:lnTo>
                <a:lnTo>
                  <a:pt x="148974" y="202634"/>
                </a:lnTo>
                <a:lnTo>
                  <a:pt x="156466" y="209384"/>
                </a:lnTo>
                <a:lnTo>
                  <a:pt x="162414" y="215789"/>
                </a:lnTo>
                <a:lnTo>
                  <a:pt x="167331" y="221964"/>
                </a:lnTo>
                <a:lnTo>
                  <a:pt x="171562" y="227986"/>
                </a:lnTo>
                <a:lnTo>
                  <a:pt x="176287" y="233905"/>
                </a:lnTo>
                <a:lnTo>
                  <a:pt x="181342" y="239757"/>
                </a:lnTo>
                <a:lnTo>
                  <a:pt x="186618" y="245563"/>
                </a:lnTo>
                <a:lnTo>
                  <a:pt x="282893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4"/>
          <p:cNvSpPr/>
          <p:nvPr/>
        </p:nvSpPr>
        <p:spPr>
          <a:xfrm>
            <a:off x="1074419" y="2211705"/>
            <a:ext cx="145724" cy="2023111"/>
          </a:xfrm>
          <a:custGeom>
            <a:avLst/>
            <a:gdLst/>
            <a:ahLst/>
            <a:cxnLst/>
            <a:rect l="0" t="0" r="0" b="0"/>
            <a:pathLst>
              <a:path w="145724" h="2023111">
                <a:moveTo>
                  <a:pt x="0" y="0"/>
                </a:moveTo>
                <a:lnTo>
                  <a:pt x="11932" y="23863"/>
                </a:lnTo>
                <a:lnTo>
                  <a:pt x="14622" y="30196"/>
                </a:lnTo>
                <a:lnTo>
                  <a:pt x="17368" y="37276"/>
                </a:lnTo>
                <a:lnTo>
                  <a:pt x="20152" y="44853"/>
                </a:lnTo>
                <a:lnTo>
                  <a:pt x="22960" y="53714"/>
                </a:lnTo>
                <a:lnTo>
                  <a:pt x="28619" y="73720"/>
                </a:lnTo>
                <a:lnTo>
                  <a:pt x="32610" y="101853"/>
                </a:lnTo>
                <a:lnTo>
                  <a:pt x="36084" y="124643"/>
                </a:lnTo>
                <a:lnTo>
                  <a:pt x="38343" y="137387"/>
                </a:lnTo>
                <a:lnTo>
                  <a:pt x="40802" y="149694"/>
                </a:lnTo>
                <a:lnTo>
                  <a:pt x="46075" y="173528"/>
                </a:lnTo>
                <a:lnTo>
                  <a:pt x="49847" y="203815"/>
                </a:lnTo>
                <a:lnTo>
                  <a:pt x="55809" y="247429"/>
                </a:lnTo>
                <a:lnTo>
                  <a:pt x="75159" y="380874"/>
                </a:lnTo>
                <a:lnTo>
                  <a:pt x="83570" y="449630"/>
                </a:lnTo>
                <a:lnTo>
                  <a:pt x="90482" y="510350"/>
                </a:lnTo>
                <a:lnTo>
                  <a:pt x="96730" y="556387"/>
                </a:lnTo>
                <a:lnTo>
                  <a:pt x="104602" y="643487"/>
                </a:lnTo>
                <a:lnTo>
                  <a:pt x="106882" y="660449"/>
                </a:lnTo>
                <a:lnTo>
                  <a:pt x="111956" y="712315"/>
                </a:lnTo>
                <a:lnTo>
                  <a:pt x="117386" y="770927"/>
                </a:lnTo>
                <a:lnTo>
                  <a:pt x="122974" y="819201"/>
                </a:lnTo>
                <a:lnTo>
                  <a:pt x="126925" y="879313"/>
                </a:lnTo>
                <a:lnTo>
                  <a:pt x="134151" y="1045863"/>
                </a:lnTo>
                <a:lnTo>
                  <a:pt x="136269" y="1168299"/>
                </a:lnTo>
                <a:lnTo>
                  <a:pt x="136764" y="1248541"/>
                </a:lnTo>
                <a:lnTo>
                  <a:pt x="139524" y="1308335"/>
                </a:lnTo>
                <a:lnTo>
                  <a:pt x="142974" y="1360627"/>
                </a:lnTo>
                <a:lnTo>
                  <a:pt x="144506" y="1425143"/>
                </a:lnTo>
                <a:lnTo>
                  <a:pt x="145685" y="1609304"/>
                </a:lnTo>
                <a:lnTo>
                  <a:pt x="145723" y="1711924"/>
                </a:lnTo>
                <a:lnTo>
                  <a:pt x="141179" y="1769722"/>
                </a:lnTo>
                <a:lnTo>
                  <a:pt x="136407" y="1806671"/>
                </a:lnTo>
                <a:lnTo>
                  <a:pt x="132063" y="1839284"/>
                </a:lnTo>
                <a:lnTo>
                  <a:pt x="130570" y="1876568"/>
                </a:lnTo>
                <a:lnTo>
                  <a:pt x="133832" y="1918730"/>
                </a:lnTo>
                <a:lnTo>
                  <a:pt x="129467" y="1958541"/>
                </a:lnTo>
                <a:lnTo>
                  <a:pt x="128595" y="2016041"/>
                </a:lnTo>
                <a:lnTo>
                  <a:pt x="129545" y="2018398"/>
                </a:lnTo>
                <a:lnTo>
                  <a:pt x="131131" y="2019968"/>
                </a:lnTo>
                <a:lnTo>
                  <a:pt x="137160" y="20231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5"/>
          <p:cNvSpPr/>
          <p:nvPr/>
        </p:nvSpPr>
        <p:spPr>
          <a:xfrm>
            <a:off x="1185862" y="2271712"/>
            <a:ext cx="162878" cy="102871"/>
          </a:xfrm>
          <a:custGeom>
            <a:avLst/>
            <a:gdLst/>
            <a:ahLst/>
            <a:cxnLst/>
            <a:rect l="0" t="0" r="0" b="0"/>
            <a:pathLst>
              <a:path w="162878" h="102871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4" y="11932"/>
                </a:lnTo>
                <a:lnTo>
                  <a:pt x="30178" y="14622"/>
                </a:lnTo>
                <a:lnTo>
                  <a:pt x="33454" y="17368"/>
                </a:lnTo>
                <a:lnTo>
                  <a:pt x="36590" y="20151"/>
                </a:lnTo>
                <a:lnTo>
                  <a:pt x="40586" y="22959"/>
                </a:lnTo>
                <a:lnTo>
                  <a:pt x="45155" y="25784"/>
                </a:lnTo>
                <a:lnTo>
                  <a:pt x="88929" y="50813"/>
                </a:lnTo>
                <a:lnTo>
                  <a:pt x="101196" y="58640"/>
                </a:lnTo>
                <a:lnTo>
                  <a:pt x="111279" y="65764"/>
                </a:lnTo>
                <a:lnTo>
                  <a:pt x="119906" y="72418"/>
                </a:lnTo>
                <a:lnTo>
                  <a:pt x="127562" y="76853"/>
                </a:lnTo>
                <a:lnTo>
                  <a:pt x="134572" y="79810"/>
                </a:lnTo>
                <a:lnTo>
                  <a:pt x="141149" y="81782"/>
                </a:lnTo>
                <a:lnTo>
                  <a:pt x="146487" y="84049"/>
                </a:lnTo>
                <a:lnTo>
                  <a:pt x="150998" y="86513"/>
                </a:lnTo>
                <a:lnTo>
                  <a:pt x="162877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6"/>
          <p:cNvSpPr/>
          <p:nvPr/>
        </p:nvSpPr>
        <p:spPr>
          <a:xfrm>
            <a:off x="1348739" y="2211705"/>
            <a:ext cx="94299" cy="231458"/>
          </a:xfrm>
          <a:custGeom>
            <a:avLst/>
            <a:gdLst/>
            <a:ahLst/>
            <a:cxnLst/>
            <a:rect l="0" t="0" r="0" b="0"/>
            <a:pathLst>
              <a:path w="94299" h="231458">
                <a:moveTo>
                  <a:pt x="94298" y="0"/>
                </a:moveTo>
                <a:lnTo>
                  <a:pt x="89747" y="9101"/>
                </a:lnTo>
                <a:lnTo>
                  <a:pt x="88406" y="13687"/>
                </a:lnTo>
                <a:lnTo>
                  <a:pt x="87513" y="18650"/>
                </a:lnTo>
                <a:lnTo>
                  <a:pt x="86917" y="23863"/>
                </a:lnTo>
                <a:lnTo>
                  <a:pt x="85567" y="29244"/>
                </a:lnTo>
                <a:lnTo>
                  <a:pt x="83715" y="34736"/>
                </a:lnTo>
                <a:lnTo>
                  <a:pt x="65282" y="81550"/>
                </a:lnTo>
                <a:lnTo>
                  <a:pt x="58224" y="101014"/>
                </a:lnTo>
                <a:lnTo>
                  <a:pt x="55009" y="109253"/>
                </a:lnTo>
                <a:lnTo>
                  <a:pt x="51913" y="116650"/>
                </a:lnTo>
                <a:lnTo>
                  <a:pt x="48896" y="123486"/>
                </a:lnTo>
                <a:lnTo>
                  <a:pt x="44028" y="131854"/>
                </a:lnTo>
                <a:lnTo>
                  <a:pt x="37925" y="141243"/>
                </a:lnTo>
                <a:lnTo>
                  <a:pt x="30998" y="151312"/>
                </a:lnTo>
                <a:lnTo>
                  <a:pt x="25428" y="159929"/>
                </a:lnTo>
                <a:lnTo>
                  <a:pt x="20762" y="167579"/>
                </a:lnTo>
                <a:lnTo>
                  <a:pt x="16699" y="174585"/>
                </a:lnTo>
                <a:lnTo>
                  <a:pt x="13990" y="181159"/>
                </a:lnTo>
                <a:lnTo>
                  <a:pt x="12185" y="187448"/>
                </a:lnTo>
                <a:lnTo>
                  <a:pt x="10981" y="193545"/>
                </a:lnTo>
                <a:lnTo>
                  <a:pt x="9226" y="199515"/>
                </a:lnTo>
                <a:lnTo>
                  <a:pt x="7103" y="205400"/>
                </a:lnTo>
                <a:lnTo>
                  <a:pt x="4736" y="211228"/>
                </a:lnTo>
                <a:lnTo>
                  <a:pt x="3157" y="216066"/>
                </a:lnTo>
                <a:lnTo>
                  <a:pt x="2105" y="22024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7"/>
          <p:cNvSpPr/>
          <p:nvPr/>
        </p:nvSpPr>
        <p:spPr>
          <a:xfrm>
            <a:off x="1314449" y="2340292"/>
            <a:ext cx="102871" cy="257176"/>
          </a:xfrm>
          <a:custGeom>
            <a:avLst/>
            <a:gdLst/>
            <a:ahLst/>
            <a:cxnLst/>
            <a:rect l="0" t="0" r="0" b="0"/>
            <a:pathLst>
              <a:path w="102871" h="257176">
                <a:moveTo>
                  <a:pt x="102870" y="0"/>
                </a:moveTo>
                <a:lnTo>
                  <a:pt x="102870" y="9102"/>
                </a:lnTo>
                <a:lnTo>
                  <a:pt x="101918" y="12735"/>
                </a:lnTo>
                <a:lnTo>
                  <a:pt x="100330" y="16110"/>
                </a:lnTo>
                <a:lnTo>
                  <a:pt x="98320" y="19313"/>
                </a:lnTo>
                <a:lnTo>
                  <a:pt x="95074" y="25258"/>
                </a:lnTo>
                <a:lnTo>
                  <a:pt x="86388" y="42023"/>
                </a:lnTo>
                <a:lnTo>
                  <a:pt x="83309" y="49923"/>
                </a:lnTo>
                <a:lnTo>
                  <a:pt x="81257" y="57094"/>
                </a:lnTo>
                <a:lnTo>
                  <a:pt x="79889" y="63781"/>
                </a:lnTo>
                <a:lnTo>
                  <a:pt x="78025" y="70143"/>
                </a:lnTo>
                <a:lnTo>
                  <a:pt x="75829" y="76289"/>
                </a:lnTo>
                <a:lnTo>
                  <a:pt x="73413" y="82292"/>
                </a:lnTo>
                <a:lnTo>
                  <a:pt x="68945" y="90104"/>
                </a:lnTo>
                <a:lnTo>
                  <a:pt x="63108" y="99122"/>
                </a:lnTo>
                <a:lnTo>
                  <a:pt x="56360" y="108944"/>
                </a:lnTo>
                <a:lnTo>
                  <a:pt x="51861" y="117397"/>
                </a:lnTo>
                <a:lnTo>
                  <a:pt x="48862" y="124937"/>
                </a:lnTo>
                <a:lnTo>
                  <a:pt x="46862" y="131869"/>
                </a:lnTo>
                <a:lnTo>
                  <a:pt x="44576" y="137443"/>
                </a:lnTo>
                <a:lnTo>
                  <a:pt x="42100" y="142111"/>
                </a:lnTo>
                <a:lnTo>
                  <a:pt x="39497" y="146176"/>
                </a:lnTo>
                <a:lnTo>
                  <a:pt x="36809" y="150791"/>
                </a:lnTo>
                <a:lnTo>
                  <a:pt x="34065" y="155772"/>
                </a:lnTo>
                <a:lnTo>
                  <a:pt x="31282" y="160998"/>
                </a:lnTo>
                <a:lnTo>
                  <a:pt x="27523" y="17114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8"/>
          <p:cNvSpPr/>
          <p:nvPr/>
        </p:nvSpPr>
        <p:spPr>
          <a:xfrm>
            <a:off x="320039" y="2624848"/>
            <a:ext cx="1628776" cy="92635"/>
          </a:xfrm>
          <a:custGeom>
            <a:avLst/>
            <a:gdLst/>
            <a:ahLst/>
            <a:cxnLst/>
            <a:rect l="0" t="0" r="0" b="0"/>
            <a:pathLst>
              <a:path w="1628776" h="92635">
                <a:moveTo>
                  <a:pt x="0" y="92634"/>
                </a:moveTo>
                <a:lnTo>
                  <a:pt x="18204" y="88083"/>
                </a:lnTo>
                <a:lnTo>
                  <a:pt x="34075" y="85253"/>
                </a:lnTo>
                <a:lnTo>
                  <a:pt x="39862" y="83904"/>
                </a:lnTo>
                <a:lnTo>
                  <a:pt x="46577" y="82051"/>
                </a:lnTo>
                <a:lnTo>
                  <a:pt x="53912" y="79864"/>
                </a:lnTo>
                <a:lnTo>
                  <a:pt x="72221" y="74893"/>
                </a:lnTo>
                <a:lnTo>
                  <a:pt x="82437" y="72235"/>
                </a:lnTo>
                <a:lnTo>
                  <a:pt x="106489" y="66740"/>
                </a:lnTo>
                <a:lnTo>
                  <a:pt x="119570" y="63941"/>
                </a:lnTo>
                <a:lnTo>
                  <a:pt x="188040" y="50901"/>
                </a:lnTo>
                <a:lnTo>
                  <a:pt x="216800" y="46715"/>
                </a:lnTo>
                <a:lnTo>
                  <a:pt x="329845" y="33152"/>
                </a:lnTo>
                <a:lnTo>
                  <a:pt x="351342" y="30119"/>
                </a:lnTo>
                <a:lnTo>
                  <a:pt x="372341" y="28098"/>
                </a:lnTo>
                <a:lnTo>
                  <a:pt x="433750" y="24300"/>
                </a:lnTo>
                <a:lnTo>
                  <a:pt x="453949" y="22313"/>
                </a:lnTo>
                <a:lnTo>
                  <a:pt x="474083" y="20036"/>
                </a:lnTo>
                <a:lnTo>
                  <a:pt x="570114" y="14966"/>
                </a:lnTo>
                <a:lnTo>
                  <a:pt x="933703" y="2079"/>
                </a:lnTo>
                <a:lnTo>
                  <a:pt x="1024262" y="0"/>
                </a:lnTo>
                <a:lnTo>
                  <a:pt x="1064794" y="398"/>
                </a:lnTo>
                <a:lnTo>
                  <a:pt x="1238429" y="5863"/>
                </a:lnTo>
                <a:lnTo>
                  <a:pt x="1361120" y="6817"/>
                </a:lnTo>
                <a:lnTo>
                  <a:pt x="1399010" y="9408"/>
                </a:lnTo>
                <a:lnTo>
                  <a:pt x="1418449" y="11433"/>
                </a:lnTo>
                <a:lnTo>
                  <a:pt x="1514069" y="18833"/>
                </a:lnTo>
                <a:lnTo>
                  <a:pt x="1561602" y="21734"/>
                </a:lnTo>
                <a:lnTo>
                  <a:pt x="1628775" y="240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9"/>
          <p:cNvSpPr/>
          <p:nvPr/>
        </p:nvSpPr>
        <p:spPr>
          <a:xfrm>
            <a:off x="921315" y="2734627"/>
            <a:ext cx="15945" cy="265749"/>
          </a:xfrm>
          <a:custGeom>
            <a:avLst/>
            <a:gdLst/>
            <a:ahLst/>
            <a:cxnLst/>
            <a:rect l="0" t="0" r="0" b="0"/>
            <a:pathLst>
              <a:path w="15945" h="265749">
                <a:moveTo>
                  <a:pt x="15944" y="0"/>
                </a:moveTo>
                <a:lnTo>
                  <a:pt x="11394" y="13653"/>
                </a:lnTo>
                <a:lnTo>
                  <a:pt x="10053" y="20532"/>
                </a:lnTo>
                <a:lnTo>
                  <a:pt x="9159" y="27975"/>
                </a:lnTo>
                <a:lnTo>
                  <a:pt x="8564" y="35795"/>
                </a:lnTo>
                <a:lnTo>
                  <a:pt x="8166" y="45771"/>
                </a:lnTo>
                <a:lnTo>
                  <a:pt x="7607" y="80660"/>
                </a:lnTo>
                <a:lnTo>
                  <a:pt x="7477" y="100619"/>
                </a:lnTo>
                <a:lnTo>
                  <a:pt x="6489" y="109942"/>
                </a:lnTo>
                <a:lnTo>
                  <a:pt x="4878" y="119015"/>
                </a:lnTo>
                <a:lnTo>
                  <a:pt x="2852" y="127921"/>
                </a:lnTo>
                <a:lnTo>
                  <a:pt x="1501" y="136716"/>
                </a:lnTo>
                <a:lnTo>
                  <a:pt x="601" y="145436"/>
                </a:lnTo>
                <a:lnTo>
                  <a:pt x="0" y="154108"/>
                </a:lnTo>
                <a:lnTo>
                  <a:pt x="552" y="169413"/>
                </a:lnTo>
                <a:lnTo>
                  <a:pt x="7372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0"/>
          <p:cNvSpPr/>
          <p:nvPr/>
        </p:nvSpPr>
        <p:spPr>
          <a:xfrm>
            <a:off x="886723" y="3249027"/>
            <a:ext cx="186096" cy="136563"/>
          </a:xfrm>
          <a:custGeom>
            <a:avLst/>
            <a:gdLst/>
            <a:ahLst/>
            <a:cxnLst/>
            <a:rect l="0" t="0" r="0" b="0"/>
            <a:pathLst>
              <a:path w="186096" h="136563">
                <a:moveTo>
                  <a:pt x="170551" y="25668"/>
                </a:moveTo>
                <a:lnTo>
                  <a:pt x="166001" y="16566"/>
                </a:lnTo>
                <a:lnTo>
                  <a:pt x="164660" y="12932"/>
                </a:lnTo>
                <a:lnTo>
                  <a:pt x="163766" y="9557"/>
                </a:lnTo>
                <a:lnTo>
                  <a:pt x="163170" y="6355"/>
                </a:lnTo>
                <a:lnTo>
                  <a:pt x="161821" y="4220"/>
                </a:lnTo>
                <a:lnTo>
                  <a:pt x="159969" y="2796"/>
                </a:lnTo>
                <a:lnTo>
                  <a:pt x="157781" y="1848"/>
                </a:lnTo>
                <a:lnTo>
                  <a:pt x="154418" y="1215"/>
                </a:lnTo>
                <a:lnTo>
                  <a:pt x="150271" y="794"/>
                </a:lnTo>
                <a:lnTo>
                  <a:pt x="141535" y="325"/>
                </a:lnTo>
                <a:lnTo>
                  <a:pt x="134478" y="117"/>
                </a:lnTo>
                <a:lnTo>
                  <a:pt x="120599" y="0"/>
                </a:lnTo>
                <a:lnTo>
                  <a:pt x="115342" y="936"/>
                </a:lnTo>
                <a:lnTo>
                  <a:pt x="109933" y="2512"/>
                </a:lnTo>
                <a:lnTo>
                  <a:pt x="104422" y="4515"/>
                </a:lnTo>
                <a:lnTo>
                  <a:pt x="98842" y="6804"/>
                </a:lnTo>
                <a:lnTo>
                  <a:pt x="93218" y="9282"/>
                </a:lnTo>
                <a:lnTo>
                  <a:pt x="81889" y="14575"/>
                </a:lnTo>
                <a:lnTo>
                  <a:pt x="36246" y="37111"/>
                </a:lnTo>
                <a:lnTo>
                  <a:pt x="31484" y="40916"/>
                </a:lnTo>
                <a:lnTo>
                  <a:pt x="27358" y="45359"/>
                </a:lnTo>
                <a:lnTo>
                  <a:pt x="23654" y="50225"/>
                </a:lnTo>
                <a:lnTo>
                  <a:pt x="14459" y="63252"/>
                </a:lnTo>
                <a:lnTo>
                  <a:pt x="9340" y="70726"/>
                </a:lnTo>
                <a:lnTo>
                  <a:pt x="5927" y="77614"/>
                </a:lnTo>
                <a:lnTo>
                  <a:pt x="3652" y="84111"/>
                </a:lnTo>
                <a:lnTo>
                  <a:pt x="2135" y="90347"/>
                </a:lnTo>
                <a:lnTo>
                  <a:pt x="1124" y="96410"/>
                </a:lnTo>
                <a:lnTo>
                  <a:pt x="450" y="102357"/>
                </a:lnTo>
                <a:lnTo>
                  <a:pt x="0" y="108226"/>
                </a:lnTo>
                <a:lnTo>
                  <a:pt x="1606" y="113092"/>
                </a:lnTo>
                <a:lnTo>
                  <a:pt x="4581" y="117288"/>
                </a:lnTo>
                <a:lnTo>
                  <a:pt x="18493" y="130866"/>
                </a:lnTo>
                <a:lnTo>
                  <a:pt x="22507" y="132947"/>
                </a:lnTo>
                <a:lnTo>
                  <a:pt x="27087" y="134335"/>
                </a:lnTo>
                <a:lnTo>
                  <a:pt x="32046" y="135260"/>
                </a:lnTo>
                <a:lnTo>
                  <a:pt x="37257" y="135877"/>
                </a:lnTo>
                <a:lnTo>
                  <a:pt x="42636" y="136288"/>
                </a:lnTo>
                <a:lnTo>
                  <a:pt x="48127" y="136562"/>
                </a:lnTo>
                <a:lnTo>
                  <a:pt x="53693" y="135792"/>
                </a:lnTo>
                <a:lnTo>
                  <a:pt x="59308" y="134326"/>
                </a:lnTo>
                <a:lnTo>
                  <a:pt x="64957" y="132397"/>
                </a:lnTo>
                <a:lnTo>
                  <a:pt x="73485" y="130158"/>
                </a:lnTo>
                <a:lnTo>
                  <a:pt x="95661" y="125130"/>
                </a:lnTo>
                <a:lnTo>
                  <a:pt x="105384" y="122456"/>
                </a:lnTo>
                <a:lnTo>
                  <a:pt x="113772" y="119721"/>
                </a:lnTo>
                <a:lnTo>
                  <a:pt x="121268" y="116945"/>
                </a:lnTo>
                <a:lnTo>
                  <a:pt x="128171" y="114142"/>
                </a:lnTo>
                <a:lnTo>
                  <a:pt x="134678" y="111320"/>
                </a:lnTo>
                <a:lnTo>
                  <a:pt x="140921" y="108487"/>
                </a:lnTo>
                <a:lnTo>
                  <a:pt x="147940" y="103740"/>
                </a:lnTo>
                <a:lnTo>
                  <a:pt x="155477" y="97719"/>
                </a:lnTo>
                <a:lnTo>
                  <a:pt x="163359" y="90847"/>
                </a:lnTo>
                <a:lnTo>
                  <a:pt x="168614" y="85313"/>
                </a:lnTo>
                <a:lnTo>
                  <a:pt x="172118" y="80671"/>
                </a:lnTo>
                <a:lnTo>
                  <a:pt x="174453" y="76624"/>
                </a:lnTo>
                <a:lnTo>
                  <a:pt x="179588" y="67048"/>
                </a:lnTo>
                <a:lnTo>
                  <a:pt x="182291" y="61827"/>
                </a:lnTo>
                <a:lnTo>
                  <a:pt x="184093" y="57394"/>
                </a:lnTo>
                <a:lnTo>
                  <a:pt x="185294" y="53486"/>
                </a:lnTo>
                <a:lnTo>
                  <a:pt x="186095" y="49928"/>
                </a:lnTo>
                <a:lnTo>
                  <a:pt x="185676" y="46604"/>
                </a:lnTo>
                <a:lnTo>
                  <a:pt x="184445" y="43435"/>
                </a:lnTo>
                <a:lnTo>
                  <a:pt x="182671" y="40370"/>
                </a:lnTo>
                <a:lnTo>
                  <a:pt x="180536" y="37374"/>
                </a:lnTo>
                <a:lnTo>
                  <a:pt x="178160" y="34424"/>
                </a:lnTo>
                <a:lnTo>
                  <a:pt x="175624" y="31506"/>
                </a:lnTo>
                <a:lnTo>
                  <a:pt x="172981" y="28607"/>
                </a:lnTo>
                <a:lnTo>
                  <a:pt x="167504" y="22846"/>
                </a:lnTo>
                <a:lnTo>
                  <a:pt x="159065" y="14249"/>
                </a:lnTo>
                <a:lnTo>
                  <a:pt x="156227" y="12340"/>
                </a:lnTo>
                <a:lnTo>
                  <a:pt x="153381" y="11068"/>
                </a:lnTo>
                <a:lnTo>
                  <a:pt x="144834" y="8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1"/>
          <p:cNvSpPr/>
          <p:nvPr/>
        </p:nvSpPr>
        <p:spPr>
          <a:xfrm>
            <a:off x="834553" y="3601791"/>
            <a:ext cx="248440" cy="298697"/>
          </a:xfrm>
          <a:custGeom>
            <a:avLst/>
            <a:gdLst/>
            <a:ahLst/>
            <a:cxnLst/>
            <a:rect l="0" t="0" r="0" b="0"/>
            <a:pathLst>
              <a:path w="248440" h="298697">
                <a:moveTo>
                  <a:pt x="59844" y="67238"/>
                </a:moveTo>
                <a:lnTo>
                  <a:pt x="64395" y="53586"/>
                </a:lnTo>
                <a:lnTo>
                  <a:pt x="69169" y="44343"/>
                </a:lnTo>
                <a:lnTo>
                  <a:pt x="74466" y="37060"/>
                </a:lnTo>
                <a:lnTo>
                  <a:pt x="79995" y="30648"/>
                </a:lnTo>
                <a:lnTo>
                  <a:pt x="85627" y="24624"/>
                </a:lnTo>
                <a:lnTo>
                  <a:pt x="88463" y="21684"/>
                </a:lnTo>
                <a:lnTo>
                  <a:pt x="92258" y="18771"/>
                </a:lnTo>
                <a:lnTo>
                  <a:pt x="96694" y="15877"/>
                </a:lnTo>
                <a:lnTo>
                  <a:pt x="101555" y="12995"/>
                </a:lnTo>
                <a:lnTo>
                  <a:pt x="105749" y="11074"/>
                </a:lnTo>
                <a:lnTo>
                  <a:pt x="112949" y="8939"/>
                </a:lnTo>
                <a:lnTo>
                  <a:pt x="117155" y="7417"/>
                </a:lnTo>
                <a:lnTo>
                  <a:pt x="121864" y="5450"/>
                </a:lnTo>
                <a:lnTo>
                  <a:pt x="126908" y="3186"/>
                </a:lnTo>
                <a:lnTo>
                  <a:pt x="132176" y="1677"/>
                </a:lnTo>
                <a:lnTo>
                  <a:pt x="137593" y="671"/>
                </a:lnTo>
                <a:lnTo>
                  <a:pt x="143109" y="0"/>
                </a:lnTo>
                <a:lnTo>
                  <a:pt x="148691" y="505"/>
                </a:lnTo>
                <a:lnTo>
                  <a:pt x="154318" y="1795"/>
                </a:lnTo>
                <a:lnTo>
                  <a:pt x="159974" y="3607"/>
                </a:lnTo>
                <a:lnTo>
                  <a:pt x="164697" y="4815"/>
                </a:lnTo>
                <a:lnTo>
                  <a:pt x="168799" y="5620"/>
                </a:lnTo>
                <a:lnTo>
                  <a:pt x="172486" y="6157"/>
                </a:lnTo>
                <a:lnTo>
                  <a:pt x="176848" y="7468"/>
                </a:lnTo>
                <a:lnTo>
                  <a:pt x="181662" y="9294"/>
                </a:lnTo>
                <a:lnTo>
                  <a:pt x="186776" y="11464"/>
                </a:lnTo>
                <a:lnTo>
                  <a:pt x="191138" y="13863"/>
                </a:lnTo>
                <a:lnTo>
                  <a:pt x="198524" y="19069"/>
                </a:lnTo>
                <a:lnTo>
                  <a:pt x="200875" y="22743"/>
                </a:lnTo>
                <a:lnTo>
                  <a:pt x="203487" y="31905"/>
                </a:lnTo>
                <a:lnTo>
                  <a:pt x="207188" y="39787"/>
                </a:lnTo>
                <a:lnTo>
                  <a:pt x="209508" y="43223"/>
                </a:lnTo>
                <a:lnTo>
                  <a:pt x="212086" y="52120"/>
                </a:lnTo>
                <a:lnTo>
                  <a:pt x="212774" y="57160"/>
                </a:lnTo>
                <a:lnTo>
                  <a:pt x="212280" y="63377"/>
                </a:lnTo>
                <a:lnTo>
                  <a:pt x="210998" y="70379"/>
                </a:lnTo>
                <a:lnTo>
                  <a:pt x="209191" y="77905"/>
                </a:lnTo>
                <a:lnTo>
                  <a:pt x="207033" y="84827"/>
                </a:lnTo>
                <a:lnTo>
                  <a:pt x="204643" y="91347"/>
                </a:lnTo>
                <a:lnTo>
                  <a:pt x="202096" y="97598"/>
                </a:lnTo>
                <a:lnTo>
                  <a:pt x="194187" y="119784"/>
                </a:lnTo>
                <a:lnTo>
                  <a:pt x="189411" y="133701"/>
                </a:lnTo>
                <a:lnTo>
                  <a:pt x="185275" y="144885"/>
                </a:lnTo>
                <a:lnTo>
                  <a:pt x="181564" y="154245"/>
                </a:lnTo>
                <a:lnTo>
                  <a:pt x="178138" y="162390"/>
                </a:lnTo>
                <a:lnTo>
                  <a:pt x="174902" y="170678"/>
                </a:lnTo>
                <a:lnTo>
                  <a:pt x="168766" y="187507"/>
                </a:lnTo>
                <a:lnTo>
                  <a:pt x="163891" y="196947"/>
                </a:lnTo>
                <a:lnTo>
                  <a:pt x="157784" y="207051"/>
                </a:lnTo>
                <a:lnTo>
                  <a:pt x="150854" y="217597"/>
                </a:lnTo>
                <a:lnTo>
                  <a:pt x="141473" y="227485"/>
                </a:lnTo>
                <a:lnTo>
                  <a:pt x="130456" y="236934"/>
                </a:lnTo>
                <a:lnTo>
                  <a:pt x="118348" y="246092"/>
                </a:lnTo>
                <a:lnTo>
                  <a:pt x="109324" y="253149"/>
                </a:lnTo>
                <a:lnTo>
                  <a:pt x="102356" y="258807"/>
                </a:lnTo>
                <a:lnTo>
                  <a:pt x="96758" y="263530"/>
                </a:lnTo>
                <a:lnTo>
                  <a:pt x="91121" y="267632"/>
                </a:lnTo>
                <a:lnTo>
                  <a:pt x="85458" y="271319"/>
                </a:lnTo>
                <a:lnTo>
                  <a:pt x="79777" y="274730"/>
                </a:lnTo>
                <a:lnTo>
                  <a:pt x="75038" y="277004"/>
                </a:lnTo>
                <a:lnTo>
                  <a:pt x="70926" y="278519"/>
                </a:lnTo>
                <a:lnTo>
                  <a:pt x="67232" y="279530"/>
                </a:lnTo>
                <a:lnTo>
                  <a:pt x="61912" y="280204"/>
                </a:lnTo>
                <a:lnTo>
                  <a:pt x="55507" y="280653"/>
                </a:lnTo>
                <a:lnTo>
                  <a:pt x="48380" y="280952"/>
                </a:lnTo>
                <a:lnTo>
                  <a:pt x="41724" y="280199"/>
                </a:lnTo>
                <a:lnTo>
                  <a:pt x="35381" y="278745"/>
                </a:lnTo>
                <a:lnTo>
                  <a:pt x="29248" y="276823"/>
                </a:lnTo>
                <a:lnTo>
                  <a:pt x="24207" y="275541"/>
                </a:lnTo>
                <a:lnTo>
                  <a:pt x="19893" y="274687"/>
                </a:lnTo>
                <a:lnTo>
                  <a:pt x="16065" y="274118"/>
                </a:lnTo>
                <a:lnTo>
                  <a:pt x="9272" y="270945"/>
                </a:lnTo>
                <a:lnTo>
                  <a:pt x="6127" y="268765"/>
                </a:lnTo>
                <a:lnTo>
                  <a:pt x="4030" y="266360"/>
                </a:lnTo>
                <a:lnTo>
                  <a:pt x="2632" y="263804"/>
                </a:lnTo>
                <a:lnTo>
                  <a:pt x="389" y="257408"/>
                </a:lnTo>
                <a:lnTo>
                  <a:pt x="0" y="251749"/>
                </a:lnTo>
                <a:lnTo>
                  <a:pt x="898" y="250253"/>
                </a:lnTo>
                <a:lnTo>
                  <a:pt x="2449" y="249256"/>
                </a:lnTo>
                <a:lnTo>
                  <a:pt x="20884" y="243104"/>
                </a:lnTo>
                <a:lnTo>
                  <a:pt x="27203" y="241632"/>
                </a:lnTo>
                <a:lnTo>
                  <a:pt x="33321" y="240651"/>
                </a:lnTo>
                <a:lnTo>
                  <a:pt x="39304" y="239997"/>
                </a:lnTo>
                <a:lnTo>
                  <a:pt x="46151" y="240514"/>
                </a:lnTo>
                <a:lnTo>
                  <a:pt x="53573" y="241810"/>
                </a:lnTo>
                <a:lnTo>
                  <a:pt x="61378" y="243627"/>
                </a:lnTo>
                <a:lnTo>
                  <a:pt x="69439" y="245791"/>
                </a:lnTo>
                <a:lnTo>
                  <a:pt x="86016" y="250735"/>
                </a:lnTo>
                <a:lnTo>
                  <a:pt x="93484" y="253387"/>
                </a:lnTo>
                <a:lnTo>
                  <a:pt x="100369" y="256108"/>
                </a:lnTo>
                <a:lnTo>
                  <a:pt x="106863" y="258874"/>
                </a:lnTo>
                <a:lnTo>
                  <a:pt x="113097" y="260718"/>
                </a:lnTo>
                <a:lnTo>
                  <a:pt x="119159" y="261947"/>
                </a:lnTo>
                <a:lnTo>
                  <a:pt x="125105" y="262767"/>
                </a:lnTo>
                <a:lnTo>
                  <a:pt x="130974" y="264266"/>
                </a:lnTo>
                <a:lnTo>
                  <a:pt x="136791" y="266218"/>
                </a:lnTo>
                <a:lnTo>
                  <a:pt x="142575" y="268471"/>
                </a:lnTo>
                <a:lnTo>
                  <a:pt x="148335" y="269974"/>
                </a:lnTo>
                <a:lnTo>
                  <a:pt x="154081" y="270976"/>
                </a:lnTo>
                <a:lnTo>
                  <a:pt x="159816" y="271643"/>
                </a:lnTo>
                <a:lnTo>
                  <a:pt x="164592" y="273041"/>
                </a:lnTo>
                <a:lnTo>
                  <a:pt x="168728" y="274925"/>
                </a:lnTo>
                <a:lnTo>
                  <a:pt x="172439" y="277134"/>
                </a:lnTo>
                <a:lnTo>
                  <a:pt x="176817" y="278606"/>
                </a:lnTo>
                <a:lnTo>
                  <a:pt x="181641" y="279588"/>
                </a:lnTo>
                <a:lnTo>
                  <a:pt x="186762" y="280242"/>
                </a:lnTo>
                <a:lnTo>
                  <a:pt x="205152" y="283509"/>
                </a:lnTo>
                <a:lnTo>
                  <a:pt x="216723" y="285714"/>
                </a:lnTo>
                <a:lnTo>
                  <a:pt x="225390" y="288136"/>
                </a:lnTo>
                <a:lnTo>
                  <a:pt x="232121" y="290704"/>
                </a:lnTo>
                <a:lnTo>
                  <a:pt x="248439" y="298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2"/>
          <p:cNvSpPr/>
          <p:nvPr/>
        </p:nvSpPr>
        <p:spPr>
          <a:xfrm>
            <a:off x="1323022" y="285464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3"/>
          <p:cNvSpPr/>
          <p:nvPr/>
        </p:nvSpPr>
        <p:spPr>
          <a:xfrm>
            <a:off x="1323022" y="285464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111875" y="0"/>
                </a:lnTo>
                <a:lnTo>
                  <a:pt x="117446" y="953"/>
                </a:lnTo>
                <a:lnTo>
                  <a:pt x="124017" y="2540"/>
                </a:lnTo>
                <a:lnTo>
                  <a:pt x="131256" y="4551"/>
                </a:lnTo>
                <a:lnTo>
                  <a:pt x="137034" y="5892"/>
                </a:lnTo>
                <a:lnTo>
                  <a:pt x="141838" y="6785"/>
                </a:lnTo>
                <a:lnTo>
                  <a:pt x="145994" y="7381"/>
                </a:lnTo>
                <a:lnTo>
                  <a:pt x="149717" y="7778"/>
                </a:lnTo>
                <a:lnTo>
                  <a:pt x="153151" y="8043"/>
                </a:lnTo>
                <a:lnTo>
                  <a:pt x="156393" y="8220"/>
                </a:lnTo>
                <a:lnTo>
                  <a:pt x="162535" y="841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4"/>
          <p:cNvSpPr/>
          <p:nvPr/>
        </p:nvSpPr>
        <p:spPr>
          <a:xfrm>
            <a:off x="1571624" y="2940367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0" y="8044"/>
                </a:lnTo>
                <a:lnTo>
                  <a:pt x="953" y="5362"/>
                </a:lnTo>
                <a:lnTo>
                  <a:pt x="2540" y="3575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5"/>
          <p:cNvSpPr/>
          <p:nvPr/>
        </p:nvSpPr>
        <p:spPr>
          <a:xfrm>
            <a:off x="1600975" y="2769307"/>
            <a:ext cx="184963" cy="196733"/>
          </a:xfrm>
          <a:custGeom>
            <a:avLst/>
            <a:gdLst/>
            <a:ahLst/>
            <a:cxnLst/>
            <a:rect l="0" t="0" r="0" b="0"/>
            <a:pathLst>
              <a:path w="184963" h="196733">
                <a:moveTo>
                  <a:pt x="4939" y="33900"/>
                </a:moveTo>
                <a:lnTo>
                  <a:pt x="389" y="24799"/>
                </a:lnTo>
                <a:lnTo>
                  <a:pt x="0" y="22117"/>
                </a:lnTo>
                <a:lnTo>
                  <a:pt x="694" y="20330"/>
                </a:lnTo>
                <a:lnTo>
                  <a:pt x="2109" y="19138"/>
                </a:lnTo>
                <a:lnTo>
                  <a:pt x="3053" y="17391"/>
                </a:lnTo>
                <a:lnTo>
                  <a:pt x="4101" y="12910"/>
                </a:lnTo>
                <a:lnTo>
                  <a:pt x="5333" y="11334"/>
                </a:lnTo>
                <a:lnTo>
                  <a:pt x="7107" y="10284"/>
                </a:lnTo>
                <a:lnTo>
                  <a:pt x="9242" y="9584"/>
                </a:lnTo>
                <a:lnTo>
                  <a:pt x="10665" y="8164"/>
                </a:lnTo>
                <a:lnTo>
                  <a:pt x="11614" y="6265"/>
                </a:lnTo>
                <a:lnTo>
                  <a:pt x="12247" y="4047"/>
                </a:lnTo>
                <a:lnTo>
                  <a:pt x="15526" y="2568"/>
                </a:lnTo>
                <a:lnTo>
                  <a:pt x="20570" y="1582"/>
                </a:lnTo>
                <a:lnTo>
                  <a:pt x="26789" y="925"/>
                </a:lnTo>
                <a:lnTo>
                  <a:pt x="32841" y="486"/>
                </a:lnTo>
                <a:lnTo>
                  <a:pt x="38781" y="195"/>
                </a:lnTo>
                <a:lnTo>
                  <a:pt x="44645" y="0"/>
                </a:lnTo>
                <a:lnTo>
                  <a:pt x="50460" y="822"/>
                </a:lnTo>
                <a:lnTo>
                  <a:pt x="56242" y="2323"/>
                </a:lnTo>
                <a:lnTo>
                  <a:pt x="62001" y="4276"/>
                </a:lnTo>
                <a:lnTo>
                  <a:pt x="67745" y="6531"/>
                </a:lnTo>
                <a:lnTo>
                  <a:pt x="73480" y="8986"/>
                </a:lnTo>
                <a:lnTo>
                  <a:pt x="84932" y="14255"/>
                </a:lnTo>
                <a:lnTo>
                  <a:pt x="113522" y="28232"/>
                </a:lnTo>
                <a:lnTo>
                  <a:pt x="118285" y="32026"/>
                </a:lnTo>
                <a:lnTo>
                  <a:pt x="122413" y="36461"/>
                </a:lnTo>
                <a:lnTo>
                  <a:pt x="126118" y="41322"/>
                </a:lnTo>
                <a:lnTo>
                  <a:pt x="129540" y="46468"/>
                </a:lnTo>
                <a:lnTo>
                  <a:pt x="132774" y="51804"/>
                </a:lnTo>
                <a:lnTo>
                  <a:pt x="135882" y="57266"/>
                </a:lnTo>
                <a:lnTo>
                  <a:pt x="137955" y="62812"/>
                </a:lnTo>
                <a:lnTo>
                  <a:pt x="139336" y="68415"/>
                </a:lnTo>
                <a:lnTo>
                  <a:pt x="140257" y="74055"/>
                </a:lnTo>
                <a:lnTo>
                  <a:pt x="140871" y="79720"/>
                </a:lnTo>
                <a:lnTo>
                  <a:pt x="141281" y="85402"/>
                </a:lnTo>
                <a:lnTo>
                  <a:pt x="141554" y="91094"/>
                </a:lnTo>
                <a:lnTo>
                  <a:pt x="139830" y="101557"/>
                </a:lnTo>
                <a:lnTo>
                  <a:pt x="136777" y="115200"/>
                </a:lnTo>
                <a:lnTo>
                  <a:pt x="132836" y="130962"/>
                </a:lnTo>
                <a:lnTo>
                  <a:pt x="127351" y="144328"/>
                </a:lnTo>
                <a:lnTo>
                  <a:pt x="120837" y="156096"/>
                </a:lnTo>
                <a:lnTo>
                  <a:pt x="103504" y="181863"/>
                </a:lnTo>
                <a:lnTo>
                  <a:pt x="100176" y="184929"/>
                </a:lnTo>
                <a:lnTo>
                  <a:pt x="96053" y="187926"/>
                </a:lnTo>
                <a:lnTo>
                  <a:pt x="91399" y="190877"/>
                </a:lnTo>
                <a:lnTo>
                  <a:pt x="87345" y="192844"/>
                </a:lnTo>
                <a:lnTo>
                  <a:pt x="83689" y="194155"/>
                </a:lnTo>
                <a:lnTo>
                  <a:pt x="80299" y="195029"/>
                </a:lnTo>
                <a:lnTo>
                  <a:pt x="77086" y="195612"/>
                </a:lnTo>
                <a:lnTo>
                  <a:pt x="73992" y="196001"/>
                </a:lnTo>
                <a:lnTo>
                  <a:pt x="70977" y="196260"/>
                </a:lnTo>
                <a:lnTo>
                  <a:pt x="68014" y="196432"/>
                </a:lnTo>
                <a:lnTo>
                  <a:pt x="62183" y="196624"/>
                </a:lnTo>
                <a:lnTo>
                  <a:pt x="53545" y="196732"/>
                </a:lnTo>
                <a:lnTo>
                  <a:pt x="51630" y="195795"/>
                </a:lnTo>
                <a:lnTo>
                  <a:pt x="50354" y="194217"/>
                </a:lnTo>
                <a:lnTo>
                  <a:pt x="49503" y="192213"/>
                </a:lnTo>
                <a:lnTo>
                  <a:pt x="46018" y="187447"/>
                </a:lnTo>
                <a:lnTo>
                  <a:pt x="43755" y="184842"/>
                </a:lnTo>
                <a:lnTo>
                  <a:pt x="42247" y="182153"/>
                </a:lnTo>
                <a:lnTo>
                  <a:pt x="40570" y="176625"/>
                </a:lnTo>
                <a:lnTo>
                  <a:pt x="39825" y="170994"/>
                </a:lnTo>
                <a:lnTo>
                  <a:pt x="39627" y="168158"/>
                </a:lnTo>
                <a:lnTo>
                  <a:pt x="40447" y="166268"/>
                </a:lnTo>
                <a:lnTo>
                  <a:pt x="41946" y="165008"/>
                </a:lnTo>
                <a:lnTo>
                  <a:pt x="43898" y="164168"/>
                </a:lnTo>
                <a:lnTo>
                  <a:pt x="48607" y="160694"/>
                </a:lnTo>
                <a:lnTo>
                  <a:pt x="51196" y="158435"/>
                </a:lnTo>
                <a:lnTo>
                  <a:pt x="53875" y="156928"/>
                </a:lnTo>
                <a:lnTo>
                  <a:pt x="59391" y="155254"/>
                </a:lnTo>
                <a:lnTo>
                  <a:pt x="65018" y="154510"/>
                </a:lnTo>
                <a:lnTo>
                  <a:pt x="67852" y="154312"/>
                </a:lnTo>
                <a:lnTo>
                  <a:pt x="72598" y="153227"/>
                </a:lnTo>
                <a:lnTo>
                  <a:pt x="78620" y="151551"/>
                </a:lnTo>
                <a:lnTo>
                  <a:pt x="85493" y="149482"/>
                </a:lnTo>
                <a:lnTo>
                  <a:pt x="91979" y="149054"/>
                </a:lnTo>
                <a:lnTo>
                  <a:pt x="98208" y="149722"/>
                </a:lnTo>
                <a:lnTo>
                  <a:pt x="104266" y="151120"/>
                </a:lnTo>
                <a:lnTo>
                  <a:pt x="111162" y="152052"/>
                </a:lnTo>
                <a:lnTo>
                  <a:pt x="118617" y="152673"/>
                </a:lnTo>
                <a:lnTo>
                  <a:pt x="126445" y="153087"/>
                </a:lnTo>
                <a:lnTo>
                  <a:pt x="142762" y="153547"/>
                </a:lnTo>
                <a:lnTo>
                  <a:pt x="184962" y="153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6"/>
          <p:cNvSpPr/>
          <p:nvPr/>
        </p:nvSpPr>
        <p:spPr>
          <a:xfrm>
            <a:off x="1940242" y="278606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7"/>
          <p:cNvSpPr/>
          <p:nvPr/>
        </p:nvSpPr>
        <p:spPr>
          <a:xfrm>
            <a:off x="1777485" y="2794635"/>
            <a:ext cx="179839" cy="145733"/>
          </a:xfrm>
          <a:custGeom>
            <a:avLst/>
            <a:gdLst/>
            <a:ahLst/>
            <a:cxnLst/>
            <a:rect l="0" t="0" r="0" b="0"/>
            <a:pathLst>
              <a:path w="179839" h="145733">
                <a:moveTo>
                  <a:pt x="119894" y="0"/>
                </a:moveTo>
                <a:lnTo>
                  <a:pt x="47279" y="0"/>
                </a:lnTo>
                <a:lnTo>
                  <a:pt x="44814" y="952"/>
                </a:lnTo>
                <a:lnTo>
                  <a:pt x="39535" y="4551"/>
                </a:lnTo>
                <a:lnTo>
                  <a:pt x="35842" y="5891"/>
                </a:lnTo>
                <a:lnTo>
                  <a:pt x="31474" y="6785"/>
                </a:lnTo>
                <a:lnTo>
                  <a:pt x="26658" y="7380"/>
                </a:lnTo>
                <a:lnTo>
                  <a:pt x="22494" y="8730"/>
                </a:lnTo>
                <a:lnTo>
                  <a:pt x="18766" y="10583"/>
                </a:lnTo>
                <a:lnTo>
                  <a:pt x="10489" y="15848"/>
                </a:lnTo>
                <a:lnTo>
                  <a:pt x="6817" y="19108"/>
                </a:lnTo>
                <a:lnTo>
                  <a:pt x="4505" y="21311"/>
                </a:lnTo>
                <a:lnTo>
                  <a:pt x="2963" y="24685"/>
                </a:lnTo>
                <a:lnTo>
                  <a:pt x="1935" y="28839"/>
                </a:lnTo>
                <a:lnTo>
                  <a:pt x="1250" y="33513"/>
                </a:lnTo>
                <a:lnTo>
                  <a:pt x="793" y="38534"/>
                </a:lnTo>
                <a:lnTo>
                  <a:pt x="489" y="43787"/>
                </a:lnTo>
                <a:lnTo>
                  <a:pt x="0" y="56803"/>
                </a:lnTo>
                <a:lnTo>
                  <a:pt x="912" y="56919"/>
                </a:lnTo>
                <a:lnTo>
                  <a:pt x="4466" y="54507"/>
                </a:lnTo>
                <a:lnTo>
                  <a:pt x="6747" y="53483"/>
                </a:lnTo>
                <a:lnTo>
                  <a:pt x="11822" y="52345"/>
                </a:lnTo>
                <a:lnTo>
                  <a:pt x="16414" y="52042"/>
                </a:lnTo>
                <a:lnTo>
                  <a:pt x="22332" y="51839"/>
                </a:lnTo>
                <a:lnTo>
                  <a:pt x="38434" y="51614"/>
                </a:lnTo>
                <a:lnTo>
                  <a:pt x="87554" y="51458"/>
                </a:lnTo>
                <a:lnTo>
                  <a:pt x="94524" y="52403"/>
                </a:lnTo>
                <a:lnTo>
                  <a:pt x="101076" y="53985"/>
                </a:lnTo>
                <a:lnTo>
                  <a:pt x="107349" y="55992"/>
                </a:lnTo>
                <a:lnTo>
                  <a:pt x="113436" y="58283"/>
                </a:lnTo>
                <a:lnTo>
                  <a:pt x="119399" y="60763"/>
                </a:lnTo>
                <a:lnTo>
                  <a:pt x="125279" y="63369"/>
                </a:lnTo>
                <a:lnTo>
                  <a:pt x="130152" y="66058"/>
                </a:lnTo>
                <a:lnTo>
                  <a:pt x="134353" y="68803"/>
                </a:lnTo>
                <a:lnTo>
                  <a:pt x="138106" y="71586"/>
                </a:lnTo>
                <a:lnTo>
                  <a:pt x="143465" y="76299"/>
                </a:lnTo>
                <a:lnTo>
                  <a:pt x="157040" y="89156"/>
                </a:lnTo>
                <a:lnTo>
                  <a:pt x="171646" y="103357"/>
                </a:lnTo>
                <a:lnTo>
                  <a:pt x="174398" y="107005"/>
                </a:lnTo>
                <a:lnTo>
                  <a:pt x="176233" y="110389"/>
                </a:lnTo>
                <a:lnTo>
                  <a:pt x="179177" y="118113"/>
                </a:lnTo>
                <a:lnTo>
                  <a:pt x="179580" y="121710"/>
                </a:lnTo>
                <a:lnTo>
                  <a:pt x="179838" y="127229"/>
                </a:lnTo>
                <a:lnTo>
                  <a:pt x="177334" y="130523"/>
                </a:lnTo>
                <a:lnTo>
                  <a:pt x="175332" y="132735"/>
                </a:lnTo>
                <a:lnTo>
                  <a:pt x="173046" y="134210"/>
                </a:lnTo>
                <a:lnTo>
                  <a:pt x="167965" y="135849"/>
                </a:lnTo>
                <a:lnTo>
                  <a:pt x="162531" y="136577"/>
                </a:lnTo>
                <a:lnTo>
                  <a:pt x="156942" y="136900"/>
                </a:lnTo>
                <a:lnTo>
                  <a:pt x="154118" y="136987"/>
                </a:lnTo>
                <a:lnTo>
                  <a:pt x="137040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8"/>
          <p:cNvSpPr/>
          <p:nvPr/>
        </p:nvSpPr>
        <p:spPr>
          <a:xfrm>
            <a:off x="1614487" y="323183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9"/>
          <p:cNvSpPr/>
          <p:nvPr/>
        </p:nvSpPr>
        <p:spPr>
          <a:xfrm>
            <a:off x="1455594" y="3214687"/>
            <a:ext cx="184429" cy="127939"/>
          </a:xfrm>
          <a:custGeom>
            <a:avLst/>
            <a:gdLst/>
            <a:ahLst/>
            <a:cxnLst/>
            <a:rect l="0" t="0" r="0" b="0"/>
            <a:pathLst>
              <a:path w="184429" h="127939">
                <a:moveTo>
                  <a:pt x="64595" y="0"/>
                </a:moveTo>
                <a:lnTo>
                  <a:pt x="46392" y="9102"/>
                </a:lnTo>
                <a:lnTo>
                  <a:pt x="40077" y="12735"/>
                </a:lnTo>
                <a:lnTo>
                  <a:pt x="34915" y="16110"/>
                </a:lnTo>
                <a:lnTo>
                  <a:pt x="30521" y="19313"/>
                </a:lnTo>
                <a:lnTo>
                  <a:pt x="26639" y="23353"/>
                </a:lnTo>
                <a:lnTo>
                  <a:pt x="23099" y="27951"/>
                </a:lnTo>
                <a:lnTo>
                  <a:pt x="19786" y="32922"/>
                </a:lnTo>
                <a:lnTo>
                  <a:pt x="16625" y="37188"/>
                </a:lnTo>
                <a:lnTo>
                  <a:pt x="13565" y="40984"/>
                </a:lnTo>
                <a:lnTo>
                  <a:pt x="10573" y="44468"/>
                </a:lnTo>
                <a:lnTo>
                  <a:pt x="8578" y="48695"/>
                </a:lnTo>
                <a:lnTo>
                  <a:pt x="7248" y="53418"/>
                </a:lnTo>
                <a:lnTo>
                  <a:pt x="6361" y="58472"/>
                </a:lnTo>
                <a:lnTo>
                  <a:pt x="4818" y="63747"/>
                </a:lnTo>
                <a:lnTo>
                  <a:pt x="2836" y="69168"/>
                </a:lnTo>
                <a:lnTo>
                  <a:pt x="562" y="74687"/>
                </a:lnTo>
                <a:lnTo>
                  <a:pt x="0" y="80271"/>
                </a:lnTo>
                <a:lnTo>
                  <a:pt x="576" y="85899"/>
                </a:lnTo>
                <a:lnTo>
                  <a:pt x="1913" y="91556"/>
                </a:lnTo>
                <a:lnTo>
                  <a:pt x="3758" y="97232"/>
                </a:lnTo>
                <a:lnTo>
                  <a:pt x="5939" y="102922"/>
                </a:lnTo>
                <a:lnTo>
                  <a:pt x="8346" y="108619"/>
                </a:lnTo>
                <a:lnTo>
                  <a:pt x="12809" y="113371"/>
                </a:lnTo>
                <a:lnTo>
                  <a:pt x="18641" y="117491"/>
                </a:lnTo>
                <a:lnTo>
                  <a:pt x="25387" y="121190"/>
                </a:lnTo>
                <a:lnTo>
                  <a:pt x="33694" y="123655"/>
                </a:lnTo>
                <a:lnTo>
                  <a:pt x="43042" y="125300"/>
                </a:lnTo>
                <a:lnTo>
                  <a:pt x="53084" y="126395"/>
                </a:lnTo>
                <a:lnTo>
                  <a:pt x="61684" y="127126"/>
                </a:lnTo>
                <a:lnTo>
                  <a:pt x="69322" y="127613"/>
                </a:lnTo>
                <a:lnTo>
                  <a:pt x="76319" y="127938"/>
                </a:lnTo>
                <a:lnTo>
                  <a:pt x="86698" y="126250"/>
                </a:lnTo>
                <a:lnTo>
                  <a:pt x="99333" y="123219"/>
                </a:lnTo>
                <a:lnTo>
                  <a:pt x="125755" y="115724"/>
                </a:lnTo>
                <a:lnTo>
                  <a:pt x="147022" y="109218"/>
                </a:lnTo>
                <a:lnTo>
                  <a:pt x="154789" y="106149"/>
                </a:lnTo>
                <a:lnTo>
                  <a:pt x="160920" y="103151"/>
                </a:lnTo>
                <a:lnTo>
                  <a:pt x="165959" y="100200"/>
                </a:lnTo>
                <a:lnTo>
                  <a:pt x="170271" y="96328"/>
                </a:lnTo>
                <a:lnTo>
                  <a:pt x="174098" y="91841"/>
                </a:lnTo>
                <a:lnTo>
                  <a:pt x="177603" y="86945"/>
                </a:lnTo>
                <a:lnTo>
                  <a:pt x="179939" y="82728"/>
                </a:lnTo>
                <a:lnTo>
                  <a:pt x="181496" y="78965"/>
                </a:lnTo>
                <a:lnTo>
                  <a:pt x="182534" y="75504"/>
                </a:lnTo>
                <a:lnTo>
                  <a:pt x="183226" y="72243"/>
                </a:lnTo>
                <a:lnTo>
                  <a:pt x="183688" y="69117"/>
                </a:lnTo>
                <a:lnTo>
                  <a:pt x="183995" y="66080"/>
                </a:lnTo>
                <a:lnTo>
                  <a:pt x="184200" y="61199"/>
                </a:lnTo>
                <a:lnTo>
                  <a:pt x="184428" y="48154"/>
                </a:lnTo>
                <a:lnTo>
                  <a:pt x="183536" y="42580"/>
                </a:lnTo>
                <a:lnTo>
                  <a:pt x="181989" y="37912"/>
                </a:lnTo>
                <a:lnTo>
                  <a:pt x="176038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0"/>
          <p:cNvSpPr/>
          <p:nvPr/>
        </p:nvSpPr>
        <p:spPr>
          <a:xfrm>
            <a:off x="1374457" y="3789045"/>
            <a:ext cx="111443" cy="17146"/>
          </a:xfrm>
          <a:custGeom>
            <a:avLst/>
            <a:gdLst/>
            <a:ahLst/>
            <a:cxnLst/>
            <a:rect l="0" t="0" r="0" b="0"/>
            <a:pathLst>
              <a:path w="111443" h="17146">
                <a:moveTo>
                  <a:pt x="0" y="17145"/>
                </a:moveTo>
                <a:lnTo>
                  <a:pt x="13652" y="12594"/>
                </a:lnTo>
                <a:lnTo>
                  <a:pt x="18627" y="11253"/>
                </a:lnTo>
                <a:lnTo>
                  <a:pt x="22895" y="10359"/>
                </a:lnTo>
                <a:lnTo>
                  <a:pt x="48694" y="6562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1"/>
          <p:cNvSpPr/>
          <p:nvPr/>
        </p:nvSpPr>
        <p:spPr>
          <a:xfrm>
            <a:off x="1605914" y="38576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2"/>
          <p:cNvSpPr/>
          <p:nvPr/>
        </p:nvSpPr>
        <p:spPr>
          <a:xfrm>
            <a:off x="1657491" y="3711892"/>
            <a:ext cx="187907" cy="171451"/>
          </a:xfrm>
          <a:custGeom>
            <a:avLst/>
            <a:gdLst/>
            <a:ahLst/>
            <a:cxnLst/>
            <a:rect l="0" t="0" r="0" b="0"/>
            <a:pathLst>
              <a:path w="187907" h="171451">
                <a:moveTo>
                  <a:pt x="171309" y="0"/>
                </a:moveTo>
                <a:lnTo>
                  <a:pt x="142099" y="0"/>
                </a:lnTo>
                <a:lnTo>
                  <a:pt x="138501" y="953"/>
                </a:lnTo>
                <a:lnTo>
                  <a:pt x="134197" y="2540"/>
                </a:lnTo>
                <a:lnTo>
                  <a:pt x="129422" y="4551"/>
                </a:lnTo>
                <a:lnTo>
                  <a:pt x="122429" y="5891"/>
                </a:lnTo>
                <a:lnTo>
                  <a:pt x="113957" y="6785"/>
                </a:lnTo>
                <a:lnTo>
                  <a:pt x="104499" y="7381"/>
                </a:lnTo>
                <a:lnTo>
                  <a:pt x="97242" y="6826"/>
                </a:lnTo>
                <a:lnTo>
                  <a:pt x="91451" y="5503"/>
                </a:lnTo>
                <a:lnTo>
                  <a:pt x="86638" y="3669"/>
                </a:lnTo>
                <a:lnTo>
                  <a:pt x="81523" y="2446"/>
                </a:lnTo>
                <a:lnTo>
                  <a:pt x="76209" y="1631"/>
                </a:lnTo>
                <a:lnTo>
                  <a:pt x="63094" y="322"/>
                </a:lnTo>
                <a:lnTo>
                  <a:pt x="58761" y="143"/>
                </a:lnTo>
                <a:lnTo>
                  <a:pt x="52707" y="63"/>
                </a:lnTo>
                <a:lnTo>
                  <a:pt x="36969" y="8"/>
                </a:lnTo>
                <a:lnTo>
                  <a:pt x="34124" y="958"/>
                </a:lnTo>
                <a:lnTo>
                  <a:pt x="30322" y="2544"/>
                </a:lnTo>
                <a:lnTo>
                  <a:pt x="25882" y="4554"/>
                </a:lnTo>
                <a:lnTo>
                  <a:pt x="22923" y="6846"/>
                </a:lnTo>
                <a:lnTo>
                  <a:pt x="20950" y="9326"/>
                </a:lnTo>
                <a:lnTo>
                  <a:pt x="19634" y="11933"/>
                </a:lnTo>
                <a:lnTo>
                  <a:pt x="17805" y="13670"/>
                </a:lnTo>
                <a:lnTo>
                  <a:pt x="15633" y="14828"/>
                </a:lnTo>
                <a:lnTo>
                  <a:pt x="13232" y="15601"/>
                </a:lnTo>
                <a:lnTo>
                  <a:pt x="10679" y="18973"/>
                </a:lnTo>
                <a:lnTo>
                  <a:pt x="8025" y="24079"/>
                </a:lnTo>
                <a:lnTo>
                  <a:pt x="1472" y="39152"/>
                </a:lnTo>
                <a:lnTo>
                  <a:pt x="576" y="43753"/>
                </a:lnTo>
                <a:lnTo>
                  <a:pt x="177" y="48974"/>
                </a:lnTo>
                <a:lnTo>
                  <a:pt x="0" y="54468"/>
                </a:lnTo>
                <a:lnTo>
                  <a:pt x="905" y="57267"/>
                </a:lnTo>
                <a:lnTo>
                  <a:pt x="2461" y="60086"/>
                </a:lnTo>
                <a:lnTo>
                  <a:pt x="4451" y="62917"/>
                </a:lnTo>
                <a:lnTo>
                  <a:pt x="6730" y="64805"/>
                </a:lnTo>
                <a:lnTo>
                  <a:pt x="9202" y="66063"/>
                </a:lnTo>
                <a:lnTo>
                  <a:pt x="14489" y="67461"/>
                </a:lnTo>
                <a:lnTo>
                  <a:pt x="20013" y="68083"/>
                </a:lnTo>
                <a:lnTo>
                  <a:pt x="25644" y="68359"/>
                </a:lnTo>
                <a:lnTo>
                  <a:pt x="31321" y="68482"/>
                </a:lnTo>
                <a:lnTo>
                  <a:pt x="37019" y="68537"/>
                </a:lnTo>
                <a:lnTo>
                  <a:pt x="41777" y="67599"/>
                </a:lnTo>
                <a:lnTo>
                  <a:pt x="47807" y="66021"/>
                </a:lnTo>
                <a:lnTo>
                  <a:pt x="54684" y="64016"/>
                </a:lnTo>
                <a:lnTo>
                  <a:pt x="61174" y="62680"/>
                </a:lnTo>
                <a:lnTo>
                  <a:pt x="67405" y="61790"/>
                </a:lnTo>
                <a:lnTo>
                  <a:pt x="73465" y="61195"/>
                </a:lnTo>
                <a:lnTo>
                  <a:pt x="81314" y="61752"/>
                </a:lnTo>
                <a:lnTo>
                  <a:pt x="90357" y="63076"/>
                </a:lnTo>
                <a:lnTo>
                  <a:pt x="100196" y="64910"/>
                </a:lnTo>
                <a:lnTo>
                  <a:pt x="111518" y="68038"/>
                </a:lnTo>
                <a:lnTo>
                  <a:pt x="123828" y="72029"/>
                </a:lnTo>
                <a:lnTo>
                  <a:pt x="136797" y="76594"/>
                </a:lnTo>
                <a:lnTo>
                  <a:pt x="146396" y="80590"/>
                </a:lnTo>
                <a:lnTo>
                  <a:pt x="153748" y="84207"/>
                </a:lnTo>
                <a:lnTo>
                  <a:pt x="159601" y="87571"/>
                </a:lnTo>
                <a:lnTo>
                  <a:pt x="164456" y="91718"/>
                </a:lnTo>
                <a:lnTo>
                  <a:pt x="168645" y="96388"/>
                </a:lnTo>
                <a:lnTo>
                  <a:pt x="172390" y="101406"/>
                </a:lnTo>
                <a:lnTo>
                  <a:pt x="175840" y="106657"/>
                </a:lnTo>
                <a:lnTo>
                  <a:pt x="179092" y="112062"/>
                </a:lnTo>
                <a:lnTo>
                  <a:pt x="182212" y="117571"/>
                </a:lnTo>
                <a:lnTo>
                  <a:pt x="184293" y="122195"/>
                </a:lnTo>
                <a:lnTo>
                  <a:pt x="185680" y="126231"/>
                </a:lnTo>
                <a:lnTo>
                  <a:pt x="186604" y="129874"/>
                </a:lnTo>
                <a:lnTo>
                  <a:pt x="187221" y="133255"/>
                </a:lnTo>
                <a:lnTo>
                  <a:pt x="187632" y="136462"/>
                </a:lnTo>
                <a:lnTo>
                  <a:pt x="187906" y="139552"/>
                </a:lnTo>
                <a:lnTo>
                  <a:pt x="187136" y="142565"/>
                </a:lnTo>
                <a:lnTo>
                  <a:pt x="185670" y="145526"/>
                </a:lnTo>
                <a:lnTo>
                  <a:pt x="183740" y="148452"/>
                </a:lnTo>
                <a:lnTo>
                  <a:pt x="181501" y="151356"/>
                </a:lnTo>
                <a:lnTo>
                  <a:pt x="179056" y="154244"/>
                </a:lnTo>
                <a:lnTo>
                  <a:pt x="176473" y="157122"/>
                </a:lnTo>
                <a:lnTo>
                  <a:pt x="173799" y="159041"/>
                </a:lnTo>
                <a:lnTo>
                  <a:pt x="168288" y="161172"/>
                </a:lnTo>
                <a:lnTo>
                  <a:pt x="162663" y="164660"/>
                </a:lnTo>
                <a:lnTo>
                  <a:pt x="159830" y="166923"/>
                </a:lnTo>
                <a:lnTo>
                  <a:pt x="156036" y="168432"/>
                </a:lnTo>
                <a:lnTo>
                  <a:pt x="151602" y="169438"/>
                </a:lnTo>
                <a:lnTo>
                  <a:pt x="146741" y="170109"/>
                </a:lnTo>
                <a:lnTo>
                  <a:pt x="141595" y="170556"/>
                </a:lnTo>
                <a:lnTo>
                  <a:pt x="136259" y="170854"/>
                </a:lnTo>
                <a:lnTo>
                  <a:pt x="102728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3"/>
          <p:cNvSpPr/>
          <p:nvPr/>
        </p:nvSpPr>
        <p:spPr>
          <a:xfrm>
            <a:off x="1640204" y="3917632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197168" y="0"/>
                </a:moveTo>
                <a:lnTo>
                  <a:pt x="178964" y="4551"/>
                </a:lnTo>
                <a:lnTo>
                  <a:pt x="169792" y="5891"/>
                </a:lnTo>
                <a:lnTo>
                  <a:pt x="159868" y="6785"/>
                </a:lnTo>
                <a:lnTo>
                  <a:pt x="140585" y="7778"/>
                </a:lnTo>
                <a:lnTo>
                  <a:pt x="125665" y="8219"/>
                </a:lnTo>
                <a:lnTo>
                  <a:pt x="119019" y="9290"/>
                </a:lnTo>
                <a:lnTo>
                  <a:pt x="112684" y="10956"/>
                </a:lnTo>
                <a:lnTo>
                  <a:pt x="106555" y="13019"/>
                </a:lnTo>
                <a:lnTo>
                  <a:pt x="96754" y="15347"/>
                </a:lnTo>
                <a:lnTo>
                  <a:pt x="84506" y="17851"/>
                </a:lnTo>
                <a:lnTo>
                  <a:pt x="70625" y="20473"/>
                </a:lnTo>
                <a:lnTo>
                  <a:pt x="59466" y="22221"/>
                </a:lnTo>
                <a:lnTo>
                  <a:pt x="50122" y="23387"/>
                </a:lnTo>
                <a:lnTo>
                  <a:pt x="41987" y="24164"/>
                </a:lnTo>
                <a:lnTo>
                  <a:pt x="34659" y="24682"/>
                </a:lnTo>
                <a:lnTo>
                  <a:pt x="27869" y="25027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4"/>
          <p:cNvSpPr/>
          <p:nvPr/>
        </p:nvSpPr>
        <p:spPr>
          <a:xfrm>
            <a:off x="1785937" y="390906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5"/>
          <p:cNvSpPr/>
          <p:nvPr/>
        </p:nvSpPr>
        <p:spPr>
          <a:xfrm>
            <a:off x="2368867" y="281178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6"/>
          <p:cNvSpPr/>
          <p:nvPr/>
        </p:nvSpPr>
        <p:spPr>
          <a:xfrm>
            <a:off x="2317615" y="2837497"/>
            <a:ext cx="152034" cy="190981"/>
          </a:xfrm>
          <a:custGeom>
            <a:avLst/>
            <a:gdLst/>
            <a:ahLst/>
            <a:cxnLst/>
            <a:rect l="0" t="0" r="0" b="0"/>
            <a:pathLst>
              <a:path w="152034" h="190981">
                <a:moveTo>
                  <a:pt x="145549" y="0"/>
                </a:moveTo>
                <a:lnTo>
                  <a:pt x="124516" y="0"/>
                </a:lnTo>
                <a:lnTo>
                  <a:pt x="114382" y="2858"/>
                </a:lnTo>
                <a:lnTo>
                  <a:pt x="101911" y="7620"/>
                </a:lnTo>
                <a:lnTo>
                  <a:pt x="87882" y="13653"/>
                </a:lnTo>
                <a:lnTo>
                  <a:pt x="71862" y="23389"/>
                </a:lnTo>
                <a:lnTo>
                  <a:pt x="54515" y="35596"/>
                </a:lnTo>
                <a:lnTo>
                  <a:pt x="36282" y="49448"/>
                </a:lnTo>
                <a:lnTo>
                  <a:pt x="22222" y="68208"/>
                </a:lnTo>
                <a:lnTo>
                  <a:pt x="10944" y="90239"/>
                </a:lnTo>
                <a:lnTo>
                  <a:pt x="1520" y="114452"/>
                </a:lnTo>
                <a:lnTo>
                  <a:pt x="0" y="135357"/>
                </a:lnTo>
                <a:lnTo>
                  <a:pt x="3749" y="154055"/>
                </a:lnTo>
                <a:lnTo>
                  <a:pt x="11011" y="171283"/>
                </a:lnTo>
                <a:lnTo>
                  <a:pt x="27282" y="181816"/>
                </a:lnTo>
                <a:lnTo>
                  <a:pt x="49560" y="187886"/>
                </a:lnTo>
                <a:lnTo>
                  <a:pt x="75841" y="190980"/>
                </a:lnTo>
                <a:lnTo>
                  <a:pt x="99077" y="187328"/>
                </a:lnTo>
                <a:lnTo>
                  <a:pt x="120283" y="179177"/>
                </a:lnTo>
                <a:lnTo>
                  <a:pt x="140135" y="168029"/>
                </a:lnTo>
                <a:lnTo>
                  <a:pt x="149560" y="152977"/>
                </a:lnTo>
                <a:lnTo>
                  <a:pt x="152033" y="135322"/>
                </a:lnTo>
                <a:lnTo>
                  <a:pt x="11126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7"/>
          <p:cNvSpPr/>
          <p:nvPr/>
        </p:nvSpPr>
        <p:spPr>
          <a:xfrm>
            <a:off x="2574607" y="2811780"/>
            <a:ext cx="8573" cy="222885"/>
          </a:xfrm>
          <a:custGeom>
            <a:avLst/>
            <a:gdLst/>
            <a:ahLst/>
            <a:cxnLst/>
            <a:rect l="0" t="0" r="0" b="0"/>
            <a:pathLst>
              <a:path w="8573" h="222885">
                <a:moveTo>
                  <a:pt x="0" y="0"/>
                </a:moveTo>
                <a:lnTo>
                  <a:pt x="0" y="38625"/>
                </a:lnTo>
                <a:lnTo>
                  <a:pt x="953" y="50515"/>
                </a:lnTo>
                <a:lnTo>
                  <a:pt x="5891" y="98893"/>
                </a:lnTo>
                <a:lnTo>
                  <a:pt x="6785" y="111648"/>
                </a:lnTo>
                <a:lnTo>
                  <a:pt x="7778" y="132489"/>
                </a:lnTo>
                <a:lnTo>
                  <a:pt x="8220" y="148101"/>
                </a:lnTo>
                <a:lnTo>
                  <a:pt x="8572" y="222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8"/>
          <p:cNvSpPr/>
          <p:nvPr/>
        </p:nvSpPr>
        <p:spPr>
          <a:xfrm>
            <a:off x="2540317" y="290607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13652" y="21167"/>
                </a:lnTo>
                <a:lnTo>
                  <a:pt x="19579" y="18874"/>
                </a:lnTo>
                <a:lnTo>
                  <a:pt x="25435" y="16392"/>
                </a:lnTo>
                <a:lnTo>
                  <a:pt x="31244" y="13786"/>
                </a:lnTo>
                <a:lnTo>
                  <a:pt x="37022" y="12048"/>
                </a:lnTo>
                <a:lnTo>
                  <a:pt x="42779" y="10890"/>
                </a:lnTo>
                <a:lnTo>
                  <a:pt x="48522" y="10117"/>
                </a:lnTo>
                <a:lnTo>
                  <a:pt x="53303" y="9602"/>
                </a:lnTo>
                <a:lnTo>
                  <a:pt x="57443" y="9259"/>
                </a:lnTo>
                <a:lnTo>
                  <a:pt x="61155" y="9030"/>
                </a:lnTo>
                <a:lnTo>
                  <a:pt x="70360" y="8776"/>
                </a:lnTo>
                <a:lnTo>
                  <a:pt x="75482" y="8708"/>
                </a:lnTo>
                <a:lnTo>
                  <a:pt x="83659" y="7711"/>
                </a:lnTo>
                <a:lnTo>
                  <a:pt x="93872" y="6093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9"/>
          <p:cNvSpPr/>
          <p:nvPr/>
        </p:nvSpPr>
        <p:spPr>
          <a:xfrm>
            <a:off x="2831782" y="2828925"/>
            <a:ext cx="17146" cy="94298"/>
          </a:xfrm>
          <a:custGeom>
            <a:avLst/>
            <a:gdLst/>
            <a:ahLst/>
            <a:cxnLst/>
            <a:rect l="0" t="0" r="0" b="0"/>
            <a:pathLst>
              <a:path w="17146" h="94298">
                <a:moveTo>
                  <a:pt x="0" y="0"/>
                </a:moveTo>
                <a:lnTo>
                  <a:pt x="0" y="9101"/>
                </a:lnTo>
                <a:lnTo>
                  <a:pt x="953" y="16545"/>
                </a:lnTo>
                <a:lnTo>
                  <a:pt x="2540" y="26270"/>
                </a:lnTo>
                <a:lnTo>
                  <a:pt x="4551" y="37515"/>
                </a:lnTo>
                <a:lnTo>
                  <a:pt x="6844" y="46918"/>
                </a:lnTo>
                <a:lnTo>
                  <a:pt x="9325" y="55091"/>
                </a:lnTo>
                <a:lnTo>
                  <a:pt x="11932" y="62445"/>
                </a:lnTo>
                <a:lnTo>
                  <a:pt x="13669" y="69252"/>
                </a:lnTo>
                <a:lnTo>
                  <a:pt x="14828" y="75695"/>
                </a:lnTo>
                <a:lnTo>
                  <a:pt x="17145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0"/>
          <p:cNvSpPr/>
          <p:nvPr/>
        </p:nvSpPr>
        <p:spPr>
          <a:xfrm>
            <a:off x="2848927" y="3034664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1"/>
          <p:cNvSpPr/>
          <p:nvPr/>
        </p:nvSpPr>
        <p:spPr>
          <a:xfrm>
            <a:off x="2771775" y="2837497"/>
            <a:ext cx="42863" cy="51436"/>
          </a:xfrm>
          <a:custGeom>
            <a:avLst/>
            <a:gdLst/>
            <a:ahLst/>
            <a:cxnLst/>
            <a:rect l="0" t="0" r="0" b="0"/>
            <a:pathLst>
              <a:path w="42863" h="51436">
                <a:moveTo>
                  <a:pt x="42862" y="0"/>
                </a:moveTo>
                <a:lnTo>
                  <a:pt x="42862" y="9102"/>
                </a:lnTo>
                <a:lnTo>
                  <a:pt x="40957" y="13688"/>
                </a:lnTo>
                <a:lnTo>
                  <a:pt x="37782" y="18650"/>
                </a:lnTo>
                <a:lnTo>
                  <a:pt x="33760" y="23864"/>
                </a:lnTo>
                <a:lnTo>
                  <a:pt x="28222" y="29244"/>
                </a:lnTo>
                <a:lnTo>
                  <a:pt x="21672" y="3473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2"/>
          <p:cNvSpPr/>
          <p:nvPr/>
        </p:nvSpPr>
        <p:spPr>
          <a:xfrm>
            <a:off x="2697005" y="2931795"/>
            <a:ext cx="237648" cy="17145"/>
          </a:xfrm>
          <a:custGeom>
            <a:avLst/>
            <a:gdLst/>
            <a:ahLst/>
            <a:cxnLst/>
            <a:rect l="0" t="0" r="0" b="0"/>
            <a:pathLst>
              <a:path w="237648" h="17145">
                <a:moveTo>
                  <a:pt x="14762" y="0"/>
                </a:moveTo>
                <a:lnTo>
                  <a:pt x="5661" y="4550"/>
                </a:lnTo>
                <a:lnTo>
                  <a:pt x="2979" y="6844"/>
                </a:lnTo>
                <a:lnTo>
                  <a:pt x="1192" y="9325"/>
                </a:lnTo>
                <a:lnTo>
                  <a:pt x="0" y="11931"/>
                </a:lnTo>
                <a:lnTo>
                  <a:pt x="158" y="13669"/>
                </a:lnTo>
                <a:lnTo>
                  <a:pt x="1216" y="14828"/>
                </a:lnTo>
                <a:lnTo>
                  <a:pt x="2874" y="15600"/>
                </a:lnTo>
                <a:lnTo>
                  <a:pt x="4932" y="16115"/>
                </a:lnTo>
                <a:lnTo>
                  <a:pt x="7256" y="16458"/>
                </a:lnTo>
                <a:lnTo>
                  <a:pt x="13331" y="16839"/>
                </a:lnTo>
                <a:lnTo>
                  <a:pt x="22381" y="17009"/>
                </a:lnTo>
                <a:lnTo>
                  <a:pt x="29366" y="16102"/>
                </a:lnTo>
                <a:lnTo>
                  <a:pt x="37833" y="14544"/>
                </a:lnTo>
                <a:lnTo>
                  <a:pt x="47288" y="12553"/>
                </a:lnTo>
                <a:lnTo>
                  <a:pt x="55496" y="11226"/>
                </a:lnTo>
                <a:lnTo>
                  <a:pt x="62873" y="10342"/>
                </a:lnTo>
                <a:lnTo>
                  <a:pt x="69696" y="9752"/>
                </a:lnTo>
                <a:lnTo>
                  <a:pt x="76150" y="9359"/>
                </a:lnTo>
                <a:lnTo>
                  <a:pt x="88400" y="8922"/>
                </a:lnTo>
                <a:lnTo>
                  <a:pt x="189717" y="8603"/>
                </a:lnTo>
                <a:lnTo>
                  <a:pt x="199026" y="9545"/>
                </a:lnTo>
                <a:lnTo>
                  <a:pt x="207138" y="11126"/>
                </a:lnTo>
                <a:lnTo>
                  <a:pt x="228962" y="17114"/>
                </a:lnTo>
                <a:lnTo>
                  <a:pt x="237647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3"/>
          <p:cNvSpPr/>
          <p:nvPr/>
        </p:nvSpPr>
        <p:spPr>
          <a:xfrm>
            <a:off x="2951797" y="2871787"/>
            <a:ext cx="102871" cy="111444"/>
          </a:xfrm>
          <a:custGeom>
            <a:avLst/>
            <a:gdLst/>
            <a:ahLst/>
            <a:cxnLst/>
            <a:rect l="0" t="0" r="0" b="0"/>
            <a:pathLst>
              <a:path w="102871" h="111444">
                <a:moveTo>
                  <a:pt x="0" y="0"/>
                </a:moveTo>
                <a:lnTo>
                  <a:pt x="4551" y="13652"/>
                </a:lnTo>
                <a:lnTo>
                  <a:pt x="7796" y="18627"/>
                </a:lnTo>
                <a:lnTo>
                  <a:pt x="11865" y="22895"/>
                </a:lnTo>
                <a:lnTo>
                  <a:pt x="16483" y="26694"/>
                </a:lnTo>
                <a:lnTo>
                  <a:pt x="20514" y="31131"/>
                </a:lnTo>
                <a:lnTo>
                  <a:pt x="24153" y="35994"/>
                </a:lnTo>
                <a:lnTo>
                  <a:pt x="27532" y="41141"/>
                </a:lnTo>
                <a:lnTo>
                  <a:pt x="31690" y="46477"/>
                </a:lnTo>
                <a:lnTo>
                  <a:pt x="36367" y="51940"/>
                </a:lnTo>
                <a:lnTo>
                  <a:pt x="41389" y="57487"/>
                </a:lnTo>
                <a:lnTo>
                  <a:pt x="54590" y="71270"/>
                </a:lnTo>
                <a:lnTo>
                  <a:pt x="102870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4"/>
          <p:cNvSpPr/>
          <p:nvPr/>
        </p:nvSpPr>
        <p:spPr>
          <a:xfrm>
            <a:off x="3114675" y="2863214"/>
            <a:ext cx="8573" cy="60009"/>
          </a:xfrm>
          <a:custGeom>
            <a:avLst/>
            <a:gdLst/>
            <a:ahLst/>
            <a:cxnLst/>
            <a:rect l="0" t="0" r="0" b="0"/>
            <a:pathLst>
              <a:path w="8573" h="60009">
                <a:moveTo>
                  <a:pt x="8572" y="0"/>
                </a:moveTo>
                <a:lnTo>
                  <a:pt x="8572" y="41141"/>
                </a:lnTo>
                <a:lnTo>
                  <a:pt x="7619" y="45525"/>
                </a:lnTo>
                <a:lnTo>
                  <a:pt x="6032" y="49401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5"/>
          <p:cNvSpPr/>
          <p:nvPr/>
        </p:nvSpPr>
        <p:spPr>
          <a:xfrm>
            <a:off x="3046094" y="316325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6"/>
          <p:cNvSpPr/>
          <p:nvPr/>
        </p:nvSpPr>
        <p:spPr>
          <a:xfrm>
            <a:off x="3191827" y="2858517"/>
            <a:ext cx="162878" cy="21844"/>
          </a:xfrm>
          <a:custGeom>
            <a:avLst/>
            <a:gdLst/>
            <a:ahLst/>
            <a:cxnLst/>
            <a:rect l="0" t="0" r="0" b="0"/>
            <a:pathLst>
              <a:path w="162878" h="21844">
                <a:moveTo>
                  <a:pt x="0" y="21843"/>
                </a:moveTo>
                <a:lnTo>
                  <a:pt x="4551" y="17292"/>
                </a:lnTo>
                <a:lnTo>
                  <a:pt x="7796" y="15951"/>
                </a:lnTo>
                <a:lnTo>
                  <a:pt x="11865" y="15057"/>
                </a:lnTo>
                <a:lnTo>
                  <a:pt x="16482" y="14462"/>
                </a:lnTo>
                <a:lnTo>
                  <a:pt x="20513" y="14065"/>
                </a:lnTo>
                <a:lnTo>
                  <a:pt x="24153" y="13800"/>
                </a:lnTo>
                <a:lnTo>
                  <a:pt x="27532" y="13623"/>
                </a:lnTo>
                <a:lnTo>
                  <a:pt x="31689" y="12553"/>
                </a:lnTo>
                <a:lnTo>
                  <a:pt x="36366" y="10887"/>
                </a:lnTo>
                <a:lnTo>
                  <a:pt x="41389" y="8824"/>
                </a:lnTo>
                <a:lnTo>
                  <a:pt x="46643" y="7448"/>
                </a:lnTo>
                <a:lnTo>
                  <a:pt x="52050" y="6531"/>
                </a:lnTo>
                <a:lnTo>
                  <a:pt x="57560" y="5920"/>
                </a:lnTo>
                <a:lnTo>
                  <a:pt x="97171" y="509"/>
                </a:lnTo>
                <a:lnTo>
                  <a:pt x="111453" y="0"/>
                </a:lnTo>
                <a:lnTo>
                  <a:pt x="124785" y="614"/>
                </a:lnTo>
                <a:lnTo>
                  <a:pt x="162877" y="46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7"/>
          <p:cNvSpPr/>
          <p:nvPr/>
        </p:nvSpPr>
        <p:spPr>
          <a:xfrm>
            <a:off x="3183254" y="299180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18204" y="12594"/>
                </a:lnTo>
                <a:lnTo>
                  <a:pt x="26423" y="11254"/>
                </a:lnTo>
                <a:lnTo>
                  <a:pt x="34761" y="10360"/>
                </a:lnTo>
                <a:lnTo>
                  <a:pt x="43176" y="9764"/>
                </a:lnTo>
                <a:lnTo>
                  <a:pt x="128183" y="1944"/>
                </a:lnTo>
                <a:lnTo>
                  <a:pt x="143647" y="86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8"/>
          <p:cNvSpPr/>
          <p:nvPr/>
        </p:nvSpPr>
        <p:spPr>
          <a:xfrm>
            <a:off x="3502228" y="2871787"/>
            <a:ext cx="186652" cy="162864"/>
          </a:xfrm>
          <a:custGeom>
            <a:avLst/>
            <a:gdLst/>
            <a:ahLst/>
            <a:cxnLst/>
            <a:rect l="0" t="0" r="0" b="0"/>
            <a:pathLst>
              <a:path w="186652" h="162864">
                <a:moveTo>
                  <a:pt x="92506" y="0"/>
                </a:moveTo>
                <a:lnTo>
                  <a:pt x="78854" y="4551"/>
                </a:lnTo>
                <a:lnTo>
                  <a:pt x="73880" y="6844"/>
                </a:lnTo>
                <a:lnTo>
                  <a:pt x="69611" y="9325"/>
                </a:lnTo>
                <a:lnTo>
                  <a:pt x="65813" y="11932"/>
                </a:lnTo>
                <a:lnTo>
                  <a:pt x="59471" y="17480"/>
                </a:lnTo>
                <a:lnTo>
                  <a:pt x="51433" y="24988"/>
                </a:lnTo>
                <a:lnTo>
                  <a:pt x="42264" y="33804"/>
                </a:lnTo>
                <a:lnTo>
                  <a:pt x="35199" y="41586"/>
                </a:lnTo>
                <a:lnTo>
                  <a:pt x="29537" y="48679"/>
                </a:lnTo>
                <a:lnTo>
                  <a:pt x="24809" y="55313"/>
                </a:lnTo>
                <a:lnTo>
                  <a:pt x="20705" y="61640"/>
                </a:lnTo>
                <a:lnTo>
                  <a:pt x="17016" y="67763"/>
                </a:lnTo>
                <a:lnTo>
                  <a:pt x="13605" y="73751"/>
                </a:lnTo>
                <a:lnTo>
                  <a:pt x="10378" y="82505"/>
                </a:lnTo>
                <a:lnTo>
                  <a:pt x="7274" y="93103"/>
                </a:lnTo>
                <a:lnTo>
                  <a:pt x="4252" y="104931"/>
                </a:lnTo>
                <a:lnTo>
                  <a:pt x="2238" y="114722"/>
                </a:lnTo>
                <a:lnTo>
                  <a:pt x="895" y="123154"/>
                </a:lnTo>
                <a:lnTo>
                  <a:pt x="0" y="130680"/>
                </a:lnTo>
                <a:lnTo>
                  <a:pt x="1308" y="136650"/>
                </a:lnTo>
                <a:lnTo>
                  <a:pt x="4085" y="141583"/>
                </a:lnTo>
                <a:lnTo>
                  <a:pt x="7841" y="145823"/>
                </a:lnTo>
                <a:lnTo>
                  <a:pt x="14555" y="153076"/>
                </a:lnTo>
                <a:lnTo>
                  <a:pt x="17679" y="156343"/>
                </a:lnTo>
                <a:lnTo>
                  <a:pt x="21666" y="158521"/>
                </a:lnTo>
                <a:lnTo>
                  <a:pt x="26230" y="159973"/>
                </a:lnTo>
                <a:lnTo>
                  <a:pt x="31177" y="160941"/>
                </a:lnTo>
                <a:lnTo>
                  <a:pt x="37333" y="161587"/>
                </a:lnTo>
                <a:lnTo>
                  <a:pt x="44294" y="162017"/>
                </a:lnTo>
                <a:lnTo>
                  <a:pt x="58696" y="162495"/>
                </a:lnTo>
                <a:lnTo>
                  <a:pt x="83465" y="162802"/>
                </a:lnTo>
                <a:lnTo>
                  <a:pt x="111252" y="162863"/>
                </a:lnTo>
                <a:lnTo>
                  <a:pt x="118338" y="161915"/>
                </a:lnTo>
                <a:lnTo>
                  <a:pt x="124968" y="160331"/>
                </a:lnTo>
                <a:lnTo>
                  <a:pt x="131292" y="158322"/>
                </a:lnTo>
                <a:lnTo>
                  <a:pt x="137414" y="156031"/>
                </a:lnTo>
                <a:lnTo>
                  <a:pt x="143400" y="153551"/>
                </a:lnTo>
                <a:lnTo>
                  <a:pt x="149295" y="150944"/>
                </a:lnTo>
                <a:lnTo>
                  <a:pt x="154178" y="148255"/>
                </a:lnTo>
                <a:lnTo>
                  <a:pt x="158386" y="145509"/>
                </a:lnTo>
                <a:lnTo>
                  <a:pt x="162144" y="142726"/>
                </a:lnTo>
                <a:lnTo>
                  <a:pt x="165601" y="139918"/>
                </a:lnTo>
                <a:lnTo>
                  <a:pt x="168859" y="137094"/>
                </a:lnTo>
                <a:lnTo>
                  <a:pt x="171983" y="134258"/>
                </a:lnTo>
                <a:lnTo>
                  <a:pt x="175018" y="130463"/>
                </a:lnTo>
                <a:lnTo>
                  <a:pt x="177995" y="126028"/>
                </a:lnTo>
                <a:lnTo>
                  <a:pt x="180931" y="121166"/>
                </a:lnTo>
                <a:lnTo>
                  <a:pt x="182889" y="116973"/>
                </a:lnTo>
                <a:lnTo>
                  <a:pt x="184194" y="113224"/>
                </a:lnTo>
                <a:lnTo>
                  <a:pt x="185064" y="109773"/>
                </a:lnTo>
                <a:lnTo>
                  <a:pt x="185644" y="105567"/>
                </a:lnTo>
                <a:lnTo>
                  <a:pt x="186030" y="100858"/>
                </a:lnTo>
                <a:lnTo>
                  <a:pt x="186289" y="95814"/>
                </a:lnTo>
                <a:lnTo>
                  <a:pt x="186575" y="85129"/>
                </a:lnTo>
                <a:lnTo>
                  <a:pt x="186651" y="79613"/>
                </a:lnTo>
                <a:lnTo>
                  <a:pt x="185749" y="74030"/>
                </a:lnTo>
                <a:lnTo>
                  <a:pt x="184196" y="68403"/>
                </a:lnTo>
                <a:lnTo>
                  <a:pt x="182208" y="62747"/>
                </a:lnTo>
                <a:lnTo>
                  <a:pt x="179930" y="58024"/>
                </a:lnTo>
                <a:lnTo>
                  <a:pt x="177459" y="53923"/>
                </a:lnTo>
                <a:lnTo>
                  <a:pt x="174859" y="50236"/>
                </a:lnTo>
                <a:lnTo>
                  <a:pt x="171221" y="46826"/>
                </a:lnTo>
                <a:lnTo>
                  <a:pt x="166890" y="43600"/>
                </a:lnTo>
                <a:lnTo>
                  <a:pt x="12679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9"/>
          <p:cNvSpPr/>
          <p:nvPr/>
        </p:nvSpPr>
        <p:spPr>
          <a:xfrm>
            <a:off x="2874654" y="2940367"/>
            <a:ext cx="25709" cy="257176"/>
          </a:xfrm>
          <a:custGeom>
            <a:avLst/>
            <a:gdLst/>
            <a:ahLst/>
            <a:cxnLst/>
            <a:rect l="0" t="0" r="0" b="0"/>
            <a:pathLst>
              <a:path w="25709" h="257176">
                <a:moveTo>
                  <a:pt x="8563" y="0"/>
                </a:moveTo>
                <a:lnTo>
                  <a:pt x="4012" y="18203"/>
                </a:lnTo>
                <a:lnTo>
                  <a:pt x="2671" y="25471"/>
                </a:lnTo>
                <a:lnTo>
                  <a:pt x="1778" y="32220"/>
                </a:lnTo>
                <a:lnTo>
                  <a:pt x="1182" y="38625"/>
                </a:lnTo>
                <a:lnTo>
                  <a:pt x="785" y="45753"/>
                </a:lnTo>
                <a:lnTo>
                  <a:pt x="343" y="61292"/>
                </a:lnTo>
                <a:lnTo>
                  <a:pt x="22" y="99624"/>
                </a:lnTo>
                <a:lnTo>
                  <a:pt x="0" y="121593"/>
                </a:lnTo>
                <a:lnTo>
                  <a:pt x="1902" y="134402"/>
                </a:lnTo>
                <a:lnTo>
                  <a:pt x="5075" y="150561"/>
                </a:lnTo>
                <a:lnTo>
                  <a:pt x="9095" y="168954"/>
                </a:lnTo>
                <a:lnTo>
                  <a:pt x="11775" y="183121"/>
                </a:lnTo>
                <a:lnTo>
                  <a:pt x="13562" y="194471"/>
                </a:lnTo>
                <a:lnTo>
                  <a:pt x="14753" y="203942"/>
                </a:lnTo>
                <a:lnTo>
                  <a:pt x="16500" y="212162"/>
                </a:lnTo>
                <a:lnTo>
                  <a:pt x="18617" y="219546"/>
                </a:lnTo>
                <a:lnTo>
                  <a:pt x="25708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0"/>
          <p:cNvSpPr/>
          <p:nvPr/>
        </p:nvSpPr>
        <p:spPr>
          <a:xfrm>
            <a:off x="2968942" y="2974657"/>
            <a:ext cx="68581" cy="51436"/>
          </a:xfrm>
          <a:custGeom>
            <a:avLst/>
            <a:gdLst/>
            <a:ahLst/>
            <a:cxnLst/>
            <a:rect l="0" t="0" r="0" b="0"/>
            <a:pathLst>
              <a:path w="68581" h="51436">
                <a:moveTo>
                  <a:pt x="0" y="0"/>
                </a:moveTo>
                <a:lnTo>
                  <a:pt x="19313" y="19313"/>
                </a:lnTo>
                <a:lnTo>
                  <a:pt x="25257" y="23353"/>
                </a:lnTo>
                <a:lnTo>
                  <a:pt x="33031" y="27951"/>
                </a:lnTo>
                <a:lnTo>
                  <a:pt x="42023" y="32922"/>
                </a:lnTo>
                <a:lnTo>
                  <a:pt x="48970" y="36235"/>
                </a:lnTo>
                <a:lnTo>
                  <a:pt x="54554" y="38444"/>
                </a:lnTo>
                <a:lnTo>
                  <a:pt x="6858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11"/>
          <p:cNvSpPr/>
          <p:nvPr/>
        </p:nvSpPr>
        <p:spPr>
          <a:xfrm>
            <a:off x="3054667" y="2923222"/>
            <a:ext cx="42863" cy="137161"/>
          </a:xfrm>
          <a:custGeom>
            <a:avLst/>
            <a:gdLst/>
            <a:ahLst/>
            <a:cxnLst/>
            <a:rect l="0" t="0" r="0" b="0"/>
            <a:pathLst>
              <a:path w="42863" h="137161">
                <a:moveTo>
                  <a:pt x="42862" y="0"/>
                </a:moveTo>
                <a:lnTo>
                  <a:pt x="38312" y="13653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12"/>
          <p:cNvSpPr/>
          <p:nvPr/>
        </p:nvSpPr>
        <p:spPr>
          <a:xfrm>
            <a:off x="3028950" y="321468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13"/>
          <p:cNvSpPr/>
          <p:nvPr/>
        </p:nvSpPr>
        <p:spPr>
          <a:xfrm>
            <a:off x="3106102" y="2948939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14"/>
          <p:cNvSpPr/>
          <p:nvPr/>
        </p:nvSpPr>
        <p:spPr>
          <a:xfrm>
            <a:off x="3080395" y="2966085"/>
            <a:ext cx="34281" cy="291466"/>
          </a:xfrm>
          <a:custGeom>
            <a:avLst/>
            <a:gdLst/>
            <a:ahLst/>
            <a:cxnLst/>
            <a:rect l="0" t="0" r="0" b="0"/>
            <a:pathLst>
              <a:path w="34281" h="291466">
                <a:moveTo>
                  <a:pt x="34280" y="0"/>
                </a:moveTo>
                <a:lnTo>
                  <a:pt x="29729" y="18203"/>
                </a:lnTo>
                <a:lnTo>
                  <a:pt x="28388" y="24518"/>
                </a:lnTo>
                <a:lnTo>
                  <a:pt x="27494" y="29680"/>
                </a:lnTo>
                <a:lnTo>
                  <a:pt x="26899" y="34074"/>
                </a:lnTo>
                <a:lnTo>
                  <a:pt x="26501" y="38908"/>
                </a:lnTo>
                <a:lnTo>
                  <a:pt x="26237" y="44036"/>
                </a:lnTo>
                <a:lnTo>
                  <a:pt x="25864" y="57815"/>
                </a:lnTo>
                <a:lnTo>
                  <a:pt x="25716" y="91813"/>
                </a:lnTo>
                <a:lnTo>
                  <a:pt x="23808" y="102166"/>
                </a:lnTo>
                <a:lnTo>
                  <a:pt x="20631" y="115736"/>
                </a:lnTo>
                <a:lnTo>
                  <a:pt x="16608" y="131449"/>
                </a:lnTo>
                <a:lnTo>
                  <a:pt x="13926" y="142878"/>
                </a:lnTo>
                <a:lnTo>
                  <a:pt x="12138" y="151449"/>
                </a:lnTo>
                <a:lnTo>
                  <a:pt x="10946" y="158116"/>
                </a:lnTo>
                <a:lnTo>
                  <a:pt x="9199" y="164465"/>
                </a:lnTo>
                <a:lnTo>
                  <a:pt x="7082" y="170603"/>
                </a:lnTo>
                <a:lnTo>
                  <a:pt x="4718" y="176601"/>
                </a:lnTo>
                <a:lnTo>
                  <a:pt x="3142" y="182504"/>
                </a:lnTo>
                <a:lnTo>
                  <a:pt x="2091" y="188344"/>
                </a:lnTo>
                <a:lnTo>
                  <a:pt x="1390" y="194143"/>
                </a:lnTo>
                <a:lnTo>
                  <a:pt x="923" y="199913"/>
                </a:lnTo>
                <a:lnTo>
                  <a:pt x="612" y="205665"/>
                </a:lnTo>
                <a:lnTo>
                  <a:pt x="174" y="220323"/>
                </a:lnTo>
                <a:lnTo>
                  <a:pt x="26" y="238359"/>
                </a:lnTo>
                <a:lnTo>
                  <a:pt x="0" y="254669"/>
                </a:lnTo>
                <a:lnTo>
                  <a:pt x="949" y="259314"/>
                </a:lnTo>
                <a:lnTo>
                  <a:pt x="2534" y="263364"/>
                </a:lnTo>
                <a:lnTo>
                  <a:pt x="4544" y="267016"/>
                </a:lnTo>
                <a:lnTo>
                  <a:pt x="5883" y="270403"/>
                </a:lnTo>
                <a:lnTo>
                  <a:pt x="6776" y="273613"/>
                </a:lnTo>
                <a:lnTo>
                  <a:pt x="8562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5"/>
          <p:cNvSpPr/>
          <p:nvPr/>
        </p:nvSpPr>
        <p:spPr>
          <a:xfrm>
            <a:off x="2497454" y="324897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6"/>
          <p:cNvSpPr/>
          <p:nvPr/>
        </p:nvSpPr>
        <p:spPr>
          <a:xfrm>
            <a:off x="2351722" y="3257550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137160" y="0"/>
                </a:moveTo>
                <a:lnTo>
                  <a:pt x="128059" y="13652"/>
                </a:lnTo>
                <a:lnTo>
                  <a:pt x="124425" y="19579"/>
                </a:lnTo>
                <a:lnTo>
                  <a:pt x="121050" y="25435"/>
                </a:lnTo>
                <a:lnTo>
                  <a:pt x="117847" y="31244"/>
                </a:lnTo>
                <a:lnTo>
                  <a:pt x="113807" y="37022"/>
                </a:lnTo>
                <a:lnTo>
                  <a:pt x="109209" y="42778"/>
                </a:lnTo>
                <a:lnTo>
                  <a:pt x="104239" y="48521"/>
                </a:lnTo>
                <a:lnTo>
                  <a:pt x="99020" y="54255"/>
                </a:lnTo>
                <a:lnTo>
                  <a:pt x="88141" y="65706"/>
                </a:lnTo>
                <a:lnTo>
                  <a:pt x="83526" y="71426"/>
                </a:lnTo>
                <a:lnTo>
                  <a:pt x="79497" y="77145"/>
                </a:lnTo>
                <a:lnTo>
                  <a:pt x="75858" y="82862"/>
                </a:lnTo>
                <a:lnTo>
                  <a:pt x="71527" y="88579"/>
                </a:lnTo>
                <a:lnTo>
                  <a:pt x="66735" y="94295"/>
                </a:lnTo>
                <a:lnTo>
                  <a:pt x="57282" y="104774"/>
                </a:lnTo>
                <a:lnTo>
                  <a:pt x="49906" y="112606"/>
                </a:lnTo>
                <a:lnTo>
                  <a:pt x="16787" y="146058"/>
                </a:lnTo>
                <a:lnTo>
                  <a:pt x="13097" y="150712"/>
                </a:lnTo>
                <a:lnTo>
                  <a:pt x="9684" y="15571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7"/>
          <p:cNvSpPr/>
          <p:nvPr/>
        </p:nvSpPr>
        <p:spPr>
          <a:xfrm>
            <a:off x="2377439" y="3291840"/>
            <a:ext cx="137162" cy="188596"/>
          </a:xfrm>
          <a:custGeom>
            <a:avLst/>
            <a:gdLst/>
            <a:ahLst/>
            <a:cxnLst/>
            <a:rect l="0" t="0" r="0" b="0"/>
            <a:pathLst>
              <a:path w="137162" h="188596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6844" y="15574"/>
                </a:lnTo>
                <a:lnTo>
                  <a:pt x="9326" y="19908"/>
                </a:lnTo>
                <a:lnTo>
                  <a:pt x="11932" y="24702"/>
                </a:lnTo>
                <a:lnTo>
                  <a:pt x="15575" y="29802"/>
                </a:lnTo>
                <a:lnTo>
                  <a:pt x="19909" y="35108"/>
                </a:lnTo>
                <a:lnTo>
                  <a:pt x="28851" y="45131"/>
                </a:lnTo>
                <a:lnTo>
                  <a:pt x="36000" y="52761"/>
                </a:lnTo>
                <a:lnTo>
                  <a:pt x="40193" y="58033"/>
                </a:lnTo>
                <a:lnTo>
                  <a:pt x="44893" y="64406"/>
                </a:lnTo>
                <a:lnTo>
                  <a:pt x="49932" y="71512"/>
                </a:lnTo>
                <a:lnTo>
                  <a:pt x="54243" y="77202"/>
                </a:lnTo>
                <a:lnTo>
                  <a:pt x="58069" y="81948"/>
                </a:lnTo>
                <a:lnTo>
                  <a:pt x="61573" y="86065"/>
                </a:lnTo>
                <a:lnTo>
                  <a:pt x="64861" y="89761"/>
                </a:lnTo>
                <a:lnTo>
                  <a:pt x="71055" y="96408"/>
                </a:lnTo>
                <a:lnTo>
                  <a:pt x="74040" y="100467"/>
                </a:lnTo>
                <a:lnTo>
                  <a:pt x="76983" y="105078"/>
                </a:lnTo>
                <a:lnTo>
                  <a:pt x="79897" y="110057"/>
                </a:lnTo>
                <a:lnTo>
                  <a:pt x="81840" y="114329"/>
                </a:lnTo>
                <a:lnTo>
                  <a:pt x="83135" y="118129"/>
                </a:lnTo>
                <a:lnTo>
                  <a:pt x="83999" y="121615"/>
                </a:lnTo>
                <a:lnTo>
                  <a:pt x="86479" y="125844"/>
                </a:lnTo>
                <a:lnTo>
                  <a:pt x="90038" y="130568"/>
                </a:lnTo>
                <a:lnTo>
                  <a:pt x="94315" y="135623"/>
                </a:lnTo>
                <a:lnTo>
                  <a:pt x="98119" y="140898"/>
                </a:lnTo>
                <a:lnTo>
                  <a:pt x="101608" y="146319"/>
                </a:lnTo>
                <a:lnTo>
                  <a:pt x="104887" y="151838"/>
                </a:lnTo>
                <a:lnTo>
                  <a:pt x="108024" y="156470"/>
                </a:lnTo>
                <a:lnTo>
                  <a:pt x="111069" y="160511"/>
                </a:lnTo>
                <a:lnTo>
                  <a:pt x="118248" y="169289"/>
                </a:lnTo>
                <a:lnTo>
                  <a:pt x="121770" y="173029"/>
                </a:lnTo>
                <a:lnTo>
                  <a:pt x="124043" y="175360"/>
                </a:lnTo>
                <a:lnTo>
                  <a:pt x="126510" y="176914"/>
                </a:lnTo>
                <a:lnTo>
                  <a:pt x="129108" y="177950"/>
                </a:lnTo>
                <a:lnTo>
                  <a:pt x="131792" y="178641"/>
                </a:lnTo>
                <a:lnTo>
                  <a:pt x="133582" y="180054"/>
                </a:lnTo>
                <a:lnTo>
                  <a:pt x="134775" y="181948"/>
                </a:lnTo>
                <a:lnTo>
                  <a:pt x="137161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8"/>
          <p:cNvSpPr/>
          <p:nvPr/>
        </p:nvSpPr>
        <p:spPr>
          <a:xfrm>
            <a:off x="2651759" y="3326129"/>
            <a:ext cx="17146" cy="77154"/>
          </a:xfrm>
          <a:custGeom>
            <a:avLst/>
            <a:gdLst/>
            <a:ahLst/>
            <a:cxnLst/>
            <a:rect l="0" t="0" r="0" b="0"/>
            <a:pathLst>
              <a:path w="17146" h="77154">
                <a:moveTo>
                  <a:pt x="0" y="0"/>
                </a:moveTo>
                <a:lnTo>
                  <a:pt x="4551" y="13653"/>
                </a:lnTo>
                <a:lnTo>
                  <a:pt x="6845" y="21485"/>
                </a:lnTo>
                <a:lnTo>
                  <a:pt x="11932" y="40347"/>
                </a:lnTo>
                <a:lnTo>
                  <a:pt x="13670" y="48806"/>
                </a:lnTo>
                <a:lnTo>
                  <a:pt x="14829" y="56350"/>
                </a:lnTo>
                <a:lnTo>
                  <a:pt x="17145" y="7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9"/>
          <p:cNvSpPr/>
          <p:nvPr/>
        </p:nvSpPr>
        <p:spPr>
          <a:xfrm>
            <a:off x="2591752" y="3411854"/>
            <a:ext cx="42863" cy="8574"/>
          </a:xfrm>
          <a:custGeom>
            <a:avLst/>
            <a:gdLst/>
            <a:ahLst/>
            <a:cxnLst/>
            <a:rect l="0" t="0" r="0" b="0"/>
            <a:pathLst>
              <a:path w="42863" h="8574">
                <a:moveTo>
                  <a:pt x="0" y="8573"/>
                </a:move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20"/>
          <p:cNvSpPr/>
          <p:nvPr/>
        </p:nvSpPr>
        <p:spPr>
          <a:xfrm>
            <a:off x="2840354" y="3317557"/>
            <a:ext cx="25719" cy="94298"/>
          </a:xfrm>
          <a:custGeom>
            <a:avLst/>
            <a:gdLst/>
            <a:ahLst/>
            <a:cxnLst/>
            <a:rect l="0" t="0" r="0" b="0"/>
            <a:pathLst>
              <a:path w="25719" h="94298">
                <a:moveTo>
                  <a:pt x="0" y="0"/>
                </a:moveTo>
                <a:lnTo>
                  <a:pt x="4552" y="13653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48805"/>
                </a:lnTo>
                <a:lnTo>
                  <a:pt x="17369" y="56349"/>
                </a:lnTo>
                <a:lnTo>
                  <a:pt x="20152" y="63284"/>
                </a:lnTo>
                <a:lnTo>
                  <a:pt x="22007" y="69812"/>
                </a:lnTo>
                <a:lnTo>
                  <a:pt x="23244" y="76069"/>
                </a:lnTo>
                <a:lnTo>
                  <a:pt x="25718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21"/>
          <p:cNvSpPr/>
          <p:nvPr/>
        </p:nvSpPr>
        <p:spPr>
          <a:xfrm>
            <a:off x="2840354" y="3317557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17146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22"/>
          <p:cNvSpPr/>
          <p:nvPr/>
        </p:nvSpPr>
        <p:spPr>
          <a:xfrm>
            <a:off x="2746057" y="342042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22754" y="12594"/>
                </a:lnTo>
                <a:lnTo>
                  <a:pt x="36124" y="11254"/>
                </a:lnTo>
                <a:lnTo>
                  <a:pt x="51705" y="10360"/>
                </a:lnTo>
                <a:lnTo>
                  <a:pt x="95330" y="9102"/>
                </a:lnTo>
                <a:lnTo>
                  <a:pt x="135671" y="8677"/>
                </a:lnTo>
                <a:lnTo>
                  <a:pt x="145692" y="769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23"/>
          <p:cNvSpPr/>
          <p:nvPr/>
        </p:nvSpPr>
        <p:spPr>
          <a:xfrm>
            <a:off x="2994660" y="3360420"/>
            <a:ext cx="94298" cy="8573"/>
          </a:xfrm>
          <a:custGeom>
            <a:avLst/>
            <a:gdLst/>
            <a:ahLst/>
            <a:cxnLst/>
            <a:rect l="0" t="0" r="0" b="0"/>
            <a:pathLst>
              <a:path w="94298" h="8573">
                <a:moveTo>
                  <a:pt x="0" y="8572"/>
                </a:moveTo>
                <a:lnTo>
                  <a:pt x="18203" y="4021"/>
                </a:lnTo>
                <a:lnTo>
                  <a:pt x="24517" y="2680"/>
                </a:lnTo>
                <a:lnTo>
                  <a:pt x="29680" y="1787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24"/>
          <p:cNvSpPr/>
          <p:nvPr/>
        </p:nvSpPr>
        <p:spPr>
          <a:xfrm>
            <a:off x="2994660" y="3471862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5"/>
          <p:cNvSpPr/>
          <p:nvPr/>
        </p:nvSpPr>
        <p:spPr>
          <a:xfrm>
            <a:off x="3287700" y="3360420"/>
            <a:ext cx="75578" cy="120016"/>
          </a:xfrm>
          <a:custGeom>
            <a:avLst/>
            <a:gdLst/>
            <a:ahLst/>
            <a:cxnLst/>
            <a:rect l="0" t="0" r="0" b="0"/>
            <a:pathLst>
              <a:path w="75578" h="120016">
                <a:moveTo>
                  <a:pt x="75577" y="0"/>
                </a:moveTo>
                <a:lnTo>
                  <a:pt x="61925" y="9101"/>
                </a:lnTo>
                <a:lnTo>
                  <a:pt x="56950" y="12735"/>
                </a:lnTo>
                <a:lnTo>
                  <a:pt x="52682" y="16110"/>
                </a:lnTo>
                <a:lnTo>
                  <a:pt x="48883" y="19312"/>
                </a:lnTo>
                <a:lnTo>
                  <a:pt x="45399" y="22399"/>
                </a:lnTo>
                <a:lnTo>
                  <a:pt x="38987" y="28370"/>
                </a:lnTo>
                <a:lnTo>
                  <a:pt x="16370" y="50739"/>
                </a:lnTo>
                <a:lnTo>
                  <a:pt x="10388" y="58591"/>
                </a:lnTo>
                <a:lnTo>
                  <a:pt x="6400" y="65730"/>
                </a:lnTo>
                <a:lnTo>
                  <a:pt x="3742" y="72395"/>
                </a:lnTo>
                <a:lnTo>
                  <a:pt x="1969" y="77791"/>
                </a:lnTo>
                <a:lnTo>
                  <a:pt x="788" y="82340"/>
                </a:lnTo>
                <a:lnTo>
                  <a:pt x="0" y="86326"/>
                </a:lnTo>
                <a:lnTo>
                  <a:pt x="427" y="89936"/>
                </a:lnTo>
                <a:lnTo>
                  <a:pt x="1665" y="93294"/>
                </a:lnTo>
                <a:lnTo>
                  <a:pt x="3442" y="96486"/>
                </a:lnTo>
                <a:lnTo>
                  <a:pt x="6532" y="99566"/>
                </a:lnTo>
                <a:lnTo>
                  <a:pt x="10497" y="102573"/>
                </a:lnTo>
                <a:lnTo>
                  <a:pt x="15046" y="105529"/>
                </a:lnTo>
                <a:lnTo>
                  <a:pt x="19982" y="108453"/>
                </a:lnTo>
                <a:lnTo>
                  <a:pt x="25179" y="111354"/>
                </a:lnTo>
                <a:lnTo>
                  <a:pt x="41287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6"/>
          <p:cNvSpPr/>
          <p:nvPr/>
        </p:nvSpPr>
        <p:spPr>
          <a:xfrm>
            <a:off x="3423284" y="3368992"/>
            <a:ext cx="42313" cy="120016"/>
          </a:xfrm>
          <a:custGeom>
            <a:avLst/>
            <a:gdLst/>
            <a:ahLst/>
            <a:cxnLst/>
            <a:rect l="0" t="0" r="0" b="0"/>
            <a:pathLst>
              <a:path w="42313" h="120016">
                <a:moveTo>
                  <a:pt x="0" y="120015"/>
                </a:moveTo>
                <a:lnTo>
                  <a:pt x="13653" y="110914"/>
                </a:lnTo>
                <a:lnTo>
                  <a:pt x="18627" y="107280"/>
                </a:lnTo>
                <a:lnTo>
                  <a:pt x="22896" y="103905"/>
                </a:lnTo>
                <a:lnTo>
                  <a:pt x="26694" y="100702"/>
                </a:lnTo>
                <a:lnTo>
                  <a:pt x="30179" y="97615"/>
                </a:lnTo>
                <a:lnTo>
                  <a:pt x="36590" y="91645"/>
                </a:lnTo>
                <a:lnTo>
                  <a:pt x="38681" y="86814"/>
                </a:lnTo>
                <a:lnTo>
                  <a:pt x="40075" y="80736"/>
                </a:lnTo>
                <a:lnTo>
                  <a:pt x="41004" y="73827"/>
                </a:lnTo>
                <a:lnTo>
                  <a:pt x="41624" y="67315"/>
                </a:lnTo>
                <a:lnTo>
                  <a:pt x="42037" y="61069"/>
                </a:lnTo>
                <a:lnTo>
                  <a:pt x="42312" y="55000"/>
                </a:lnTo>
                <a:lnTo>
                  <a:pt x="41544" y="48097"/>
                </a:lnTo>
                <a:lnTo>
                  <a:pt x="40079" y="40637"/>
                </a:lnTo>
                <a:lnTo>
                  <a:pt x="38149" y="32806"/>
                </a:lnTo>
                <a:lnTo>
                  <a:pt x="34958" y="27586"/>
                </a:lnTo>
                <a:lnTo>
                  <a:pt x="30926" y="24106"/>
                </a:lnTo>
                <a:lnTo>
                  <a:pt x="26332" y="21785"/>
                </a:lnTo>
                <a:lnTo>
                  <a:pt x="23270" y="19286"/>
                </a:lnTo>
                <a:lnTo>
                  <a:pt x="21229" y="16668"/>
                </a:lnTo>
                <a:lnTo>
                  <a:pt x="19867" y="13969"/>
                </a:lnTo>
                <a:lnTo>
                  <a:pt x="18008" y="12170"/>
                </a:lnTo>
                <a:lnTo>
                  <a:pt x="15815" y="10971"/>
                </a:lnTo>
                <a:lnTo>
                  <a:pt x="13401" y="10171"/>
                </a:lnTo>
                <a:lnTo>
                  <a:pt x="10839" y="8686"/>
                </a:lnTo>
                <a:lnTo>
                  <a:pt x="8179" y="674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7"/>
          <p:cNvSpPr/>
          <p:nvPr/>
        </p:nvSpPr>
        <p:spPr>
          <a:xfrm>
            <a:off x="3114675" y="3651885"/>
            <a:ext cx="42863" cy="8573"/>
          </a:xfrm>
          <a:custGeom>
            <a:avLst/>
            <a:gdLst/>
            <a:ahLst/>
            <a:cxnLst/>
            <a:rect l="0" t="0" r="0" b="0"/>
            <a:pathLst>
              <a:path w="42863" h="8573">
                <a:moveTo>
                  <a:pt x="0" y="8572"/>
                </a:moveTo>
                <a:lnTo>
                  <a:pt x="18203" y="4021"/>
                </a:lnTo>
                <a:lnTo>
                  <a:pt x="24517" y="2681"/>
                </a:lnTo>
                <a:lnTo>
                  <a:pt x="29680" y="1787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8"/>
          <p:cNvSpPr/>
          <p:nvPr/>
        </p:nvSpPr>
        <p:spPr>
          <a:xfrm>
            <a:off x="3388995" y="3600450"/>
            <a:ext cx="1" cy="51436"/>
          </a:xfrm>
          <a:custGeom>
            <a:avLst/>
            <a:gdLst/>
            <a:ahLst/>
            <a:cxnLst/>
            <a:rect l="0" t="0" r="0" b="0"/>
            <a:pathLst>
              <a:path w="1" h="51436">
                <a:moveTo>
                  <a:pt x="0" y="0"/>
                </a:move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9"/>
          <p:cNvSpPr/>
          <p:nvPr/>
        </p:nvSpPr>
        <p:spPr>
          <a:xfrm>
            <a:off x="7100887" y="401192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30"/>
          <p:cNvSpPr/>
          <p:nvPr/>
        </p:nvSpPr>
        <p:spPr>
          <a:xfrm>
            <a:off x="7092668" y="3951922"/>
            <a:ext cx="16792" cy="42864"/>
          </a:xfrm>
          <a:custGeom>
            <a:avLst/>
            <a:gdLst/>
            <a:ahLst/>
            <a:cxnLst/>
            <a:rect l="0" t="0" r="0" b="0"/>
            <a:pathLst>
              <a:path w="16792" h="42864">
                <a:moveTo>
                  <a:pt x="16791" y="42863"/>
                </a:moveTo>
                <a:lnTo>
                  <a:pt x="9411" y="42863"/>
                </a:lnTo>
                <a:lnTo>
                  <a:pt x="9014" y="41910"/>
                </a:lnTo>
                <a:lnTo>
                  <a:pt x="8749" y="40323"/>
                </a:lnTo>
                <a:lnTo>
                  <a:pt x="8572" y="38312"/>
                </a:lnTo>
                <a:lnTo>
                  <a:pt x="8455" y="36019"/>
                </a:lnTo>
                <a:lnTo>
                  <a:pt x="8324" y="30931"/>
                </a:lnTo>
                <a:lnTo>
                  <a:pt x="8228" y="11413"/>
                </a:lnTo>
                <a:lnTo>
                  <a:pt x="7273" y="10466"/>
                </a:lnTo>
                <a:lnTo>
                  <a:pt x="5683" y="9835"/>
                </a:lnTo>
                <a:lnTo>
                  <a:pt x="839" y="8822"/>
                </a:lnTo>
                <a:lnTo>
                  <a:pt x="442" y="9692"/>
                </a:lnTo>
                <a:lnTo>
                  <a:pt x="177" y="11224"/>
                </a:lnTo>
                <a:lnTo>
                  <a:pt x="0" y="13197"/>
                </a:lnTo>
                <a:lnTo>
                  <a:pt x="835" y="15466"/>
                </a:lnTo>
                <a:lnTo>
                  <a:pt x="2343" y="17931"/>
                </a:lnTo>
                <a:lnTo>
                  <a:pt x="4302" y="20526"/>
                </a:lnTo>
                <a:lnTo>
                  <a:pt x="5608" y="23209"/>
                </a:lnTo>
                <a:lnTo>
                  <a:pt x="6478" y="25951"/>
                </a:lnTo>
                <a:lnTo>
                  <a:pt x="7059" y="28731"/>
                </a:lnTo>
                <a:lnTo>
                  <a:pt x="7445" y="31536"/>
                </a:lnTo>
                <a:lnTo>
                  <a:pt x="7704" y="34359"/>
                </a:lnTo>
                <a:lnTo>
                  <a:pt x="8117" y="41183"/>
                </a:lnTo>
                <a:lnTo>
                  <a:pt x="9103" y="41743"/>
                </a:lnTo>
                <a:lnTo>
                  <a:pt x="10713" y="42116"/>
                </a:lnTo>
                <a:lnTo>
                  <a:pt x="12740" y="42365"/>
                </a:lnTo>
                <a:lnTo>
                  <a:pt x="13138" y="42531"/>
                </a:lnTo>
                <a:lnTo>
                  <a:pt x="12451" y="42641"/>
                </a:lnTo>
                <a:lnTo>
                  <a:pt x="11041" y="42715"/>
                </a:lnTo>
                <a:lnTo>
                  <a:pt x="10100" y="40859"/>
                </a:lnTo>
                <a:lnTo>
                  <a:pt x="9472" y="37717"/>
                </a:lnTo>
                <a:lnTo>
                  <a:pt x="8466" y="28088"/>
                </a:lnTo>
                <a:lnTo>
                  <a:pt x="8384" y="26346"/>
                </a:lnTo>
                <a:lnTo>
                  <a:pt x="8293" y="21869"/>
                </a:lnTo>
                <a:lnTo>
                  <a:pt x="8225" y="10179"/>
                </a:lnTo>
                <a:lnTo>
                  <a:pt x="8220" y="18768"/>
                </a:lnTo>
                <a:lnTo>
                  <a:pt x="82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31"/>
          <p:cNvSpPr/>
          <p:nvPr/>
        </p:nvSpPr>
        <p:spPr>
          <a:xfrm>
            <a:off x="6886575" y="3832304"/>
            <a:ext cx="66782" cy="58027"/>
          </a:xfrm>
          <a:custGeom>
            <a:avLst/>
            <a:gdLst/>
            <a:ahLst/>
            <a:cxnLst/>
            <a:rect l="0" t="0" r="0" b="0"/>
            <a:pathLst>
              <a:path w="66782" h="58027">
                <a:moveTo>
                  <a:pt x="25717" y="25321"/>
                </a:moveTo>
                <a:lnTo>
                  <a:pt x="16616" y="25321"/>
                </a:lnTo>
                <a:lnTo>
                  <a:pt x="12982" y="26273"/>
                </a:lnTo>
                <a:lnTo>
                  <a:pt x="9607" y="27861"/>
                </a:lnTo>
                <a:lnTo>
                  <a:pt x="6405" y="29871"/>
                </a:lnTo>
                <a:lnTo>
                  <a:pt x="4270" y="32165"/>
                </a:lnTo>
                <a:lnTo>
                  <a:pt x="2847" y="34646"/>
                </a:lnTo>
                <a:lnTo>
                  <a:pt x="562" y="40921"/>
                </a:lnTo>
                <a:lnTo>
                  <a:pt x="375" y="42388"/>
                </a:lnTo>
                <a:lnTo>
                  <a:pt x="250" y="44319"/>
                </a:lnTo>
                <a:lnTo>
                  <a:pt x="166" y="46559"/>
                </a:lnTo>
                <a:lnTo>
                  <a:pt x="1063" y="49004"/>
                </a:lnTo>
                <a:lnTo>
                  <a:pt x="2613" y="51588"/>
                </a:lnTo>
                <a:lnTo>
                  <a:pt x="4600" y="54262"/>
                </a:lnTo>
                <a:lnTo>
                  <a:pt x="6877" y="56045"/>
                </a:lnTo>
                <a:lnTo>
                  <a:pt x="9346" y="57233"/>
                </a:lnTo>
                <a:lnTo>
                  <a:pt x="11946" y="58026"/>
                </a:lnTo>
                <a:lnTo>
                  <a:pt x="14631" y="57601"/>
                </a:lnTo>
                <a:lnTo>
                  <a:pt x="17374" y="56366"/>
                </a:lnTo>
                <a:lnTo>
                  <a:pt x="20155" y="54590"/>
                </a:lnTo>
                <a:lnTo>
                  <a:pt x="22962" y="52454"/>
                </a:lnTo>
                <a:lnTo>
                  <a:pt x="25785" y="50077"/>
                </a:lnTo>
                <a:lnTo>
                  <a:pt x="28620" y="47540"/>
                </a:lnTo>
                <a:lnTo>
                  <a:pt x="32415" y="44896"/>
                </a:lnTo>
                <a:lnTo>
                  <a:pt x="36850" y="42181"/>
                </a:lnTo>
                <a:lnTo>
                  <a:pt x="41711" y="39418"/>
                </a:lnTo>
                <a:lnTo>
                  <a:pt x="45904" y="36624"/>
                </a:lnTo>
                <a:lnTo>
                  <a:pt x="49653" y="33809"/>
                </a:lnTo>
                <a:lnTo>
                  <a:pt x="53105" y="30979"/>
                </a:lnTo>
                <a:lnTo>
                  <a:pt x="56358" y="29093"/>
                </a:lnTo>
                <a:lnTo>
                  <a:pt x="59479" y="27836"/>
                </a:lnTo>
                <a:lnTo>
                  <a:pt x="62513" y="26997"/>
                </a:lnTo>
                <a:lnTo>
                  <a:pt x="64535" y="25486"/>
                </a:lnTo>
                <a:lnTo>
                  <a:pt x="65883" y="23526"/>
                </a:lnTo>
                <a:lnTo>
                  <a:pt x="66781" y="21266"/>
                </a:lnTo>
                <a:lnTo>
                  <a:pt x="66429" y="19760"/>
                </a:lnTo>
                <a:lnTo>
                  <a:pt x="65240" y="18757"/>
                </a:lnTo>
                <a:lnTo>
                  <a:pt x="63496" y="18087"/>
                </a:lnTo>
                <a:lnTo>
                  <a:pt x="61380" y="17641"/>
                </a:lnTo>
                <a:lnTo>
                  <a:pt x="59018" y="17343"/>
                </a:lnTo>
                <a:lnTo>
                  <a:pt x="56490" y="17145"/>
                </a:lnTo>
                <a:lnTo>
                  <a:pt x="53852" y="17012"/>
                </a:lnTo>
                <a:lnTo>
                  <a:pt x="48382" y="16866"/>
                </a:lnTo>
                <a:lnTo>
                  <a:pt x="44637" y="17779"/>
                </a:lnTo>
                <a:lnTo>
                  <a:pt x="40236" y="19340"/>
                </a:lnTo>
                <a:lnTo>
                  <a:pt x="35396" y="21334"/>
                </a:lnTo>
                <a:lnTo>
                  <a:pt x="31217" y="22663"/>
                </a:lnTo>
                <a:lnTo>
                  <a:pt x="27478" y="23549"/>
                </a:lnTo>
                <a:lnTo>
                  <a:pt x="24034" y="24140"/>
                </a:lnTo>
                <a:lnTo>
                  <a:pt x="20785" y="25486"/>
                </a:lnTo>
                <a:lnTo>
                  <a:pt x="17667" y="27335"/>
                </a:lnTo>
                <a:lnTo>
                  <a:pt x="14635" y="29521"/>
                </a:lnTo>
                <a:lnTo>
                  <a:pt x="11662" y="31931"/>
                </a:lnTo>
                <a:lnTo>
                  <a:pt x="8727" y="34490"/>
                </a:lnTo>
                <a:lnTo>
                  <a:pt x="5818" y="37149"/>
                </a:lnTo>
                <a:lnTo>
                  <a:pt x="3878" y="39873"/>
                </a:lnTo>
                <a:lnTo>
                  <a:pt x="2585" y="42643"/>
                </a:lnTo>
                <a:lnTo>
                  <a:pt x="510" y="49380"/>
                </a:lnTo>
                <a:lnTo>
                  <a:pt x="1293" y="49933"/>
                </a:lnTo>
                <a:lnTo>
                  <a:pt x="2767" y="50301"/>
                </a:lnTo>
                <a:lnTo>
                  <a:pt x="4702" y="50547"/>
                </a:lnTo>
                <a:lnTo>
                  <a:pt x="7897" y="49758"/>
                </a:lnTo>
                <a:lnTo>
                  <a:pt x="11932" y="48280"/>
                </a:lnTo>
                <a:lnTo>
                  <a:pt x="16527" y="46342"/>
                </a:lnTo>
                <a:lnTo>
                  <a:pt x="20543" y="44097"/>
                </a:lnTo>
                <a:lnTo>
                  <a:pt x="24172" y="41648"/>
                </a:lnTo>
                <a:lnTo>
                  <a:pt x="27545" y="39063"/>
                </a:lnTo>
                <a:lnTo>
                  <a:pt x="31698" y="36387"/>
                </a:lnTo>
                <a:lnTo>
                  <a:pt x="36372" y="33651"/>
                </a:lnTo>
                <a:lnTo>
                  <a:pt x="41393" y="30874"/>
                </a:lnTo>
                <a:lnTo>
                  <a:pt x="45693" y="28071"/>
                </a:lnTo>
                <a:lnTo>
                  <a:pt x="49512" y="25249"/>
                </a:lnTo>
                <a:lnTo>
                  <a:pt x="53010" y="22415"/>
                </a:lnTo>
                <a:lnTo>
                  <a:pt x="55343" y="19574"/>
                </a:lnTo>
                <a:lnTo>
                  <a:pt x="56898" y="16727"/>
                </a:lnTo>
                <a:lnTo>
                  <a:pt x="57934" y="13877"/>
                </a:lnTo>
                <a:lnTo>
                  <a:pt x="57673" y="11976"/>
                </a:lnTo>
                <a:lnTo>
                  <a:pt x="56546" y="10709"/>
                </a:lnTo>
                <a:lnTo>
                  <a:pt x="54842" y="9865"/>
                </a:lnTo>
                <a:lnTo>
                  <a:pt x="52754" y="8349"/>
                </a:lnTo>
                <a:lnTo>
                  <a:pt x="50409" y="6386"/>
                </a:lnTo>
                <a:lnTo>
                  <a:pt x="47893" y="4125"/>
                </a:lnTo>
                <a:lnTo>
                  <a:pt x="44312" y="2618"/>
                </a:lnTo>
                <a:lnTo>
                  <a:pt x="40018" y="1613"/>
                </a:lnTo>
                <a:lnTo>
                  <a:pt x="28543" y="0"/>
                </a:lnTo>
                <a:lnTo>
                  <a:pt x="26647" y="820"/>
                </a:lnTo>
                <a:lnTo>
                  <a:pt x="24433" y="2320"/>
                </a:lnTo>
                <a:lnTo>
                  <a:pt x="22003" y="4271"/>
                </a:lnTo>
                <a:lnTo>
                  <a:pt x="19431" y="5573"/>
                </a:lnTo>
                <a:lnTo>
                  <a:pt x="16764" y="6441"/>
                </a:lnTo>
                <a:lnTo>
                  <a:pt x="10190" y="7833"/>
                </a:lnTo>
                <a:lnTo>
                  <a:pt x="9651" y="8900"/>
                </a:lnTo>
                <a:lnTo>
                  <a:pt x="9291" y="10563"/>
                </a:lnTo>
                <a:lnTo>
                  <a:pt x="9052" y="12625"/>
                </a:lnTo>
                <a:lnTo>
                  <a:pt x="8892" y="14952"/>
                </a:lnTo>
                <a:lnTo>
                  <a:pt x="8785" y="17456"/>
                </a:lnTo>
                <a:lnTo>
                  <a:pt x="8714" y="20077"/>
                </a:lnTo>
                <a:lnTo>
                  <a:pt x="10572" y="20872"/>
                </a:lnTo>
                <a:lnTo>
                  <a:pt x="13715" y="20450"/>
                </a:lnTo>
                <a:lnTo>
                  <a:pt x="23346" y="17479"/>
                </a:lnTo>
                <a:lnTo>
                  <a:pt x="25089" y="16283"/>
                </a:lnTo>
                <a:lnTo>
                  <a:pt x="27203" y="14533"/>
                </a:lnTo>
                <a:lnTo>
                  <a:pt x="32890" y="9432"/>
                </a:lnTo>
                <a:lnTo>
                  <a:pt x="33356" y="8060"/>
                </a:lnTo>
                <a:lnTo>
                  <a:pt x="33667" y="6194"/>
                </a:lnTo>
                <a:lnTo>
                  <a:pt x="33875" y="3997"/>
                </a:lnTo>
                <a:lnTo>
                  <a:pt x="33060" y="2532"/>
                </a:lnTo>
                <a:lnTo>
                  <a:pt x="31565" y="1556"/>
                </a:lnTo>
                <a:lnTo>
                  <a:pt x="29616" y="905"/>
                </a:lnTo>
                <a:lnTo>
                  <a:pt x="26411" y="1424"/>
                </a:lnTo>
                <a:lnTo>
                  <a:pt x="22370" y="2722"/>
                </a:lnTo>
                <a:lnTo>
                  <a:pt x="17771" y="4540"/>
                </a:lnTo>
                <a:lnTo>
                  <a:pt x="13752" y="5752"/>
                </a:lnTo>
                <a:lnTo>
                  <a:pt x="10121" y="6560"/>
                </a:lnTo>
                <a:lnTo>
                  <a:pt x="0" y="8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32"/>
          <p:cNvSpPr/>
          <p:nvPr/>
        </p:nvSpPr>
        <p:spPr>
          <a:xfrm>
            <a:off x="7272337" y="3978975"/>
            <a:ext cx="42759" cy="32955"/>
          </a:xfrm>
          <a:custGeom>
            <a:avLst/>
            <a:gdLst/>
            <a:ahLst/>
            <a:cxnLst/>
            <a:rect l="0" t="0" r="0" b="0"/>
            <a:pathLst>
              <a:path w="42759" h="32955">
                <a:moveTo>
                  <a:pt x="0" y="24382"/>
                </a:moveTo>
                <a:lnTo>
                  <a:pt x="4551" y="28933"/>
                </a:lnTo>
                <a:lnTo>
                  <a:pt x="6845" y="30273"/>
                </a:lnTo>
                <a:lnTo>
                  <a:pt x="9326" y="31167"/>
                </a:lnTo>
                <a:lnTo>
                  <a:pt x="11932" y="31763"/>
                </a:lnTo>
                <a:lnTo>
                  <a:pt x="16527" y="31208"/>
                </a:lnTo>
                <a:lnTo>
                  <a:pt x="22448" y="29885"/>
                </a:lnTo>
                <a:lnTo>
                  <a:pt x="29253" y="28051"/>
                </a:lnTo>
                <a:lnTo>
                  <a:pt x="33789" y="25875"/>
                </a:lnTo>
                <a:lnTo>
                  <a:pt x="36814" y="23473"/>
                </a:lnTo>
                <a:lnTo>
                  <a:pt x="38830" y="20918"/>
                </a:lnTo>
                <a:lnTo>
                  <a:pt x="40174" y="18263"/>
                </a:lnTo>
                <a:lnTo>
                  <a:pt x="41070" y="15540"/>
                </a:lnTo>
                <a:lnTo>
                  <a:pt x="42508" y="8877"/>
                </a:lnTo>
                <a:lnTo>
                  <a:pt x="42627" y="7378"/>
                </a:lnTo>
                <a:lnTo>
                  <a:pt x="42705" y="5426"/>
                </a:lnTo>
                <a:lnTo>
                  <a:pt x="42758" y="3172"/>
                </a:lnTo>
                <a:lnTo>
                  <a:pt x="41840" y="1670"/>
                </a:lnTo>
                <a:lnTo>
                  <a:pt x="40277" y="668"/>
                </a:lnTo>
                <a:lnTo>
                  <a:pt x="38281" y="0"/>
                </a:lnTo>
                <a:lnTo>
                  <a:pt x="35998" y="508"/>
                </a:lnTo>
                <a:lnTo>
                  <a:pt x="33524" y="1798"/>
                </a:lnTo>
                <a:lnTo>
                  <a:pt x="30921" y="3611"/>
                </a:lnTo>
                <a:lnTo>
                  <a:pt x="28234" y="5772"/>
                </a:lnTo>
                <a:lnTo>
                  <a:pt x="25491" y="8166"/>
                </a:lnTo>
                <a:lnTo>
                  <a:pt x="17634" y="15362"/>
                </a:lnTo>
                <a:lnTo>
                  <a:pt x="17471" y="16464"/>
                </a:lnTo>
                <a:lnTo>
                  <a:pt x="17363" y="18151"/>
                </a:lnTo>
                <a:lnTo>
                  <a:pt x="17290" y="20228"/>
                </a:lnTo>
                <a:lnTo>
                  <a:pt x="18194" y="21612"/>
                </a:lnTo>
                <a:lnTo>
                  <a:pt x="19750" y="22536"/>
                </a:lnTo>
                <a:lnTo>
                  <a:pt x="21739" y="23151"/>
                </a:lnTo>
                <a:lnTo>
                  <a:pt x="24018" y="22609"/>
                </a:lnTo>
                <a:lnTo>
                  <a:pt x="26489" y="21295"/>
                </a:lnTo>
                <a:lnTo>
                  <a:pt x="32749" y="16893"/>
                </a:lnTo>
                <a:lnTo>
                  <a:pt x="33263" y="15580"/>
                </a:lnTo>
                <a:lnTo>
                  <a:pt x="33605" y="13751"/>
                </a:lnTo>
                <a:lnTo>
                  <a:pt x="34155" y="8524"/>
                </a:lnTo>
                <a:lnTo>
                  <a:pt x="33248" y="8095"/>
                </a:lnTo>
                <a:lnTo>
                  <a:pt x="31690" y="7809"/>
                </a:lnTo>
                <a:lnTo>
                  <a:pt x="29699" y="7618"/>
                </a:lnTo>
                <a:lnTo>
                  <a:pt x="27419" y="8444"/>
                </a:lnTo>
                <a:lnTo>
                  <a:pt x="24947" y="9947"/>
                </a:lnTo>
                <a:lnTo>
                  <a:pt x="22347" y="11901"/>
                </a:lnTo>
                <a:lnTo>
                  <a:pt x="20613" y="14156"/>
                </a:lnTo>
                <a:lnTo>
                  <a:pt x="19457" y="16612"/>
                </a:lnTo>
                <a:lnTo>
                  <a:pt x="18686" y="19202"/>
                </a:lnTo>
                <a:lnTo>
                  <a:pt x="17220" y="21881"/>
                </a:lnTo>
                <a:lnTo>
                  <a:pt x="15291" y="24620"/>
                </a:lnTo>
                <a:lnTo>
                  <a:pt x="13051" y="27398"/>
                </a:lnTo>
                <a:lnTo>
                  <a:pt x="12511" y="29250"/>
                </a:lnTo>
                <a:lnTo>
                  <a:pt x="13103" y="30485"/>
                </a:lnTo>
                <a:lnTo>
                  <a:pt x="8572" y="32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33"/>
          <p:cNvSpPr/>
          <p:nvPr/>
        </p:nvSpPr>
        <p:spPr>
          <a:xfrm>
            <a:off x="6132195" y="3137535"/>
            <a:ext cx="1191578" cy="917258"/>
          </a:xfrm>
          <a:custGeom>
            <a:avLst/>
            <a:gdLst/>
            <a:ahLst/>
            <a:cxnLst/>
            <a:rect l="0" t="0" r="0" b="0"/>
            <a:pathLst>
              <a:path w="1191578" h="917258">
                <a:moveTo>
                  <a:pt x="1191577" y="900112"/>
                </a:moveTo>
                <a:lnTo>
                  <a:pt x="1187026" y="904663"/>
                </a:lnTo>
                <a:lnTo>
                  <a:pt x="1184733" y="906003"/>
                </a:lnTo>
                <a:lnTo>
                  <a:pt x="1176955" y="908843"/>
                </a:lnTo>
                <a:lnTo>
                  <a:pt x="1168618" y="914340"/>
                </a:lnTo>
                <a:lnTo>
                  <a:pt x="1162958" y="915961"/>
                </a:lnTo>
                <a:lnTo>
                  <a:pt x="1127650" y="917143"/>
                </a:lnTo>
                <a:lnTo>
                  <a:pt x="1051041" y="917257"/>
                </a:lnTo>
                <a:lnTo>
                  <a:pt x="1027699" y="912706"/>
                </a:lnTo>
                <a:lnTo>
                  <a:pt x="998135" y="900775"/>
                </a:lnTo>
                <a:lnTo>
                  <a:pt x="978898" y="889725"/>
                </a:lnTo>
                <a:lnTo>
                  <a:pt x="950551" y="869452"/>
                </a:lnTo>
                <a:lnTo>
                  <a:pt x="914798" y="844569"/>
                </a:lnTo>
                <a:lnTo>
                  <a:pt x="885909" y="818239"/>
                </a:lnTo>
                <a:lnTo>
                  <a:pt x="877277" y="814576"/>
                </a:lnTo>
                <a:lnTo>
                  <a:pt x="849279" y="793974"/>
                </a:lnTo>
                <a:lnTo>
                  <a:pt x="846221" y="790301"/>
                </a:lnTo>
                <a:lnTo>
                  <a:pt x="844182" y="786899"/>
                </a:lnTo>
                <a:lnTo>
                  <a:pt x="836837" y="780580"/>
                </a:lnTo>
                <a:lnTo>
                  <a:pt x="821150" y="768762"/>
                </a:lnTo>
                <a:lnTo>
                  <a:pt x="802036" y="749460"/>
                </a:lnTo>
                <a:lnTo>
                  <a:pt x="781321" y="722092"/>
                </a:lnTo>
                <a:lnTo>
                  <a:pt x="768452" y="708547"/>
                </a:lnTo>
                <a:lnTo>
                  <a:pt x="765666" y="706679"/>
                </a:lnTo>
                <a:lnTo>
                  <a:pt x="757195" y="703099"/>
                </a:lnTo>
                <a:lnTo>
                  <a:pt x="745799" y="693838"/>
                </a:lnTo>
                <a:lnTo>
                  <a:pt x="711164" y="665600"/>
                </a:lnTo>
                <a:lnTo>
                  <a:pt x="689128" y="646981"/>
                </a:lnTo>
                <a:lnTo>
                  <a:pt x="680224" y="643183"/>
                </a:lnTo>
                <a:lnTo>
                  <a:pt x="670601" y="635496"/>
                </a:lnTo>
                <a:lnTo>
                  <a:pt x="645685" y="608694"/>
                </a:lnTo>
                <a:lnTo>
                  <a:pt x="620574" y="581991"/>
                </a:lnTo>
                <a:lnTo>
                  <a:pt x="607281" y="570130"/>
                </a:lnTo>
                <a:lnTo>
                  <a:pt x="581962" y="540040"/>
                </a:lnTo>
                <a:lnTo>
                  <a:pt x="545558" y="511481"/>
                </a:lnTo>
                <a:lnTo>
                  <a:pt x="521729" y="494722"/>
                </a:lnTo>
                <a:lnTo>
                  <a:pt x="515089" y="486259"/>
                </a:lnTo>
                <a:lnTo>
                  <a:pt x="511985" y="481335"/>
                </a:lnTo>
                <a:lnTo>
                  <a:pt x="503456" y="473324"/>
                </a:lnTo>
                <a:lnTo>
                  <a:pt x="487010" y="460420"/>
                </a:lnTo>
                <a:lnTo>
                  <a:pt x="472684" y="441855"/>
                </a:lnTo>
                <a:lnTo>
                  <a:pt x="445327" y="418749"/>
                </a:lnTo>
                <a:lnTo>
                  <a:pt x="431007" y="400180"/>
                </a:lnTo>
                <a:lnTo>
                  <a:pt x="396487" y="371552"/>
                </a:lnTo>
                <a:lnTo>
                  <a:pt x="375557" y="357197"/>
                </a:lnTo>
                <a:lnTo>
                  <a:pt x="352586" y="335281"/>
                </a:lnTo>
                <a:lnTo>
                  <a:pt x="326504" y="309327"/>
                </a:lnTo>
                <a:lnTo>
                  <a:pt x="292135" y="283032"/>
                </a:lnTo>
                <a:lnTo>
                  <a:pt x="264120" y="255517"/>
                </a:lnTo>
                <a:lnTo>
                  <a:pt x="248845" y="235328"/>
                </a:lnTo>
                <a:lnTo>
                  <a:pt x="217182" y="209891"/>
                </a:lnTo>
                <a:lnTo>
                  <a:pt x="210511" y="205650"/>
                </a:lnTo>
                <a:lnTo>
                  <a:pt x="200557" y="195857"/>
                </a:lnTo>
                <a:lnTo>
                  <a:pt x="176659" y="168596"/>
                </a:lnTo>
                <a:lnTo>
                  <a:pt x="145507" y="137162"/>
                </a:lnTo>
                <a:lnTo>
                  <a:pt x="121502" y="115570"/>
                </a:lnTo>
                <a:lnTo>
                  <a:pt x="94738" y="92980"/>
                </a:lnTo>
                <a:lnTo>
                  <a:pt x="71250" y="68190"/>
                </a:lnTo>
                <a:lnTo>
                  <a:pt x="50798" y="43314"/>
                </a:lnTo>
                <a:lnTo>
                  <a:pt x="29789" y="2238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34"/>
          <p:cNvSpPr/>
          <p:nvPr/>
        </p:nvSpPr>
        <p:spPr>
          <a:xfrm>
            <a:off x="7083742" y="4003357"/>
            <a:ext cx="660084" cy="248604"/>
          </a:xfrm>
          <a:custGeom>
            <a:avLst/>
            <a:gdLst/>
            <a:ahLst/>
            <a:cxnLst/>
            <a:rect l="0" t="0" r="0" b="0"/>
            <a:pathLst>
              <a:path w="660084" h="248604">
                <a:moveTo>
                  <a:pt x="0" y="0"/>
                </a:moveTo>
                <a:lnTo>
                  <a:pt x="9101" y="9102"/>
                </a:lnTo>
                <a:lnTo>
                  <a:pt x="21190" y="16110"/>
                </a:lnTo>
                <a:lnTo>
                  <a:pt x="35135" y="22400"/>
                </a:lnTo>
                <a:lnTo>
                  <a:pt x="47683" y="28371"/>
                </a:lnTo>
                <a:lnTo>
                  <a:pt x="57070" y="34199"/>
                </a:lnTo>
                <a:lnTo>
                  <a:pt x="60907" y="37087"/>
                </a:lnTo>
                <a:lnTo>
                  <a:pt x="65369" y="39012"/>
                </a:lnTo>
                <a:lnTo>
                  <a:pt x="84562" y="42674"/>
                </a:lnTo>
                <a:lnTo>
                  <a:pt x="109973" y="46906"/>
                </a:lnTo>
                <a:lnTo>
                  <a:pt x="127617" y="49423"/>
                </a:lnTo>
                <a:lnTo>
                  <a:pt x="147985" y="53379"/>
                </a:lnTo>
                <a:lnTo>
                  <a:pt x="267251" y="88034"/>
                </a:lnTo>
                <a:lnTo>
                  <a:pt x="285800" y="92979"/>
                </a:lnTo>
                <a:lnTo>
                  <a:pt x="300071" y="96276"/>
                </a:lnTo>
                <a:lnTo>
                  <a:pt x="320055" y="100892"/>
                </a:lnTo>
                <a:lnTo>
                  <a:pt x="337613" y="107893"/>
                </a:lnTo>
                <a:lnTo>
                  <a:pt x="357314" y="112296"/>
                </a:lnTo>
                <a:lnTo>
                  <a:pt x="367750" y="115821"/>
                </a:lnTo>
                <a:lnTo>
                  <a:pt x="388234" y="122914"/>
                </a:lnTo>
                <a:lnTo>
                  <a:pt x="408230" y="127840"/>
                </a:lnTo>
                <a:lnTo>
                  <a:pt x="412576" y="130796"/>
                </a:lnTo>
                <a:lnTo>
                  <a:pt x="415068" y="132917"/>
                </a:lnTo>
                <a:lnTo>
                  <a:pt x="417683" y="134331"/>
                </a:lnTo>
                <a:lnTo>
                  <a:pt x="423126" y="135903"/>
                </a:lnTo>
                <a:lnTo>
                  <a:pt x="440074" y="137050"/>
                </a:lnTo>
                <a:lnTo>
                  <a:pt x="442925" y="138039"/>
                </a:lnTo>
                <a:lnTo>
                  <a:pt x="451489" y="143030"/>
                </a:lnTo>
                <a:lnTo>
                  <a:pt x="470324" y="149928"/>
                </a:lnTo>
                <a:lnTo>
                  <a:pt x="478273" y="152360"/>
                </a:lnTo>
                <a:lnTo>
                  <a:pt x="481727" y="153008"/>
                </a:lnTo>
                <a:lnTo>
                  <a:pt x="488103" y="156269"/>
                </a:lnTo>
                <a:lnTo>
                  <a:pt x="491137" y="158472"/>
                </a:lnTo>
                <a:lnTo>
                  <a:pt x="497048" y="160919"/>
                </a:lnTo>
                <a:lnTo>
                  <a:pt x="503803" y="162960"/>
                </a:lnTo>
                <a:lnTo>
                  <a:pt x="520221" y="170416"/>
                </a:lnTo>
                <a:lnTo>
                  <a:pt x="560690" y="190376"/>
                </a:lnTo>
                <a:lnTo>
                  <a:pt x="565246" y="193592"/>
                </a:lnTo>
                <a:lnTo>
                  <a:pt x="568283" y="196689"/>
                </a:lnTo>
                <a:lnTo>
                  <a:pt x="570308" y="199706"/>
                </a:lnTo>
                <a:lnTo>
                  <a:pt x="573563" y="201718"/>
                </a:lnTo>
                <a:lnTo>
                  <a:pt x="586293" y="205501"/>
                </a:lnTo>
                <a:lnTo>
                  <a:pt x="593314" y="209761"/>
                </a:lnTo>
                <a:lnTo>
                  <a:pt x="602623" y="217515"/>
                </a:lnTo>
                <a:lnTo>
                  <a:pt x="605584" y="219305"/>
                </a:lnTo>
                <a:lnTo>
                  <a:pt x="614302" y="222777"/>
                </a:lnTo>
                <a:lnTo>
                  <a:pt x="622917" y="228462"/>
                </a:lnTo>
                <a:lnTo>
                  <a:pt x="631503" y="231522"/>
                </a:lnTo>
                <a:lnTo>
                  <a:pt x="640078" y="237086"/>
                </a:lnTo>
                <a:lnTo>
                  <a:pt x="642936" y="238067"/>
                </a:lnTo>
                <a:lnTo>
                  <a:pt x="660083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5"/>
          <p:cNvSpPr/>
          <p:nvPr/>
        </p:nvSpPr>
        <p:spPr>
          <a:xfrm>
            <a:off x="7752711" y="4186747"/>
            <a:ext cx="102034" cy="150939"/>
          </a:xfrm>
          <a:custGeom>
            <a:avLst/>
            <a:gdLst/>
            <a:ahLst/>
            <a:cxnLst/>
            <a:rect l="0" t="0" r="0" b="0"/>
            <a:pathLst>
              <a:path w="102034" h="150939">
                <a:moveTo>
                  <a:pt x="8258" y="142365"/>
                </a:moveTo>
                <a:lnTo>
                  <a:pt x="76887" y="142365"/>
                </a:lnTo>
                <a:lnTo>
                  <a:pt x="80681" y="141413"/>
                </a:lnTo>
                <a:lnTo>
                  <a:pt x="84163" y="139825"/>
                </a:lnTo>
                <a:lnTo>
                  <a:pt x="87436" y="137815"/>
                </a:lnTo>
                <a:lnTo>
                  <a:pt x="90571" y="135521"/>
                </a:lnTo>
                <a:lnTo>
                  <a:pt x="93613" y="133040"/>
                </a:lnTo>
                <a:lnTo>
                  <a:pt x="96595" y="130434"/>
                </a:lnTo>
                <a:lnTo>
                  <a:pt x="98581" y="127743"/>
                </a:lnTo>
                <a:lnTo>
                  <a:pt x="99906" y="124997"/>
                </a:lnTo>
                <a:lnTo>
                  <a:pt x="100790" y="122214"/>
                </a:lnTo>
                <a:lnTo>
                  <a:pt x="101378" y="119406"/>
                </a:lnTo>
                <a:lnTo>
                  <a:pt x="101771" y="116582"/>
                </a:lnTo>
                <a:lnTo>
                  <a:pt x="102033" y="113746"/>
                </a:lnTo>
                <a:lnTo>
                  <a:pt x="101255" y="109951"/>
                </a:lnTo>
                <a:lnTo>
                  <a:pt x="99784" y="105515"/>
                </a:lnTo>
                <a:lnTo>
                  <a:pt x="97850" y="100654"/>
                </a:lnTo>
                <a:lnTo>
                  <a:pt x="94656" y="94555"/>
                </a:lnTo>
                <a:lnTo>
                  <a:pt x="90622" y="87632"/>
                </a:lnTo>
                <a:lnTo>
                  <a:pt x="86027" y="80159"/>
                </a:lnTo>
                <a:lnTo>
                  <a:pt x="80107" y="71367"/>
                </a:lnTo>
                <a:lnTo>
                  <a:pt x="65909" y="51438"/>
                </a:lnTo>
                <a:lnTo>
                  <a:pt x="59074" y="42694"/>
                </a:lnTo>
                <a:lnTo>
                  <a:pt x="52614" y="34961"/>
                </a:lnTo>
                <a:lnTo>
                  <a:pt x="46402" y="27900"/>
                </a:lnTo>
                <a:lnTo>
                  <a:pt x="41307" y="21287"/>
                </a:lnTo>
                <a:lnTo>
                  <a:pt x="36959" y="14974"/>
                </a:lnTo>
                <a:lnTo>
                  <a:pt x="33106" y="8860"/>
                </a:lnTo>
                <a:lnTo>
                  <a:pt x="31491" y="4784"/>
                </a:lnTo>
                <a:lnTo>
                  <a:pt x="31367" y="2067"/>
                </a:lnTo>
                <a:lnTo>
                  <a:pt x="32237" y="255"/>
                </a:lnTo>
                <a:lnTo>
                  <a:pt x="32816" y="0"/>
                </a:lnTo>
                <a:lnTo>
                  <a:pt x="33203" y="783"/>
                </a:lnTo>
                <a:lnTo>
                  <a:pt x="33461" y="2257"/>
                </a:lnTo>
                <a:lnTo>
                  <a:pt x="32680" y="4192"/>
                </a:lnTo>
                <a:lnTo>
                  <a:pt x="31207" y="6435"/>
                </a:lnTo>
                <a:lnTo>
                  <a:pt x="29272" y="8882"/>
                </a:lnTo>
                <a:lnTo>
                  <a:pt x="27983" y="11467"/>
                </a:lnTo>
                <a:lnTo>
                  <a:pt x="27124" y="14142"/>
                </a:lnTo>
                <a:lnTo>
                  <a:pt x="26550" y="16878"/>
                </a:lnTo>
                <a:lnTo>
                  <a:pt x="26168" y="19654"/>
                </a:lnTo>
                <a:lnTo>
                  <a:pt x="25913" y="22458"/>
                </a:lnTo>
                <a:lnTo>
                  <a:pt x="25744" y="25280"/>
                </a:lnTo>
                <a:lnTo>
                  <a:pt x="25555" y="30954"/>
                </a:lnTo>
                <a:lnTo>
                  <a:pt x="25433" y="42359"/>
                </a:lnTo>
                <a:lnTo>
                  <a:pt x="22566" y="50929"/>
                </a:lnTo>
                <a:lnTo>
                  <a:pt x="17797" y="63311"/>
                </a:lnTo>
                <a:lnTo>
                  <a:pt x="11760" y="78232"/>
                </a:lnTo>
                <a:lnTo>
                  <a:pt x="7735" y="89132"/>
                </a:lnTo>
                <a:lnTo>
                  <a:pt x="5052" y="97351"/>
                </a:lnTo>
                <a:lnTo>
                  <a:pt x="3263" y="103784"/>
                </a:lnTo>
                <a:lnTo>
                  <a:pt x="2071" y="109024"/>
                </a:lnTo>
                <a:lnTo>
                  <a:pt x="1276" y="113470"/>
                </a:lnTo>
                <a:lnTo>
                  <a:pt x="746" y="117387"/>
                </a:lnTo>
                <a:lnTo>
                  <a:pt x="392" y="118093"/>
                </a:lnTo>
                <a:lnTo>
                  <a:pt x="0" y="113798"/>
                </a:lnTo>
                <a:lnTo>
                  <a:pt x="848" y="110937"/>
                </a:lnTo>
                <a:lnTo>
                  <a:pt x="2366" y="108078"/>
                </a:lnTo>
                <a:lnTo>
                  <a:pt x="4331" y="105220"/>
                </a:lnTo>
                <a:lnTo>
                  <a:pt x="5640" y="102362"/>
                </a:lnTo>
                <a:lnTo>
                  <a:pt x="6513" y="99504"/>
                </a:lnTo>
                <a:lnTo>
                  <a:pt x="7095" y="96646"/>
                </a:lnTo>
                <a:lnTo>
                  <a:pt x="7482" y="93788"/>
                </a:lnTo>
                <a:lnTo>
                  <a:pt x="7742" y="90930"/>
                </a:lnTo>
                <a:lnTo>
                  <a:pt x="7914" y="88073"/>
                </a:lnTo>
                <a:lnTo>
                  <a:pt x="8105" y="82358"/>
                </a:lnTo>
                <a:lnTo>
                  <a:pt x="8228" y="70928"/>
                </a:lnTo>
                <a:lnTo>
                  <a:pt x="9191" y="69975"/>
                </a:lnTo>
                <a:lnTo>
                  <a:pt x="10785" y="70293"/>
                </a:lnTo>
                <a:lnTo>
                  <a:pt x="12800" y="71457"/>
                </a:lnTo>
                <a:lnTo>
                  <a:pt x="14144" y="76043"/>
                </a:lnTo>
                <a:lnTo>
                  <a:pt x="15039" y="82910"/>
                </a:lnTo>
                <a:lnTo>
                  <a:pt x="15637" y="91299"/>
                </a:lnTo>
                <a:lnTo>
                  <a:pt x="16034" y="98796"/>
                </a:lnTo>
                <a:lnTo>
                  <a:pt x="16477" y="112206"/>
                </a:lnTo>
                <a:lnTo>
                  <a:pt x="16727" y="125915"/>
                </a:lnTo>
                <a:lnTo>
                  <a:pt x="17713" y="129493"/>
                </a:lnTo>
                <a:lnTo>
                  <a:pt x="19325" y="132831"/>
                </a:lnTo>
                <a:lnTo>
                  <a:pt x="25404" y="150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6"/>
          <p:cNvSpPr/>
          <p:nvPr/>
        </p:nvSpPr>
        <p:spPr>
          <a:xfrm>
            <a:off x="6046958" y="3121380"/>
            <a:ext cx="93810" cy="110453"/>
          </a:xfrm>
          <a:custGeom>
            <a:avLst/>
            <a:gdLst/>
            <a:ahLst/>
            <a:cxnLst/>
            <a:rect l="0" t="0" r="0" b="0"/>
            <a:pathLst>
              <a:path w="93810" h="110453">
                <a:moveTo>
                  <a:pt x="25229" y="110452"/>
                </a:moveTo>
                <a:lnTo>
                  <a:pt x="25229" y="101351"/>
                </a:lnTo>
                <a:lnTo>
                  <a:pt x="24277" y="96764"/>
                </a:lnTo>
                <a:lnTo>
                  <a:pt x="22689" y="91802"/>
                </a:lnTo>
                <a:lnTo>
                  <a:pt x="20679" y="86589"/>
                </a:lnTo>
                <a:lnTo>
                  <a:pt x="18385" y="79303"/>
                </a:lnTo>
                <a:lnTo>
                  <a:pt x="13298" y="61048"/>
                </a:lnTo>
                <a:lnTo>
                  <a:pt x="10607" y="53704"/>
                </a:lnTo>
                <a:lnTo>
                  <a:pt x="7861" y="47855"/>
                </a:lnTo>
                <a:lnTo>
                  <a:pt x="5078" y="43003"/>
                </a:lnTo>
                <a:lnTo>
                  <a:pt x="3223" y="37864"/>
                </a:lnTo>
                <a:lnTo>
                  <a:pt x="1986" y="32532"/>
                </a:lnTo>
                <a:lnTo>
                  <a:pt x="1161" y="27073"/>
                </a:lnTo>
                <a:lnTo>
                  <a:pt x="611" y="21529"/>
                </a:lnTo>
                <a:lnTo>
                  <a:pt x="244" y="15927"/>
                </a:lnTo>
                <a:lnTo>
                  <a:pt x="0" y="10288"/>
                </a:lnTo>
                <a:lnTo>
                  <a:pt x="790" y="6529"/>
                </a:lnTo>
                <a:lnTo>
                  <a:pt x="2269" y="4022"/>
                </a:lnTo>
                <a:lnTo>
                  <a:pt x="4207" y="2351"/>
                </a:lnTo>
                <a:lnTo>
                  <a:pt x="7405" y="1237"/>
                </a:lnTo>
                <a:lnTo>
                  <a:pt x="11441" y="495"/>
                </a:lnTo>
                <a:lnTo>
                  <a:pt x="16037" y="0"/>
                </a:lnTo>
                <a:lnTo>
                  <a:pt x="22911" y="1575"/>
                </a:lnTo>
                <a:lnTo>
                  <a:pt x="31303" y="4529"/>
                </a:lnTo>
                <a:lnTo>
                  <a:pt x="40709" y="8405"/>
                </a:lnTo>
                <a:lnTo>
                  <a:pt x="48884" y="10988"/>
                </a:lnTo>
                <a:lnTo>
                  <a:pt x="56239" y="12710"/>
                </a:lnTo>
                <a:lnTo>
                  <a:pt x="63047" y="13858"/>
                </a:lnTo>
                <a:lnTo>
                  <a:pt x="68539" y="14624"/>
                </a:lnTo>
                <a:lnTo>
                  <a:pt x="73152" y="15134"/>
                </a:lnTo>
                <a:lnTo>
                  <a:pt x="77180" y="15474"/>
                </a:lnTo>
                <a:lnTo>
                  <a:pt x="80818" y="16654"/>
                </a:lnTo>
                <a:lnTo>
                  <a:pt x="84196" y="18392"/>
                </a:lnTo>
                <a:lnTo>
                  <a:pt x="93809" y="247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7"/>
          <p:cNvSpPr/>
          <p:nvPr/>
        </p:nvSpPr>
        <p:spPr>
          <a:xfrm>
            <a:off x="6097904" y="3154680"/>
            <a:ext cx="85726" cy="60008"/>
          </a:xfrm>
          <a:custGeom>
            <a:avLst/>
            <a:gdLst/>
            <a:ahLst/>
            <a:cxnLst/>
            <a:rect l="0" t="0" r="0" b="0"/>
            <a:pathLst>
              <a:path w="85726" h="60008">
                <a:moveTo>
                  <a:pt x="85725" y="0"/>
                </a:moveTo>
                <a:lnTo>
                  <a:pt x="72073" y="4551"/>
                </a:lnTo>
                <a:lnTo>
                  <a:pt x="67099" y="5891"/>
                </a:lnTo>
                <a:lnTo>
                  <a:pt x="62830" y="6785"/>
                </a:lnTo>
                <a:lnTo>
                  <a:pt x="59032" y="7380"/>
                </a:lnTo>
                <a:lnTo>
                  <a:pt x="55547" y="8730"/>
                </a:lnTo>
                <a:lnTo>
                  <a:pt x="52272" y="10582"/>
                </a:lnTo>
                <a:lnTo>
                  <a:pt x="49135" y="12770"/>
                </a:lnTo>
                <a:lnTo>
                  <a:pt x="45140" y="14228"/>
                </a:lnTo>
                <a:lnTo>
                  <a:pt x="40571" y="15200"/>
                </a:lnTo>
                <a:lnTo>
                  <a:pt x="35620" y="15848"/>
                </a:lnTo>
                <a:lnTo>
                  <a:pt x="32319" y="17233"/>
                </a:lnTo>
                <a:lnTo>
                  <a:pt x="30119" y="19109"/>
                </a:lnTo>
                <a:lnTo>
                  <a:pt x="28652" y="21311"/>
                </a:lnTo>
                <a:lnTo>
                  <a:pt x="24816" y="25637"/>
                </a:lnTo>
                <a:lnTo>
                  <a:pt x="12935" y="38064"/>
                </a:lnTo>
                <a:lnTo>
                  <a:pt x="8623" y="43474"/>
                </a:lnTo>
                <a:lnTo>
                  <a:pt x="5749" y="48032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8"/>
          <p:cNvSpPr/>
          <p:nvPr/>
        </p:nvSpPr>
        <p:spPr>
          <a:xfrm>
            <a:off x="6110375" y="3203657"/>
            <a:ext cx="38966" cy="47335"/>
          </a:xfrm>
          <a:custGeom>
            <a:avLst/>
            <a:gdLst/>
            <a:ahLst/>
            <a:cxnLst/>
            <a:rect l="0" t="0" r="0" b="0"/>
            <a:pathLst>
              <a:path w="38966" h="47335">
                <a:moveTo>
                  <a:pt x="4675" y="11030"/>
                </a:moveTo>
                <a:lnTo>
                  <a:pt x="15704" y="0"/>
                </a:lnTo>
                <a:lnTo>
                  <a:pt x="14886" y="819"/>
                </a:lnTo>
                <a:lnTo>
                  <a:pt x="13387" y="3270"/>
                </a:lnTo>
                <a:lnTo>
                  <a:pt x="11436" y="6810"/>
                </a:lnTo>
                <a:lnTo>
                  <a:pt x="9182" y="11074"/>
                </a:lnTo>
                <a:lnTo>
                  <a:pt x="7679" y="14869"/>
                </a:lnTo>
                <a:lnTo>
                  <a:pt x="6678" y="18352"/>
                </a:lnTo>
                <a:lnTo>
                  <a:pt x="6010" y="21626"/>
                </a:lnTo>
                <a:lnTo>
                  <a:pt x="4612" y="25714"/>
                </a:lnTo>
                <a:lnTo>
                  <a:pt x="2728" y="30345"/>
                </a:lnTo>
                <a:lnTo>
                  <a:pt x="520" y="35336"/>
                </a:lnTo>
                <a:lnTo>
                  <a:pt x="0" y="39617"/>
                </a:lnTo>
                <a:lnTo>
                  <a:pt x="605" y="43423"/>
                </a:lnTo>
                <a:lnTo>
                  <a:pt x="1962" y="46913"/>
                </a:lnTo>
                <a:lnTo>
                  <a:pt x="3818" y="47334"/>
                </a:lnTo>
                <a:lnTo>
                  <a:pt x="6009" y="45710"/>
                </a:lnTo>
                <a:lnTo>
                  <a:pt x="8422" y="42723"/>
                </a:lnTo>
                <a:lnTo>
                  <a:pt x="10983" y="39779"/>
                </a:lnTo>
                <a:lnTo>
                  <a:pt x="13643" y="36863"/>
                </a:lnTo>
                <a:lnTo>
                  <a:pt x="16368" y="33967"/>
                </a:lnTo>
                <a:lnTo>
                  <a:pt x="20090" y="29179"/>
                </a:lnTo>
                <a:lnTo>
                  <a:pt x="24477" y="23129"/>
                </a:lnTo>
                <a:lnTo>
                  <a:pt x="38965" y="2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9"/>
          <p:cNvSpPr/>
          <p:nvPr/>
        </p:nvSpPr>
        <p:spPr>
          <a:xfrm>
            <a:off x="6140767" y="3197542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17145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40"/>
          <p:cNvSpPr/>
          <p:nvPr/>
        </p:nvSpPr>
        <p:spPr>
          <a:xfrm>
            <a:off x="7100887" y="3643312"/>
            <a:ext cx="41632" cy="68569"/>
          </a:xfrm>
          <a:custGeom>
            <a:avLst/>
            <a:gdLst/>
            <a:ahLst/>
            <a:cxnLst/>
            <a:rect l="0" t="0" r="0" b="0"/>
            <a:pathLst>
              <a:path w="41632" h="68569">
                <a:moveTo>
                  <a:pt x="8572" y="0"/>
                </a:moveTo>
                <a:lnTo>
                  <a:pt x="4021" y="13653"/>
                </a:lnTo>
                <a:lnTo>
                  <a:pt x="2681" y="18627"/>
                </a:lnTo>
                <a:lnTo>
                  <a:pt x="1787" y="22895"/>
                </a:lnTo>
                <a:lnTo>
                  <a:pt x="1192" y="26694"/>
                </a:lnTo>
                <a:lnTo>
                  <a:pt x="795" y="30178"/>
                </a:lnTo>
                <a:lnTo>
                  <a:pt x="530" y="33454"/>
                </a:lnTo>
                <a:lnTo>
                  <a:pt x="353" y="36590"/>
                </a:lnTo>
                <a:lnTo>
                  <a:pt x="1188" y="38681"/>
                </a:lnTo>
                <a:lnTo>
                  <a:pt x="2698" y="40075"/>
                </a:lnTo>
                <a:lnTo>
                  <a:pt x="4656" y="41004"/>
                </a:lnTo>
                <a:lnTo>
                  <a:pt x="6914" y="41623"/>
                </a:lnTo>
                <a:lnTo>
                  <a:pt x="9372" y="42037"/>
                </a:lnTo>
                <a:lnTo>
                  <a:pt x="11963" y="42312"/>
                </a:lnTo>
                <a:lnTo>
                  <a:pt x="14643" y="42495"/>
                </a:lnTo>
                <a:lnTo>
                  <a:pt x="17382" y="42618"/>
                </a:lnTo>
                <a:lnTo>
                  <a:pt x="20161" y="42700"/>
                </a:lnTo>
                <a:lnTo>
                  <a:pt x="22013" y="41801"/>
                </a:lnTo>
                <a:lnTo>
                  <a:pt x="23248" y="40250"/>
                </a:lnTo>
                <a:lnTo>
                  <a:pt x="24071" y="38264"/>
                </a:lnTo>
                <a:lnTo>
                  <a:pt x="25573" y="36939"/>
                </a:lnTo>
                <a:lnTo>
                  <a:pt x="27525" y="36056"/>
                </a:lnTo>
                <a:lnTo>
                  <a:pt x="29780" y="35467"/>
                </a:lnTo>
                <a:lnTo>
                  <a:pt x="30331" y="35075"/>
                </a:lnTo>
                <a:lnTo>
                  <a:pt x="29745" y="34813"/>
                </a:lnTo>
                <a:lnTo>
                  <a:pt x="25788" y="34299"/>
                </a:lnTo>
                <a:lnTo>
                  <a:pt x="21187" y="38844"/>
                </a:lnTo>
                <a:lnTo>
                  <a:pt x="18887" y="40183"/>
                </a:lnTo>
                <a:lnTo>
                  <a:pt x="16402" y="41076"/>
                </a:lnTo>
                <a:lnTo>
                  <a:pt x="10120" y="42510"/>
                </a:lnTo>
                <a:lnTo>
                  <a:pt x="9604" y="43580"/>
                </a:lnTo>
                <a:lnTo>
                  <a:pt x="9260" y="45246"/>
                </a:lnTo>
                <a:lnTo>
                  <a:pt x="9031" y="47309"/>
                </a:lnTo>
                <a:lnTo>
                  <a:pt x="7926" y="48684"/>
                </a:lnTo>
                <a:lnTo>
                  <a:pt x="6236" y="49601"/>
                </a:lnTo>
                <a:lnTo>
                  <a:pt x="4158" y="50212"/>
                </a:lnTo>
                <a:lnTo>
                  <a:pt x="2771" y="51573"/>
                </a:lnTo>
                <a:lnTo>
                  <a:pt x="1848" y="53432"/>
                </a:lnTo>
                <a:lnTo>
                  <a:pt x="1232" y="55624"/>
                </a:lnTo>
                <a:lnTo>
                  <a:pt x="821" y="58038"/>
                </a:lnTo>
                <a:lnTo>
                  <a:pt x="547" y="60599"/>
                </a:lnTo>
                <a:lnTo>
                  <a:pt x="33" y="68113"/>
                </a:lnTo>
                <a:lnTo>
                  <a:pt x="974" y="68269"/>
                </a:lnTo>
                <a:lnTo>
                  <a:pt x="2554" y="68373"/>
                </a:lnTo>
                <a:lnTo>
                  <a:pt x="7384" y="68539"/>
                </a:lnTo>
                <a:lnTo>
                  <a:pt x="12771" y="68568"/>
                </a:lnTo>
                <a:lnTo>
                  <a:pt x="14229" y="67620"/>
                </a:lnTo>
                <a:lnTo>
                  <a:pt x="15201" y="66035"/>
                </a:lnTo>
                <a:lnTo>
                  <a:pt x="17032" y="60361"/>
                </a:lnTo>
                <a:lnTo>
                  <a:pt x="18022" y="60243"/>
                </a:lnTo>
                <a:lnTo>
                  <a:pt x="19634" y="60165"/>
                </a:lnTo>
                <a:lnTo>
                  <a:pt x="23967" y="60077"/>
                </a:lnTo>
                <a:lnTo>
                  <a:pt x="29066" y="60039"/>
                </a:lnTo>
                <a:lnTo>
                  <a:pt x="30808" y="59076"/>
                </a:lnTo>
                <a:lnTo>
                  <a:pt x="31969" y="57481"/>
                </a:lnTo>
                <a:lnTo>
                  <a:pt x="33832" y="52629"/>
                </a:lnTo>
                <a:lnTo>
                  <a:pt x="34937" y="51279"/>
                </a:lnTo>
                <a:lnTo>
                  <a:pt x="36626" y="49426"/>
                </a:lnTo>
                <a:lnTo>
                  <a:pt x="41631" y="44159"/>
                </a:lnTo>
                <a:lnTo>
                  <a:pt x="41089" y="42775"/>
                </a:lnTo>
                <a:lnTo>
                  <a:pt x="39776" y="40899"/>
                </a:lnTo>
                <a:lnTo>
                  <a:pt x="37947" y="38696"/>
                </a:lnTo>
                <a:lnTo>
                  <a:pt x="35775" y="37227"/>
                </a:lnTo>
                <a:lnTo>
                  <a:pt x="33375" y="36248"/>
                </a:lnTo>
                <a:lnTo>
                  <a:pt x="30823" y="35596"/>
                </a:lnTo>
                <a:lnTo>
                  <a:pt x="26264" y="36113"/>
                </a:lnTo>
                <a:lnTo>
                  <a:pt x="20366" y="37410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41"/>
          <p:cNvSpPr/>
          <p:nvPr/>
        </p:nvSpPr>
        <p:spPr>
          <a:xfrm>
            <a:off x="5935027" y="3617595"/>
            <a:ext cx="171451" cy="308610"/>
          </a:xfrm>
          <a:custGeom>
            <a:avLst/>
            <a:gdLst/>
            <a:ahLst/>
            <a:cxnLst/>
            <a:rect l="0" t="0" r="0" b="0"/>
            <a:pathLst>
              <a:path w="171451" h="308610">
                <a:moveTo>
                  <a:pt x="171450" y="0"/>
                </a:moveTo>
                <a:lnTo>
                  <a:pt x="147587" y="35795"/>
                </a:lnTo>
                <a:lnTo>
                  <a:pt x="116394" y="92744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42"/>
          <p:cNvSpPr/>
          <p:nvPr/>
        </p:nvSpPr>
        <p:spPr>
          <a:xfrm>
            <a:off x="5733482" y="4005704"/>
            <a:ext cx="1178811" cy="809117"/>
          </a:xfrm>
          <a:custGeom>
            <a:avLst/>
            <a:gdLst/>
            <a:ahLst/>
            <a:cxnLst/>
            <a:rect l="0" t="0" r="0" b="0"/>
            <a:pathLst>
              <a:path w="1178811" h="809117">
                <a:moveTo>
                  <a:pt x="38668" y="289118"/>
                </a:moveTo>
                <a:lnTo>
                  <a:pt x="13966" y="363224"/>
                </a:lnTo>
                <a:lnTo>
                  <a:pt x="8639" y="386824"/>
                </a:lnTo>
                <a:lnTo>
                  <a:pt x="5319" y="407790"/>
                </a:lnTo>
                <a:lnTo>
                  <a:pt x="668" y="429809"/>
                </a:lnTo>
                <a:lnTo>
                  <a:pt x="0" y="438157"/>
                </a:lnTo>
                <a:lnTo>
                  <a:pt x="507" y="444675"/>
                </a:lnTo>
                <a:lnTo>
                  <a:pt x="1797" y="449973"/>
                </a:lnTo>
                <a:lnTo>
                  <a:pt x="3610" y="452552"/>
                </a:lnTo>
                <a:lnTo>
                  <a:pt x="5771" y="453319"/>
                </a:lnTo>
                <a:lnTo>
                  <a:pt x="8164" y="452878"/>
                </a:lnTo>
                <a:lnTo>
                  <a:pt x="13363" y="449848"/>
                </a:lnTo>
                <a:lnTo>
                  <a:pt x="16083" y="447706"/>
                </a:lnTo>
                <a:lnTo>
                  <a:pt x="31805" y="430087"/>
                </a:lnTo>
                <a:lnTo>
                  <a:pt x="89805" y="363107"/>
                </a:lnTo>
                <a:lnTo>
                  <a:pt x="108955" y="342254"/>
                </a:lnTo>
                <a:lnTo>
                  <a:pt x="172311" y="275546"/>
                </a:lnTo>
                <a:lnTo>
                  <a:pt x="216810" y="226889"/>
                </a:lnTo>
                <a:lnTo>
                  <a:pt x="236486" y="206674"/>
                </a:lnTo>
                <a:lnTo>
                  <a:pt x="254367" y="189388"/>
                </a:lnTo>
                <a:lnTo>
                  <a:pt x="289791" y="157163"/>
                </a:lnTo>
                <a:lnTo>
                  <a:pt x="330936" y="120617"/>
                </a:lnTo>
                <a:lnTo>
                  <a:pt x="351623" y="103441"/>
                </a:lnTo>
                <a:lnTo>
                  <a:pt x="372082" y="87229"/>
                </a:lnTo>
                <a:lnTo>
                  <a:pt x="392389" y="71657"/>
                </a:lnTo>
                <a:lnTo>
                  <a:pt x="425112" y="49276"/>
                </a:lnTo>
                <a:lnTo>
                  <a:pt x="451403" y="32979"/>
                </a:lnTo>
                <a:lnTo>
                  <a:pt x="482270" y="14047"/>
                </a:lnTo>
                <a:lnTo>
                  <a:pt x="500619" y="5574"/>
                </a:lnTo>
                <a:lnTo>
                  <a:pt x="518299" y="1173"/>
                </a:lnTo>
                <a:lnTo>
                  <a:pt x="527015" y="0"/>
                </a:lnTo>
                <a:lnTo>
                  <a:pt x="541778" y="1236"/>
                </a:lnTo>
                <a:lnTo>
                  <a:pt x="553738" y="4961"/>
                </a:lnTo>
                <a:lnTo>
                  <a:pt x="562227" y="9791"/>
                </a:lnTo>
                <a:lnTo>
                  <a:pt x="569176" y="17653"/>
                </a:lnTo>
                <a:lnTo>
                  <a:pt x="572363" y="22416"/>
                </a:lnTo>
                <a:lnTo>
                  <a:pt x="581398" y="47324"/>
                </a:lnTo>
                <a:lnTo>
                  <a:pt x="582141" y="70529"/>
                </a:lnTo>
                <a:lnTo>
                  <a:pt x="581006" y="83385"/>
                </a:lnTo>
                <a:lnTo>
                  <a:pt x="579297" y="96718"/>
                </a:lnTo>
                <a:lnTo>
                  <a:pt x="577204" y="110369"/>
                </a:lnTo>
                <a:lnTo>
                  <a:pt x="574857" y="124232"/>
                </a:lnTo>
                <a:lnTo>
                  <a:pt x="571387" y="139189"/>
                </a:lnTo>
                <a:lnTo>
                  <a:pt x="567169" y="154875"/>
                </a:lnTo>
                <a:lnTo>
                  <a:pt x="562452" y="171048"/>
                </a:lnTo>
                <a:lnTo>
                  <a:pt x="546711" y="230216"/>
                </a:lnTo>
                <a:lnTo>
                  <a:pt x="540241" y="251755"/>
                </a:lnTo>
                <a:lnTo>
                  <a:pt x="533069" y="273735"/>
                </a:lnTo>
                <a:lnTo>
                  <a:pt x="501029" y="368312"/>
                </a:lnTo>
                <a:lnTo>
                  <a:pt x="466600" y="480434"/>
                </a:lnTo>
                <a:lnTo>
                  <a:pt x="457306" y="515722"/>
                </a:lnTo>
                <a:lnTo>
                  <a:pt x="450157" y="546868"/>
                </a:lnTo>
                <a:lnTo>
                  <a:pt x="444439" y="575251"/>
                </a:lnTo>
                <a:lnTo>
                  <a:pt x="435545" y="624568"/>
                </a:lnTo>
                <a:lnTo>
                  <a:pt x="431840" y="647054"/>
                </a:lnTo>
                <a:lnTo>
                  <a:pt x="429370" y="667759"/>
                </a:lnTo>
                <a:lnTo>
                  <a:pt x="427724" y="687278"/>
                </a:lnTo>
                <a:lnTo>
                  <a:pt x="425894" y="722301"/>
                </a:lnTo>
                <a:lnTo>
                  <a:pt x="425080" y="750566"/>
                </a:lnTo>
                <a:lnTo>
                  <a:pt x="427259" y="773289"/>
                </a:lnTo>
                <a:lnTo>
                  <a:pt x="429174" y="783349"/>
                </a:lnTo>
                <a:lnTo>
                  <a:pt x="432355" y="791007"/>
                </a:lnTo>
                <a:lnTo>
                  <a:pt x="436381" y="797066"/>
                </a:lnTo>
                <a:lnTo>
                  <a:pt x="440970" y="802057"/>
                </a:lnTo>
                <a:lnTo>
                  <a:pt x="445934" y="805385"/>
                </a:lnTo>
                <a:lnTo>
                  <a:pt x="456530" y="809083"/>
                </a:lnTo>
                <a:lnTo>
                  <a:pt x="462023" y="809116"/>
                </a:lnTo>
                <a:lnTo>
                  <a:pt x="473205" y="806613"/>
                </a:lnTo>
                <a:lnTo>
                  <a:pt x="502750" y="790402"/>
                </a:lnTo>
                <a:lnTo>
                  <a:pt x="519247" y="779881"/>
                </a:lnTo>
                <a:lnTo>
                  <a:pt x="536103" y="763775"/>
                </a:lnTo>
                <a:lnTo>
                  <a:pt x="544599" y="754146"/>
                </a:lnTo>
                <a:lnTo>
                  <a:pt x="614890" y="669301"/>
                </a:lnTo>
                <a:lnTo>
                  <a:pt x="739993" y="526181"/>
                </a:lnTo>
                <a:lnTo>
                  <a:pt x="771055" y="492904"/>
                </a:lnTo>
                <a:lnTo>
                  <a:pt x="786958" y="477363"/>
                </a:lnTo>
                <a:lnTo>
                  <a:pt x="803276" y="462240"/>
                </a:lnTo>
                <a:lnTo>
                  <a:pt x="836646" y="432736"/>
                </a:lnTo>
                <a:lnTo>
                  <a:pt x="870527" y="403748"/>
                </a:lnTo>
                <a:lnTo>
                  <a:pt x="904636" y="380070"/>
                </a:lnTo>
                <a:lnTo>
                  <a:pt x="968548" y="341586"/>
                </a:lnTo>
                <a:lnTo>
                  <a:pt x="998048" y="326407"/>
                </a:lnTo>
                <a:lnTo>
                  <a:pt x="1027034" y="314264"/>
                </a:lnTo>
                <a:lnTo>
                  <a:pt x="1055791" y="305692"/>
                </a:lnTo>
                <a:lnTo>
                  <a:pt x="1089655" y="300061"/>
                </a:lnTo>
                <a:lnTo>
                  <a:pt x="1122338" y="302944"/>
                </a:lnTo>
                <a:lnTo>
                  <a:pt x="1130684" y="305956"/>
                </a:lnTo>
                <a:lnTo>
                  <a:pt x="1137201" y="309868"/>
                </a:lnTo>
                <a:lnTo>
                  <a:pt x="1142499" y="314381"/>
                </a:lnTo>
                <a:lnTo>
                  <a:pt x="1159055" y="338937"/>
                </a:lnTo>
                <a:lnTo>
                  <a:pt x="1165268" y="354440"/>
                </a:lnTo>
                <a:lnTo>
                  <a:pt x="1171305" y="376418"/>
                </a:lnTo>
                <a:lnTo>
                  <a:pt x="1178810" y="400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43"/>
          <p:cNvSpPr/>
          <p:nvPr/>
        </p:nvSpPr>
        <p:spPr>
          <a:xfrm>
            <a:off x="6835140" y="4740592"/>
            <a:ext cx="274320" cy="384624"/>
          </a:xfrm>
          <a:custGeom>
            <a:avLst/>
            <a:gdLst/>
            <a:ahLst/>
            <a:cxnLst/>
            <a:rect l="0" t="0" r="0" b="0"/>
            <a:pathLst>
              <a:path w="274320" h="384624">
                <a:moveTo>
                  <a:pt x="0" y="291465"/>
                </a:moveTo>
                <a:lnTo>
                  <a:pt x="4551" y="305118"/>
                </a:lnTo>
                <a:lnTo>
                  <a:pt x="5891" y="311997"/>
                </a:lnTo>
                <a:lnTo>
                  <a:pt x="6785" y="319440"/>
                </a:lnTo>
                <a:lnTo>
                  <a:pt x="7381" y="327261"/>
                </a:lnTo>
                <a:lnTo>
                  <a:pt x="8730" y="335331"/>
                </a:lnTo>
                <a:lnTo>
                  <a:pt x="10583" y="343569"/>
                </a:lnTo>
                <a:lnTo>
                  <a:pt x="12770" y="351919"/>
                </a:lnTo>
                <a:lnTo>
                  <a:pt x="15181" y="359390"/>
                </a:lnTo>
                <a:lnTo>
                  <a:pt x="17740" y="366276"/>
                </a:lnTo>
                <a:lnTo>
                  <a:pt x="20399" y="372771"/>
                </a:lnTo>
                <a:lnTo>
                  <a:pt x="24076" y="377102"/>
                </a:lnTo>
                <a:lnTo>
                  <a:pt x="28434" y="379989"/>
                </a:lnTo>
                <a:lnTo>
                  <a:pt x="33243" y="381914"/>
                </a:lnTo>
                <a:lnTo>
                  <a:pt x="41127" y="384052"/>
                </a:lnTo>
                <a:lnTo>
                  <a:pt x="44563" y="384623"/>
                </a:lnTo>
                <a:lnTo>
                  <a:pt x="48758" y="383097"/>
                </a:lnTo>
                <a:lnTo>
                  <a:pt x="53461" y="380176"/>
                </a:lnTo>
                <a:lnTo>
                  <a:pt x="58500" y="376323"/>
                </a:lnTo>
                <a:lnTo>
                  <a:pt x="63765" y="371850"/>
                </a:lnTo>
                <a:lnTo>
                  <a:pt x="69180" y="366962"/>
                </a:lnTo>
                <a:lnTo>
                  <a:pt x="74694" y="361799"/>
                </a:lnTo>
                <a:lnTo>
                  <a:pt x="80276" y="355499"/>
                </a:lnTo>
                <a:lnTo>
                  <a:pt x="85902" y="348442"/>
                </a:lnTo>
                <a:lnTo>
                  <a:pt x="91558" y="340880"/>
                </a:lnTo>
                <a:lnTo>
                  <a:pt x="97233" y="332028"/>
                </a:lnTo>
                <a:lnTo>
                  <a:pt x="102922" y="322317"/>
                </a:lnTo>
                <a:lnTo>
                  <a:pt x="108619" y="312033"/>
                </a:lnTo>
                <a:lnTo>
                  <a:pt x="234354" y="70110"/>
                </a:lnTo>
                <a:lnTo>
                  <a:pt x="243866" y="52455"/>
                </a:lnTo>
                <a:lnTo>
                  <a:pt x="252112" y="3782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44"/>
          <p:cNvSpPr/>
          <p:nvPr/>
        </p:nvSpPr>
        <p:spPr>
          <a:xfrm>
            <a:off x="7315200" y="4510081"/>
            <a:ext cx="143875" cy="247657"/>
          </a:xfrm>
          <a:custGeom>
            <a:avLst/>
            <a:gdLst/>
            <a:ahLst/>
            <a:cxnLst/>
            <a:rect l="0" t="0" r="0" b="0"/>
            <a:pathLst>
              <a:path w="143875" h="247657">
                <a:moveTo>
                  <a:pt x="0" y="41916"/>
                </a:moveTo>
                <a:lnTo>
                  <a:pt x="4550" y="37366"/>
                </a:lnTo>
                <a:lnTo>
                  <a:pt x="8749" y="34120"/>
                </a:lnTo>
                <a:lnTo>
                  <a:pt x="14405" y="30051"/>
                </a:lnTo>
                <a:lnTo>
                  <a:pt x="21033" y="25434"/>
                </a:lnTo>
                <a:lnTo>
                  <a:pt x="29262" y="20450"/>
                </a:lnTo>
                <a:lnTo>
                  <a:pt x="38558" y="15223"/>
                </a:lnTo>
                <a:lnTo>
                  <a:pt x="48566" y="9834"/>
                </a:lnTo>
                <a:lnTo>
                  <a:pt x="58094" y="6240"/>
                </a:lnTo>
                <a:lnTo>
                  <a:pt x="67305" y="3845"/>
                </a:lnTo>
                <a:lnTo>
                  <a:pt x="76302" y="2247"/>
                </a:lnTo>
                <a:lnTo>
                  <a:pt x="84205" y="1183"/>
                </a:lnTo>
                <a:lnTo>
                  <a:pt x="91379" y="473"/>
                </a:lnTo>
                <a:lnTo>
                  <a:pt x="98067" y="0"/>
                </a:lnTo>
                <a:lnTo>
                  <a:pt x="104430" y="637"/>
                </a:lnTo>
                <a:lnTo>
                  <a:pt x="110578" y="2014"/>
                </a:lnTo>
                <a:lnTo>
                  <a:pt x="116581" y="3885"/>
                </a:lnTo>
                <a:lnTo>
                  <a:pt x="121535" y="7037"/>
                </a:lnTo>
                <a:lnTo>
                  <a:pt x="125791" y="11043"/>
                </a:lnTo>
                <a:lnTo>
                  <a:pt x="129581" y="15619"/>
                </a:lnTo>
                <a:lnTo>
                  <a:pt x="133060" y="21528"/>
                </a:lnTo>
                <a:lnTo>
                  <a:pt x="136331" y="28324"/>
                </a:lnTo>
                <a:lnTo>
                  <a:pt x="139465" y="35712"/>
                </a:lnTo>
                <a:lnTo>
                  <a:pt x="141554" y="44447"/>
                </a:lnTo>
                <a:lnTo>
                  <a:pt x="142947" y="54081"/>
                </a:lnTo>
                <a:lnTo>
                  <a:pt x="143874" y="64314"/>
                </a:lnTo>
                <a:lnTo>
                  <a:pt x="143541" y="80660"/>
                </a:lnTo>
                <a:lnTo>
                  <a:pt x="142367" y="101083"/>
                </a:lnTo>
                <a:lnTo>
                  <a:pt x="140631" y="124223"/>
                </a:lnTo>
                <a:lnTo>
                  <a:pt x="137569" y="148223"/>
                </a:lnTo>
                <a:lnTo>
                  <a:pt x="133622" y="172795"/>
                </a:lnTo>
                <a:lnTo>
                  <a:pt x="120015" y="247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45"/>
          <p:cNvSpPr/>
          <p:nvPr/>
        </p:nvSpPr>
        <p:spPr>
          <a:xfrm>
            <a:off x="7400925" y="4692662"/>
            <a:ext cx="1208723" cy="896609"/>
          </a:xfrm>
          <a:custGeom>
            <a:avLst/>
            <a:gdLst/>
            <a:ahLst/>
            <a:cxnLst/>
            <a:rect l="0" t="0" r="0" b="0"/>
            <a:pathLst>
              <a:path w="1208723" h="896609">
                <a:moveTo>
                  <a:pt x="0" y="365113"/>
                </a:moveTo>
                <a:lnTo>
                  <a:pt x="952" y="392488"/>
                </a:lnTo>
                <a:lnTo>
                  <a:pt x="5891" y="420743"/>
                </a:lnTo>
                <a:lnTo>
                  <a:pt x="9683" y="440228"/>
                </a:lnTo>
                <a:lnTo>
                  <a:pt x="17321" y="461997"/>
                </a:lnTo>
                <a:lnTo>
                  <a:pt x="27780" y="487376"/>
                </a:lnTo>
                <a:lnTo>
                  <a:pt x="36912" y="506960"/>
                </a:lnTo>
                <a:lnTo>
                  <a:pt x="39847" y="511113"/>
                </a:lnTo>
                <a:lnTo>
                  <a:pt x="42758" y="513881"/>
                </a:lnTo>
                <a:lnTo>
                  <a:pt x="45650" y="515727"/>
                </a:lnTo>
                <a:lnTo>
                  <a:pt x="53944" y="517777"/>
                </a:lnTo>
                <a:lnTo>
                  <a:pt x="58822" y="518324"/>
                </a:lnTo>
                <a:lnTo>
                  <a:pt x="63027" y="516784"/>
                </a:lnTo>
                <a:lnTo>
                  <a:pt x="66783" y="513851"/>
                </a:lnTo>
                <a:lnTo>
                  <a:pt x="89475" y="489157"/>
                </a:lnTo>
                <a:lnTo>
                  <a:pt x="105991" y="465684"/>
                </a:lnTo>
                <a:lnTo>
                  <a:pt x="117275" y="445689"/>
                </a:lnTo>
                <a:lnTo>
                  <a:pt x="125808" y="428355"/>
                </a:lnTo>
                <a:lnTo>
                  <a:pt x="178151" y="318431"/>
                </a:lnTo>
                <a:lnTo>
                  <a:pt x="189252" y="298749"/>
                </a:lnTo>
                <a:lnTo>
                  <a:pt x="201416" y="278960"/>
                </a:lnTo>
                <a:lnTo>
                  <a:pt x="214287" y="259100"/>
                </a:lnTo>
                <a:lnTo>
                  <a:pt x="227630" y="240145"/>
                </a:lnTo>
                <a:lnTo>
                  <a:pt x="241289" y="221794"/>
                </a:lnTo>
                <a:lnTo>
                  <a:pt x="269164" y="186163"/>
                </a:lnTo>
                <a:lnTo>
                  <a:pt x="297428" y="151277"/>
                </a:lnTo>
                <a:lnTo>
                  <a:pt x="311632" y="134925"/>
                </a:lnTo>
                <a:lnTo>
                  <a:pt x="325865" y="119262"/>
                </a:lnTo>
                <a:lnTo>
                  <a:pt x="340116" y="104058"/>
                </a:lnTo>
                <a:lnTo>
                  <a:pt x="371190" y="79543"/>
                </a:lnTo>
                <a:lnTo>
                  <a:pt x="446807" y="31420"/>
                </a:lnTo>
                <a:lnTo>
                  <a:pt x="477663" y="14240"/>
                </a:lnTo>
                <a:lnTo>
                  <a:pt x="500901" y="4382"/>
                </a:lnTo>
                <a:lnTo>
                  <a:pt x="520756" y="0"/>
                </a:lnTo>
                <a:lnTo>
                  <a:pt x="536564" y="593"/>
                </a:lnTo>
                <a:lnTo>
                  <a:pt x="548988" y="4031"/>
                </a:lnTo>
                <a:lnTo>
                  <a:pt x="557685" y="8735"/>
                </a:lnTo>
                <a:lnTo>
                  <a:pt x="572486" y="21289"/>
                </a:lnTo>
                <a:lnTo>
                  <a:pt x="575967" y="27311"/>
                </a:lnTo>
                <a:lnTo>
                  <a:pt x="581819" y="50393"/>
                </a:lnTo>
                <a:lnTo>
                  <a:pt x="586564" y="70298"/>
                </a:lnTo>
                <a:lnTo>
                  <a:pt x="589308" y="96924"/>
                </a:lnTo>
                <a:lnTo>
                  <a:pt x="590039" y="112025"/>
                </a:lnTo>
                <a:lnTo>
                  <a:pt x="589574" y="127808"/>
                </a:lnTo>
                <a:lnTo>
                  <a:pt x="588312" y="144044"/>
                </a:lnTo>
                <a:lnTo>
                  <a:pt x="570340" y="324937"/>
                </a:lnTo>
                <a:lnTo>
                  <a:pt x="565964" y="377382"/>
                </a:lnTo>
                <a:lnTo>
                  <a:pt x="563047" y="419965"/>
                </a:lnTo>
                <a:lnTo>
                  <a:pt x="561102" y="455973"/>
                </a:lnTo>
                <a:lnTo>
                  <a:pt x="560758" y="485694"/>
                </a:lnTo>
                <a:lnTo>
                  <a:pt x="561482" y="511223"/>
                </a:lnTo>
                <a:lnTo>
                  <a:pt x="562916" y="533957"/>
                </a:lnTo>
                <a:lnTo>
                  <a:pt x="564824" y="552923"/>
                </a:lnTo>
                <a:lnTo>
                  <a:pt x="567049" y="569377"/>
                </a:lnTo>
                <a:lnTo>
                  <a:pt x="569486" y="584156"/>
                </a:lnTo>
                <a:lnTo>
                  <a:pt x="574732" y="610738"/>
                </a:lnTo>
                <a:lnTo>
                  <a:pt x="581191" y="633347"/>
                </a:lnTo>
                <a:lnTo>
                  <a:pt x="590412" y="649746"/>
                </a:lnTo>
                <a:lnTo>
                  <a:pt x="598320" y="658304"/>
                </a:lnTo>
                <a:lnTo>
                  <a:pt x="615709" y="668349"/>
                </a:lnTo>
                <a:lnTo>
                  <a:pt x="620976" y="669187"/>
                </a:lnTo>
                <a:lnTo>
                  <a:pt x="631907" y="667579"/>
                </a:lnTo>
                <a:lnTo>
                  <a:pt x="640574" y="663690"/>
                </a:lnTo>
                <a:lnTo>
                  <a:pt x="675985" y="638552"/>
                </a:lnTo>
                <a:lnTo>
                  <a:pt x="688105" y="626659"/>
                </a:lnTo>
                <a:lnTo>
                  <a:pt x="705639" y="602946"/>
                </a:lnTo>
                <a:lnTo>
                  <a:pt x="717160" y="582893"/>
                </a:lnTo>
                <a:lnTo>
                  <a:pt x="729566" y="563640"/>
                </a:lnTo>
                <a:lnTo>
                  <a:pt x="766212" y="509227"/>
                </a:lnTo>
                <a:lnTo>
                  <a:pt x="783223" y="485954"/>
                </a:lnTo>
                <a:lnTo>
                  <a:pt x="798373" y="466628"/>
                </a:lnTo>
                <a:lnTo>
                  <a:pt x="850065" y="403686"/>
                </a:lnTo>
                <a:lnTo>
                  <a:pt x="873742" y="379399"/>
                </a:lnTo>
                <a:lnTo>
                  <a:pt x="896964" y="358127"/>
                </a:lnTo>
                <a:lnTo>
                  <a:pt x="919985" y="335973"/>
                </a:lnTo>
                <a:lnTo>
                  <a:pt x="954366" y="311182"/>
                </a:lnTo>
                <a:lnTo>
                  <a:pt x="1009009" y="279812"/>
                </a:lnTo>
                <a:lnTo>
                  <a:pt x="1028520" y="269098"/>
                </a:lnTo>
                <a:lnTo>
                  <a:pt x="1059974" y="258665"/>
                </a:lnTo>
                <a:lnTo>
                  <a:pt x="1094144" y="254657"/>
                </a:lnTo>
                <a:lnTo>
                  <a:pt x="1100904" y="254328"/>
                </a:lnTo>
                <a:lnTo>
                  <a:pt x="1124070" y="258416"/>
                </a:lnTo>
                <a:lnTo>
                  <a:pt x="1144482" y="265660"/>
                </a:lnTo>
                <a:lnTo>
                  <a:pt x="1156676" y="273604"/>
                </a:lnTo>
                <a:lnTo>
                  <a:pt x="1167493" y="283485"/>
                </a:lnTo>
                <a:lnTo>
                  <a:pt x="1179890" y="301662"/>
                </a:lnTo>
                <a:lnTo>
                  <a:pt x="1189876" y="320085"/>
                </a:lnTo>
                <a:lnTo>
                  <a:pt x="1195584" y="340973"/>
                </a:lnTo>
                <a:lnTo>
                  <a:pt x="1198120" y="362956"/>
                </a:lnTo>
                <a:lnTo>
                  <a:pt x="1199247" y="385427"/>
                </a:lnTo>
                <a:lnTo>
                  <a:pt x="1199883" y="428600"/>
                </a:lnTo>
                <a:lnTo>
                  <a:pt x="1200070" y="482137"/>
                </a:lnTo>
                <a:lnTo>
                  <a:pt x="1199144" y="502184"/>
                </a:lnTo>
                <a:lnTo>
                  <a:pt x="1197574" y="523169"/>
                </a:lnTo>
                <a:lnTo>
                  <a:pt x="1195575" y="544778"/>
                </a:lnTo>
                <a:lnTo>
                  <a:pt x="1194242" y="575378"/>
                </a:lnTo>
                <a:lnTo>
                  <a:pt x="1192762" y="652556"/>
                </a:lnTo>
                <a:lnTo>
                  <a:pt x="1193320" y="688187"/>
                </a:lnTo>
                <a:lnTo>
                  <a:pt x="1194643" y="720513"/>
                </a:lnTo>
                <a:lnTo>
                  <a:pt x="1197703" y="776433"/>
                </a:lnTo>
                <a:lnTo>
                  <a:pt x="1199062" y="820337"/>
                </a:lnTo>
                <a:lnTo>
                  <a:pt x="1200377" y="838141"/>
                </a:lnTo>
                <a:lnTo>
                  <a:pt x="1202206" y="853819"/>
                </a:lnTo>
                <a:lnTo>
                  <a:pt x="1208722" y="8966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 </a:t>
            </a:r>
            <a:r>
              <a:rPr lang="en-US" dirty="0" err="1" smtClean="0"/>
              <a:t>x+y</a:t>
            </a:r>
            <a:r>
              <a:rPr lang="en-US" dirty="0" smtClean="0"/>
              <a:t>&lt;4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294"/>
          <p:cNvSpPr/>
          <p:nvPr/>
        </p:nvSpPr>
        <p:spPr>
          <a:xfrm>
            <a:off x="740092" y="2751772"/>
            <a:ext cx="222886" cy="274321"/>
          </a:xfrm>
          <a:custGeom>
            <a:avLst/>
            <a:gdLst/>
            <a:ahLst/>
            <a:cxnLst/>
            <a:rect l="0" t="0" r="0" b="0"/>
            <a:pathLst>
              <a:path w="222886" h="274321">
                <a:moveTo>
                  <a:pt x="222885" y="0"/>
                </a:moveTo>
                <a:lnTo>
                  <a:pt x="213783" y="4551"/>
                </a:lnTo>
                <a:lnTo>
                  <a:pt x="211102" y="6844"/>
                </a:lnTo>
                <a:lnTo>
                  <a:pt x="209315" y="9325"/>
                </a:lnTo>
                <a:lnTo>
                  <a:pt x="208123" y="11932"/>
                </a:lnTo>
                <a:lnTo>
                  <a:pt x="201719" y="19908"/>
                </a:lnTo>
                <a:lnTo>
                  <a:pt x="193475" y="28851"/>
                </a:lnTo>
                <a:lnTo>
                  <a:pt x="186636" y="36000"/>
                </a:lnTo>
                <a:lnTo>
                  <a:pt x="183479" y="40193"/>
                </a:lnTo>
                <a:lnTo>
                  <a:pt x="180422" y="44893"/>
                </a:lnTo>
                <a:lnTo>
                  <a:pt x="177431" y="49931"/>
                </a:lnTo>
                <a:lnTo>
                  <a:pt x="173532" y="55195"/>
                </a:lnTo>
                <a:lnTo>
                  <a:pt x="169028" y="60609"/>
                </a:lnTo>
                <a:lnTo>
                  <a:pt x="164121" y="66124"/>
                </a:lnTo>
                <a:lnTo>
                  <a:pt x="156086" y="76467"/>
                </a:lnTo>
                <a:lnTo>
                  <a:pt x="134459" y="105741"/>
                </a:lnTo>
                <a:lnTo>
                  <a:pt x="116592" y="130816"/>
                </a:lnTo>
                <a:lnTo>
                  <a:pt x="109161" y="141503"/>
                </a:lnTo>
                <a:lnTo>
                  <a:pt x="98491" y="155296"/>
                </a:lnTo>
                <a:lnTo>
                  <a:pt x="47924" y="217719"/>
                </a:lnTo>
                <a:lnTo>
                  <a:pt x="29872" y="240591"/>
                </a:lnTo>
                <a:lnTo>
                  <a:pt x="23725" y="248024"/>
                </a:lnTo>
                <a:lnTo>
                  <a:pt x="18674" y="253932"/>
                </a:lnTo>
                <a:lnTo>
                  <a:pt x="14354" y="25882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5"/>
          <p:cNvSpPr/>
          <p:nvPr/>
        </p:nvSpPr>
        <p:spPr>
          <a:xfrm>
            <a:off x="722947" y="2811780"/>
            <a:ext cx="291466" cy="231458"/>
          </a:xfrm>
          <a:custGeom>
            <a:avLst/>
            <a:gdLst/>
            <a:ahLst/>
            <a:cxnLst/>
            <a:rect l="0" t="0" r="0" b="0"/>
            <a:pathLst>
              <a:path w="291466" h="231458">
                <a:moveTo>
                  <a:pt x="291465" y="231457"/>
                </a:moveTo>
                <a:lnTo>
                  <a:pt x="291465" y="222356"/>
                </a:lnTo>
                <a:lnTo>
                  <a:pt x="290512" y="219674"/>
                </a:lnTo>
                <a:lnTo>
                  <a:pt x="288925" y="217887"/>
                </a:lnTo>
                <a:lnTo>
                  <a:pt x="284621" y="214948"/>
                </a:lnTo>
                <a:lnTo>
                  <a:pt x="279533" y="210467"/>
                </a:lnTo>
                <a:lnTo>
                  <a:pt x="271557" y="202761"/>
                </a:lnTo>
                <a:lnTo>
                  <a:pt x="266763" y="198039"/>
                </a:lnTo>
                <a:lnTo>
                  <a:pt x="256899" y="190128"/>
                </a:lnTo>
                <a:lnTo>
                  <a:pt x="228160" y="168639"/>
                </a:lnTo>
                <a:lnTo>
                  <a:pt x="215924" y="160051"/>
                </a:lnTo>
                <a:lnTo>
                  <a:pt x="205862" y="153373"/>
                </a:lnTo>
                <a:lnTo>
                  <a:pt x="197249" y="147968"/>
                </a:lnTo>
                <a:lnTo>
                  <a:pt x="189602" y="142460"/>
                </a:lnTo>
                <a:lnTo>
                  <a:pt x="182599" y="136884"/>
                </a:lnTo>
                <a:lnTo>
                  <a:pt x="176025" y="131260"/>
                </a:lnTo>
                <a:lnTo>
                  <a:pt x="168785" y="126559"/>
                </a:lnTo>
                <a:lnTo>
                  <a:pt x="161101" y="122473"/>
                </a:lnTo>
                <a:lnTo>
                  <a:pt x="153120" y="118796"/>
                </a:lnTo>
                <a:lnTo>
                  <a:pt x="144943" y="113487"/>
                </a:lnTo>
                <a:lnTo>
                  <a:pt x="136634" y="107090"/>
                </a:lnTo>
                <a:lnTo>
                  <a:pt x="128236" y="99969"/>
                </a:lnTo>
                <a:lnTo>
                  <a:pt x="119781" y="93315"/>
                </a:lnTo>
                <a:lnTo>
                  <a:pt x="111286" y="86975"/>
                </a:lnTo>
                <a:lnTo>
                  <a:pt x="102766" y="80843"/>
                </a:lnTo>
                <a:lnTo>
                  <a:pt x="94228" y="73898"/>
                </a:lnTo>
                <a:lnTo>
                  <a:pt x="85679" y="66410"/>
                </a:lnTo>
                <a:lnTo>
                  <a:pt x="77122" y="58561"/>
                </a:lnTo>
                <a:lnTo>
                  <a:pt x="68559" y="52375"/>
                </a:lnTo>
                <a:lnTo>
                  <a:pt x="59994" y="47299"/>
                </a:lnTo>
                <a:lnTo>
                  <a:pt x="51426" y="42963"/>
                </a:lnTo>
                <a:lnTo>
                  <a:pt x="44761" y="38167"/>
                </a:lnTo>
                <a:lnTo>
                  <a:pt x="39366" y="33064"/>
                </a:lnTo>
                <a:lnTo>
                  <a:pt x="34816" y="27758"/>
                </a:lnTo>
                <a:lnTo>
                  <a:pt x="28926" y="23268"/>
                </a:lnTo>
                <a:lnTo>
                  <a:pt x="22141" y="19321"/>
                </a:lnTo>
                <a:lnTo>
                  <a:pt x="14761" y="15738"/>
                </a:lnTo>
                <a:lnTo>
                  <a:pt x="9841" y="12397"/>
                </a:lnTo>
                <a:lnTo>
                  <a:pt x="6560" y="921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6"/>
          <p:cNvSpPr/>
          <p:nvPr/>
        </p:nvSpPr>
        <p:spPr>
          <a:xfrm>
            <a:off x="1160144" y="2794635"/>
            <a:ext cx="188596" cy="1071563"/>
          </a:xfrm>
          <a:custGeom>
            <a:avLst/>
            <a:gdLst/>
            <a:ahLst/>
            <a:cxnLst/>
            <a:rect l="0" t="0" r="0" b="0"/>
            <a:pathLst>
              <a:path w="188596" h="1071563">
                <a:moveTo>
                  <a:pt x="0" y="0"/>
                </a:moveTo>
                <a:lnTo>
                  <a:pt x="4551" y="4551"/>
                </a:lnTo>
                <a:lnTo>
                  <a:pt x="9326" y="11865"/>
                </a:lnTo>
                <a:lnTo>
                  <a:pt x="14622" y="23370"/>
                </a:lnTo>
                <a:lnTo>
                  <a:pt x="20152" y="41184"/>
                </a:lnTo>
                <a:lnTo>
                  <a:pt x="25784" y="61801"/>
                </a:lnTo>
                <a:lnTo>
                  <a:pt x="31462" y="87474"/>
                </a:lnTo>
                <a:lnTo>
                  <a:pt x="34310" y="104989"/>
                </a:lnTo>
                <a:lnTo>
                  <a:pt x="37161" y="124285"/>
                </a:lnTo>
                <a:lnTo>
                  <a:pt x="40329" y="155885"/>
                </a:lnTo>
                <a:lnTo>
                  <a:pt x="42689" y="185487"/>
                </a:lnTo>
                <a:lnTo>
                  <a:pt x="46913" y="220868"/>
                </a:lnTo>
                <a:lnTo>
                  <a:pt x="79453" y="447227"/>
                </a:lnTo>
                <a:lnTo>
                  <a:pt x="84401" y="488651"/>
                </a:lnTo>
                <a:lnTo>
                  <a:pt x="87700" y="521030"/>
                </a:lnTo>
                <a:lnTo>
                  <a:pt x="89899" y="547378"/>
                </a:lnTo>
                <a:lnTo>
                  <a:pt x="94223" y="579231"/>
                </a:lnTo>
                <a:lnTo>
                  <a:pt x="111103" y="682799"/>
                </a:lnTo>
                <a:lnTo>
                  <a:pt x="114074" y="707612"/>
                </a:lnTo>
                <a:lnTo>
                  <a:pt x="116054" y="728916"/>
                </a:lnTo>
                <a:lnTo>
                  <a:pt x="118327" y="746929"/>
                </a:lnTo>
                <a:lnTo>
                  <a:pt x="123393" y="777103"/>
                </a:lnTo>
                <a:lnTo>
                  <a:pt x="127982" y="795246"/>
                </a:lnTo>
                <a:lnTo>
                  <a:pt x="133899" y="815914"/>
                </a:lnTo>
                <a:lnTo>
                  <a:pt x="140701" y="838265"/>
                </a:lnTo>
                <a:lnTo>
                  <a:pt x="146188" y="859833"/>
                </a:lnTo>
                <a:lnTo>
                  <a:pt x="150799" y="880879"/>
                </a:lnTo>
                <a:lnTo>
                  <a:pt x="154826" y="901578"/>
                </a:lnTo>
                <a:lnTo>
                  <a:pt x="159415" y="921092"/>
                </a:lnTo>
                <a:lnTo>
                  <a:pt x="164379" y="939816"/>
                </a:lnTo>
                <a:lnTo>
                  <a:pt x="169594" y="958014"/>
                </a:lnTo>
                <a:lnTo>
                  <a:pt x="175388" y="985854"/>
                </a:lnTo>
                <a:lnTo>
                  <a:pt x="177963" y="1008704"/>
                </a:lnTo>
                <a:lnTo>
                  <a:pt x="180365" y="1040132"/>
                </a:lnTo>
                <a:lnTo>
                  <a:pt x="188595" y="1071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7"/>
          <p:cNvSpPr/>
          <p:nvPr/>
        </p:nvSpPr>
        <p:spPr>
          <a:xfrm>
            <a:off x="1331594" y="2763290"/>
            <a:ext cx="256789" cy="339956"/>
          </a:xfrm>
          <a:custGeom>
            <a:avLst/>
            <a:gdLst/>
            <a:ahLst/>
            <a:cxnLst/>
            <a:rect l="0" t="0" r="0" b="0"/>
            <a:pathLst>
              <a:path w="256789" h="339956">
                <a:moveTo>
                  <a:pt x="0" y="65635"/>
                </a:moveTo>
                <a:lnTo>
                  <a:pt x="13653" y="74736"/>
                </a:lnTo>
                <a:lnTo>
                  <a:pt x="19580" y="80275"/>
                </a:lnTo>
                <a:lnTo>
                  <a:pt x="25436" y="86825"/>
                </a:lnTo>
                <a:lnTo>
                  <a:pt x="31245" y="94049"/>
                </a:lnTo>
                <a:lnTo>
                  <a:pt x="37022" y="99817"/>
                </a:lnTo>
                <a:lnTo>
                  <a:pt x="42779" y="104615"/>
                </a:lnTo>
                <a:lnTo>
                  <a:pt x="48522" y="108767"/>
                </a:lnTo>
                <a:lnTo>
                  <a:pt x="54256" y="113439"/>
                </a:lnTo>
                <a:lnTo>
                  <a:pt x="59983" y="118460"/>
                </a:lnTo>
                <a:lnTo>
                  <a:pt x="65706" y="123711"/>
                </a:lnTo>
                <a:lnTo>
                  <a:pt x="71427" y="128165"/>
                </a:lnTo>
                <a:lnTo>
                  <a:pt x="77146" y="132086"/>
                </a:lnTo>
                <a:lnTo>
                  <a:pt x="82863" y="135653"/>
                </a:lnTo>
                <a:lnTo>
                  <a:pt x="88580" y="138984"/>
                </a:lnTo>
                <a:lnTo>
                  <a:pt x="100012" y="145224"/>
                </a:lnTo>
                <a:lnTo>
                  <a:pt x="104774" y="148222"/>
                </a:lnTo>
                <a:lnTo>
                  <a:pt x="112607" y="154093"/>
                </a:lnTo>
                <a:lnTo>
                  <a:pt x="116981" y="157944"/>
                </a:lnTo>
                <a:lnTo>
                  <a:pt x="121803" y="162417"/>
                </a:lnTo>
                <a:lnTo>
                  <a:pt x="138678" y="178732"/>
                </a:lnTo>
                <a:lnTo>
                  <a:pt x="148193" y="188151"/>
                </a:lnTo>
                <a:lnTo>
                  <a:pt x="151183" y="190175"/>
                </a:lnTo>
                <a:lnTo>
                  <a:pt x="157045" y="192423"/>
                </a:lnTo>
                <a:lnTo>
                  <a:pt x="162826" y="195963"/>
                </a:lnTo>
                <a:lnTo>
                  <a:pt x="165700" y="198240"/>
                </a:lnTo>
                <a:lnTo>
                  <a:pt x="167617" y="200711"/>
                </a:lnTo>
                <a:lnTo>
                  <a:pt x="168895" y="203310"/>
                </a:lnTo>
                <a:lnTo>
                  <a:pt x="169747" y="205996"/>
                </a:lnTo>
                <a:lnTo>
                  <a:pt x="171267" y="207786"/>
                </a:lnTo>
                <a:lnTo>
                  <a:pt x="173233" y="208980"/>
                </a:lnTo>
                <a:lnTo>
                  <a:pt x="177958" y="210306"/>
                </a:lnTo>
                <a:lnTo>
                  <a:pt x="185973" y="211053"/>
                </a:lnTo>
                <a:lnTo>
                  <a:pt x="191557" y="211227"/>
                </a:lnTo>
                <a:lnTo>
                  <a:pt x="193427" y="210321"/>
                </a:lnTo>
                <a:lnTo>
                  <a:pt x="194674" y="208765"/>
                </a:lnTo>
                <a:lnTo>
                  <a:pt x="195506" y="206775"/>
                </a:lnTo>
                <a:lnTo>
                  <a:pt x="196429" y="196944"/>
                </a:lnTo>
                <a:lnTo>
                  <a:pt x="196675" y="190321"/>
                </a:lnTo>
                <a:lnTo>
                  <a:pt x="197792" y="183049"/>
                </a:lnTo>
                <a:lnTo>
                  <a:pt x="199489" y="175343"/>
                </a:lnTo>
                <a:lnTo>
                  <a:pt x="201573" y="167349"/>
                </a:lnTo>
                <a:lnTo>
                  <a:pt x="202962" y="160114"/>
                </a:lnTo>
                <a:lnTo>
                  <a:pt x="203888" y="153386"/>
                </a:lnTo>
                <a:lnTo>
                  <a:pt x="204506" y="146996"/>
                </a:lnTo>
                <a:lnTo>
                  <a:pt x="206822" y="140830"/>
                </a:lnTo>
                <a:lnTo>
                  <a:pt x="210272" y="134815"/>
                </a:lnTo>
                <a:lnTo>
                  <a:pt x="214476" y="128900"/>
                </a:lnTo>
                <a:lnTo>
                  <a:pt x="217279" y="122099"/>
                </a:lnTo>
                <a:lnTo>
                  <a:pt x="219148" y="114707"/>
                </a:lnTo>
                <a:lnTo>
                  <a:pt x="220394" y="106922"/>
                </a:lnTo>
                <a:lnTo>
                  <a:pt x="222177" y="100780"/>
                </a:lnTo>
                <a:lnTo>
                  <a:pt x="226698" y="91415"/>
                </a:lnTo>
                <a:lnTo>
                  <a:pt x="229342" y="81537"/>
                </a:lnTo>
                <a:lnTo>
                  <a:pt x="230048" y="76236"/>
                </a:lnTo>
                <a:lnTo>
                  <a:pt x="231470" y="68892"/>
                </a:lnTo>
                <a:lnTo>
                  <a:pt x="235591" y="50572"/>
                </a:lnTo>
                <a:lnTo>
                  <a:pt x="237071" y="43211"/>
                </a:lnTo>
                <a:lnTo>
                  <a:pt x="238057" y="37350"/>
                </a:lnTo>
                <a:lnTo>
                  <a:pt x="238715" y="32491"/>
                </a:lnTo>
                <a:lnTo>
                  <a:pt x="241986" y="24552"/>
                </a:lnTo>
                <a:lnTo>
                  <a:pt x="244192" y="21101"/>
                </a:lnTo>
                <a:lnTo>
                  <a:pt x="246642" y="12187"/>
                </a:lnTo>
                <a:lnTo>
                  <a:pt x="247296" y="7143"/>
                </a:lnTo>
                <a:lnTo>
                  <a:pt x="248684" y="3780"/>
                </a:lnTo>
                <a:lnTo>
                  <a:pt x="250562" y="1538"/>
                </a:lnTo>
                <a:lnTo>
                  <a:pt x="252766" y="44"/>
                </a:lnTo>
                <a:lnTo>
                  <a:pt x="254236" y="0"/>
                </a:lnTo>
                <a:lnTo>
                  <a:pt x="255216" y="923"/>
                </a:lnTo>
                <a:lnTo>
                  <a:pt x="256788" y="4698"/>
                </a:lnTo>
                <a:lnTo>
                  <a:pt x="252510" y="14454"/>
                </a:lnTo>
                <a:lnTo>
                  <a:pt x="245210" y="29409"/>
                </a:lnTo>
                <a:lnTo>
                  <a:pt x="241578" y="39579"/>
                </a:lnTo>
                <a:lnTo>
                  <a:pt x="232464" y="68659"/>
                </a:lnTo>
                <a:lnTo>
                  <a:pt x="227366" y="81939"/>
                </a:lnTo>
                <a:lnTo>
                  <a:pt x="222062" y="93649"/>
                </a:lnTo>
                <a:lnTo>
                  <a:pt x="216622" y="104313"/>
                </a:lnTo>
                <a:lnTo>
                  <a:pt x="212042" y="114281"/>
                </a:lnTo>
                <a:lnTo>
                  <a:pt x="208037" y="123783"/>
                </a:lnTo>
                <a:lnTo>
                  <a:pt x="204414" y="132975"/>
                </a:lnTo>
                <a:lnTo>
                  <a:pt x="197848" y="150809"/>
                </a:lnTo>
                <a:lnTo>
                  <a:pt x="194764" y="159565"/>
                </a:lnTo>
                <a:lnTo>
                  <a:pt x="190803" y="168260"/>
                </a:lnTo>
                <a:lnTo>
                  <a:pt x="186257" y="176914"/>
                </a:lnTo>
                <a:lnTo>
                  <a:pt x="181322" y="185541"/>
                </a:lnTo>
                <a:lnTo>
                  <a:pt x="176126" y="196055"/>
                </a:lnTo>
                <a:lnTo>
                  <a:pt x="170758" y="207826"/>
                </a:lnTo>
                <a:lnTo>
                  <a:pt x="165274" y="220436"/>
                </a:lnTo>
                <a:lnTo>
                  <a:pt x="160665" y="231701"/>
                </a:lnTo>
                <a:lnTo>
                  <a:pt x="149628" y="260254"/>
                </a:lnTo>
                <a:lnTo>
                  <a:pt x="146425" y="267771"/>
                </a:lnTo>
                <a:lnTo>
                  <a:pt x="143337" y="274687"/>
                </a:lnTo>
                <a:lnTo>
                  <a:pt x="141278" y="283108"/>
                </a:lnTo>
                <a:lnTo>
                  <a:pt x="139906" y="292532"/>
                </a:lnTo>
                <a:lnTo>
                  <a:pt x="137160" y="3399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8"/>
          <p:cNvSpPr/>
          <p:nvPr/>
        </p:nvSpPr>
        <p:spPr>
          <a:xfrm>
            <a:off x="731519" y="3146243"/>
            <a:ext cx="1062991" cy="17010"/>
          </a:xfrm>
          <a:custGeom>
            <a:avLst/>
            <a:gdLst/>
            <a:ahLst/>
            <a:cxnLst/>
            <a:rect l="0" t="0" r="0" b="0"/>
            <a:pathLst>
              <a:path w="1062991" h="17010">
                <a:moveTo>
                  <a:pt x="0" y="17009"/>
                </a:moveTo>
                <a:lnTo>
                  <a:pt x="64210" y="17009"/>
                </a:lnTo>
                <a:lnTo>
                  <a:pt x="86622" y="16057"/>
                </a:lnTo>
                <a:lnTo>
                  <a:pt x="144544" y="12458"/>
                </a:lnTo>
                <a:lnTo>
                  <a:pt x="170658" y="10165"/>
                </a:lnTo>
                <a:lnTo>
                  <a:pt x="193782" y="7684"/>
                </a:lnTo>
                <a:lnTo>
                  <a:pt x="214913" y="5078"/>
                </a:lnTo>
                <a:lnTo>
                  <a:pt x="240431" y="3340"/>
                </a:lnTo>
                <a:lnTo>
                  <a:pt x="268872" y="2181"/>
                </a:lnTo>
                <a:lnTo>
                  <a:pt x="299263" y="1409"/>
                </a:lnTo>
                <a:lnTo>
                  <a:pt x="674420" y="0"/>
                </a:lnTo>
                <a:lnTo>
                  <a:pt x="712503" y="907"/>
                </a:lnTo>
                <a:lnTo>
                  <a:pt x="840512" y="6667"/>
                </a:lnTo>
                <a:lnTo>
                  <a:pt x="901186" y="7912"/>
                </a:lnTo>
                <a:lnTo>
                  <a:pt x="1062990" y="84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9"/>
          <p:cNvSpPr/>
          <p:nvPr/>
        </p:nvSpPr>
        <p:spPr>
          <a:xfrm>
            <a:off x="827424" y="3274695"/>
            <a:ext cx="229659" cy="195420"/>
          </a:xfrm>
          <a:custGeom>
            <a:avLst/>
            <a:gdLst/>
            <a:ahLst/>
            <a:cxnLst/>
            <a:rect l="0" t="0" r="0" b="0"/>
            <a:pathLst>
              <a:path w="229659" h="195420">
                <a:moveTo>
                  <a:pt x="32683" y="51434"/>
                </a:moveTo>
                <a:lnTo>
                  <a:pt x="23581" y="55986"/>
                </a:lnTo>
                <a:lnTo>
                  <a:pt x="20900" y="58279"/>
                </a:lnTo>
                <a:lnTo>
                  <a:pt x="19113" y="60760"/>
                </a:lnTo>
                <a:lnTo>
                  <a:pt x="16174" y="66056"/>
                </a:lnTo>
                <a:lnTo>
                  <a:pt x="11693" y="71586"/>
                </a:lnTo>
                <a:lnTo>
                  <a:pt x="9165" y="77251"/>
                </a:lnTo>
                <a:lnTo>
                  <a:pt x="6527" y="84838"/>
                </a:lnTo>
                <a:lnTo>
                  <a:pt x="3815" y="93706"/>
                </a:lnTo>
                <a:lnTo>
                  <a:pt x="2008" y="101523"/>
                </a:lnTo>
                <a:lnTo>
                  <a:pt x="803" y="108639"/>
                </a:lnTo>
                <a:lnTo>
                  <a:pt x="0" y="115289"/>
                </a:lnTo>
                <a:lnTo>
                  <a:pt x="416" y="122579"/>
                </a:lnTo>
                <a:lnTo>
                  <a:pt x="1647" y="130297"/>
                </a:lnTo>
                <a:lnTo>
                  <a:pt x="3420" y="138299"/>
                </a:lnTo>
                <a:lnTo>
                  <a:pt x="5554" y="145540"/>
                </a:lnTo>
                <a:lnTo>
                  <a:pt x="7930" y="152271"/>
                </a:lnTo>
                <a:lnTo>
                  <a:pt x="10466" y="158664"/>
                </a:lnTo>
                <a:lnTo>
                  <a:pt x="14062" y="163878"/>
                </a:lnTo>
                <a:lnTo>
                  <a:pt x="18364" y="168307"/>
                </a:lnTo>
                <a:lnTo>
                  <a:pt x="23137" y="172212"/>
                </a:lnTo>
                <a:lnTo>
                  <a:pt x="28224" y="175768"/>
                </a:lnTo>
                <a:lnTo>
                  <a:pt x="33520" y="179091"/>
                </a:lnTo>
                <a:lnTo>
                  <a:pt x="38956" y="182259"/>
                </a:lnTo>
                <a:lnTo>
                  <a:pt x="46390" y="185324"/>
                </a:lnTo>
                <a:lnTo>
                  <a:pt x="55156" y="188319"/>
                </a:lnTo>
                <a:lnTo>
                  <a:pt x="64810" y="191268"/>
                </a:lnTo>
                <a:lnTo>
                  <a:pt x="73151" y="193235"/>
                </a:lnTo>
                <a:lnTo>
                  <a:pt x="80617" y="194545"/>
                </a:lnTo>
                <a:lnTo>
                  <a:pt x="87499" y="195419"/>
                </a:lnTo>
                <a:lnTo>
                  <a:pt x="93992" y="195049"/>
                </a:lnTo>
                <a:lnTo>
                  <a:pt x="100225" y="193851"/>
                </a:lnTo>
                <a:lnTo>
                  <a:pt x="106286" y="192098"/>
                </a:lnTo>
                <a:lnTo>
                  <a:pt x="112232" y="189978"/>
                </a:lnTo>
                <a:lnTo>
                  <a:pt x="118101" y="187612"/>
                </a:lnTo>
                <a:lnTo>
                  <a:pt x="123918" y="185082"/>
                </a:lnTo>
                <a:lnTo>
                  <a:pt x="132559" y="180538"/>
                </a:lnTo>
                <a:lnTo>
                  <a:pt x="154860" y="167869"/>
                </a:lnTo>
                <a:lnTo>
                  <a:pt x="163664" y="162395"/>
                </a:lnTo>
                <a:lnTo>
                  <a:pt x="170486" y="157793"/>
                </a:lnTo>
                <a:lnTo>
                  <a:pt x="175987" y="153773"/>
                </a:lnTo>
                <a:lnTo>
                  <a:pt x="181559" y="149188"/>
                </a:lnTo>
                <a:lnTo>
                  <a:pt x="187178" y="144226"/>
                </a:lnTo>
                <a:lnTo>
                  <a:pt x="198503" y="133633"/>
                </a:lnTo>
                <a:lnTo>
                  <a:pt x="222453" y="110190"/>
                </a:lnTo>
                <a:lnTo>
                  <a:pt x="224919" y="103940"/>
                </a:lnTo>
                <a:lnTo>
                  <a:pt x="226563" y="95963"/>
                </a:lnTo>
                <a:lnTo>
                  <a:pt x="227659" y="86835"/>
                </a:lnTo>
                <a:lnTo>
                  <a:pt x="228389" y="78845"/>
                </a:lnTo>
                <a:lnTo>
                  <a:pt x="228876" y="71613"/>
                </a:lnTo>
                <a:lnTo>
                  <a:pt x="229417" y="59450"/>
                </a:lnTo>
                <a:lnTo>
                  <a:pt x="229658" y="50870"/>
                </a:lnTo>
                <a:lnTo>
                  <a:pt x="228770" y="46296"/>
                </a:lnTo>
                <a:lnTo>
                  <a:pt x="227225" y="41341"/>
                </a:lnTo>
                <a:lnTo>
                  <a:pt x="225243" y="36133"/>
                </a:lnTo>
                <a:lnTo>
                  <a:pt x="222016" y="31708"/>
                </a:lnTo>
                <a:lnTo>
                  <a:pt x="217960" y="27806"/>
                </a:lnTo>
                <a:lnTo>
                  <a:pt x="213351" y="24253"/>
                </a:lnTo>
                <a:lnTo>
                  <a:pt x="209326" y="20930"/>
                </a:lnTo>
                <a:lnTo>
                  <a:pt x="205690" y="17764"/>
                </a:lnTo>
                <a:lnTo>
                  <a:pt x="202313" y="14700"/>
                </a:lnTo>
                <a:lnTo>
                  <a:pt x="198157" y="12657"/>
                </a:lnTo>
                <a:lnTo>
                  <a:pt x="193482" y="11295"/>
                </a:lnTo>
                <a:lnTo>
                  <a:pt x="188460" y="10388"/>
                </a:lnTo>
                <a:lnTo>
                  <a:pt x="182254" y="8830"/>
                </a:lnTo>
                <a:lnTo>
                  <a:pt x="175260" y="6839"/>
                </a:lnTo>
                <a:lnTo>
                  <a:pt x="167739" y="4559"/>
                </a:lnTo>
                <a:lnTo>
                  <a:pt x="160820" y="3039"/>
                </a:lnTo>
                <a:lnTo>
                  <a:pt x="154303" y="2026"/>
                </a:lnTo>
                <a:lnTo>
                  <a:pt x="148053" y="1351"/>
                </a:lnTo>
                <a:lnTo>
                  <a:pt x="141029" y="900"/>
                </a:lnTo>
                <a:lnTo>
                  <a:pt x="133488" y="600"/>
                </a:lnTo>
                <a:lnTo>
                  <a:pt x="926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0"/>
          <p:cNvSpPr/>
          <p:nvPr/>
        </p:nvSpPr>
        <p:spPr>
          <a:xfrm>
            <a:off x="962977" y="3609022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26694"/>
                </a:lnTo>
                <a:lnTo>
                  <a:pt x="952" y="33036"/>
                </a:lnTo>
                <a:lnTo>
                  <a:pt x="2540" y="41074"/>
                </a:lnTo>
                <a:lnTo>
                  <a:pt x="4551" y="50243"/>
                </a:lnTo>
                <a:lnTo>
                  <a:pt x="5891" y="60165"/>
                </a:lnTo>
                <a:lnTo>
                  <a:pt x="6785" y="70590"/>
                </a:lnTo>
                <a:lnTo>
                  <a:pt x="7381" y="81350"/>
                </a:lnTo>
                <a:lnTo>
                  <a:pt x="8043" y="100926"/>
                </a:lnTo>
                <a:lnTo>
                  <a:pt x="8219" y="110146"/>
                </a:lnTo>
                <a:lnTo>
                  <a:pt x="9290" y="121056"/>
                </a:lnTo>
                <a:lnTo>
                  <a:pt x="10956" y="133091"/>
                </a:lnTo>
                <a:lnTo>
                  <a:pt x="13019" y="145878"/>
                </a:lnTo>
                <a:lnTo>
                  <a:pt x="14394" y="158212"/>
                </a:lnTo>
                <a:lnTo>
                  <a:pt x="15311" y="170244"/>
                </a:lnTo>
                <a:lnTo>
                  <a:pt x="15922" y="182076"/>
                </a:lnTo>
                <a:lnTo>
                  <a:pt x="17282" y="191870"/>
                </a:lnTo>
                <a:lnTo>
                  <a:pt x="19142" y="200303"/>
                </a:lnTo>
                <a:lnTo>
                  <a:pt x="21333" y="207830"/>
                </a:lnTo>
                <a:lnTo>
                  <a:pt x="22795" y="213801"/>
                </a:lnTo>
                <a:lnTo>
                  <a:pt x="23769" y="218734"/>
                </a:lnTo>
                <a:lnTo>
                  <a:pt x="24419" y="222975"/>
                </a:lnTo>
                <a:lnTo>
                  <a:pt x="25804" y="226755"/>
                </a:lnTo>
                <a:lnTo>
                  <a:pt x="27680" y="230228"/>
                </a:lnTo>
                <a:lnTo>
                  <a:pt x="29883" y="233495"/>
                </a:lnTo>
                <a:lnTo>
                  <a:pt x="32305" y="236626"/>
                </a:lnTo>
                <a:lnTo>
                  <a:pt x="34871" y="239666"/>
                </a:lnTo>
                <a:lnTo>
                  <a:pt x="37535" y="242645"/>
                </a:lnTo>
                <a:lnTo>
                  <a:pt x="39311" y="245583"/>
                </a:lnTo>
                <a:lnTo>
                  <a:pt x="40495" y="248495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1"/>
          <p:cNvSpPr/>
          <p:nvPr/>
        </p:nvSpPr>
        <p:spPr>
          <a:xfrm>
            <a:off x="757237" y="4054910"/>
            <a:ext cx="342901" cy="257014"/>
          </a:xfrm>
          <a:custGeom>
            <a:avLst/>
            <a:gdLst/>
            <a:ahLst/>
            <a:cxnLst/>
            <a:rect l="0" t="0" r="0" b="0"/>
            <a:pathLst>
              <a:path w="342901" h="257014">
                <a:moveTo>
                  <a:pt x="0" y="59890"/>
                </a:moveTo>
                <a:lnTo>
                  <a:pt x="4551" y="46237"/>
                </a:lnTo>
                <a:lnTo>
                  <a:pt x="6844" y="41263"/>
                </a:lnTo>
                <a:lnTo>
                  <a:pt x="9325" y="36994"/>
                </a:lnTo>
                <a:lnTo>
                  <a:pt x="14622" y="29711"/>
                </a:lnTo>
                <a:lnTo>
                  <a:pt x="20151" y="23299"/>
                </a:lnTo>
                <a:lnTo>
                  <a:pt x="28323" y="17275"/>
                </a:lnTo>
                <a:lnTo>
                  <a:pt x="33170" y="14335"/>
                </a:lnTo>
                <a:lnTo>
                  <a:pt x="43635" y="11068"/>
                </a:lnTo>
                <a:lnTo>
                  <a:pt x="49092" y="10197"/>
                </a:lnTo>
                <a:lnTo>
                  <a:pt x="54636" y="8664"/>
                </a:lnTo>
                <a:lnTo>
                  <a:pt x="60236" y="6689"/>
                </a:lnTo>
                <a:lnTo>
                  <a:pt x="65875" y="4420"/>
                </a:lnTo>
                <a:lnTo>
                  <a:pt x="72492" y="2907"/>
                </a:lnTo>
                <a:lnTo>
                  <a:pt x="79760" y="1899"/>
                </a:lnTo>
                <a:lnTo>
                  <a:pt x="87463" y="1227"/>
                </a:lnTo>
                <a:lnTo>
                  <a:pt x="97361" y="779"/>
                </a:lnTo>
                <a:lnTo>
                  <a:pt x="121059" y="280"/>
                </a:lnTo>
                <a:lnTo>
                  <a:pt x="152074" y="0"/>
                </a:lnTo>
                <a:lnTo>
                  <a:pt x="161390" y="913"/>
                </a:lnTo>
                <a:lnTo>
                  <a:pt x="170458" y="2475"/>
                </a:lnTo>
                <a:lnTo>
                  <a:pt x="179362" y="4468"/>
                </a:lnTo>
                <a:lnTo>
                  <a:pt x="187202" y="6749"/>
                </a:lnTo>
                <a:lnTo>
                  <a:pt x="194334" y="9223"/>
                </a:lnTo>
                <a:lnTo>
                  <a:pt x="200993" y="11824"/>
                </a:lnTo>
                <a:lnTo>
                  <a:pt x="216013" y="17255"/>
                </a:lnTo>
                <a:lnTo>
                  <a:pt x="224018" y="20037"/>
                </a:lnTo>
                <a:lnTo>
                  <a:pt x="231261" y="23796"/>
                </a:lnTo>
                <a:lnTo>
                  <a:pt x="237994" y="28207"/>
                </a:lnTo>
                <a:lnTo>
                  <a:pt x="244387" y="33053"/>
                </a:lnTo>
                <a:lnTo>
                  <a:pt x="250555" y="38188"/>
                </a:lnTo>
                <a:lnTo>
                  <a:pt x="256572" y="43517"/>
                </a:lnTo>
                <a:lnTo>
                  <a:pt x="268337" y="54518"/>
                </a:lnTo>
                <a:lnTo>
                  <a:pt x="279916" y="65757"/>
                </a:lnTo>
                <a:lnTo>
                  <a:pt x="284718" y="72374"/>
                </a:lnTo>
                <a:lnTo>
                  <a:pt x="288872" y="79642"/>
                </a:lnTo>
                <a:lnTo>
                  <a:pt x="302383" y="107289"/>
                </a:lnTo>
                <a:lnTo>
                  <a:pt x="304458" y="114349"/>
                </a:lnTo>
                <a:lnTo>
                  <a:pt x="305842" y="121914"/>
                </a:lnTo>
                <a:lnTo>
                  <a:pt x="306765" y="129814"/>
                </a:lnTo>
                <a:lnTo>
                  <a:pt x="307380" y="136986"/>
                </a:lnTo>
                <a:lnTo>
                  <a:pt x="307790" y="143672"/>
                </a:lnTo>
                <a:lnTo>
                  <a:pt x="308063" y="150034"/>
                </a:lnTo>
                <a:lnTo>
                  <a:pt x="307293" y="156181"/>
                </a:lnTo>
                <a:lnTo>
                  <a:pt x="305827" y="162184"/>
                </a:lnTo>
                <a:lnTo>
                  <a:pt x="296630" y="190057"/>
                </a:lnTo>
                <a:lnTo>
                  <a:pt x="293003" y="197150"/>
                </a:lnTo>
                <a:lnTo>
                  <a:pt x="288681" y="203784"/>
                </a:lnTo>
                <a:lnTo>
                  <a:pt x="283894" y="210112"/>
                </a:lnTo>
                <a:lnTo>
                  <a:pt x="278798" y="215283"/>
                </a:lnTo>
                <a:lnTo>
                  <a:pt x="273495" y="219682"/>
                </a:lnTo>
                <a:lnTo>
                  <a:pt x="268055" y="223568"/>
                </a:lnTo>
                <a:lnTo>
                  <a:pt x="262523" y="227111"/>
                </a:lnTo>
                <a:lnTo>
                  <a:pt x="256931" y="230426"/>
                </a:lnTo>
                <a:lnTo>
                  <a:pt x="251297" y="233588"/>
                </a:lnTo>
                <a:lnTo>
                  <a:pt x="244684" y="236648"/>
                </a:lnTo>
                <a:lnTo>
                  <a:pt x="237418" y="239641"/>
                </a:lnTo>
                <a:lnTo>
                  <a:pt x="229716" y="242589"/>
                </a:lnTo>
                <a:lnTo>
                  <a:pt x="213538" y="248404"/>
                </a:lnTo>
                <a:lnTo>
                  <a:pt x="205224" y="251289"/>
                </a:lnTo>
                <a:lnTo>
                  <a:pt x="196823" y="253212"/>
                </a:lnTo>
                <a:lnTo>
                  <a:pt x="188366" y="254494"/>
                </a:lnTo>
                <a:lnTo>
                  <a:pt x="179870" y="255348"/>
                </a:lnTo>
                <a:lnTo>
                  <a:pt x="171348" y="255918"/>
                </a:lnTo>
                <a:lnTo>
                  <a:pt x="162810" y="256298"/>
                </a:lnTo>
                <a:lnTo>
                  <a:pt x="145702" y="256720"/>
                </a:lnTo>
                <a:lnTo>
                  <a:pt x="102866" y="257013"/>
                </a:lnTo>
                <a:lnTo>
                  <a:pt x="95247" y="256075"/>
                </a:lnTo>
                <a:lnTo>
                  <a:pt x="88263" y="254497"/>
                </a:lnTo>
                <a:lnTo>
                  <a:pt x="81702" y="252493"/>
                </a:lnTo>
                <a:lnTo>
                  <a:pt x="75423" y="249252"/>
                </a:lnTo>
                <a:lnTo>
                  <a:pt x="69332" y="245186"/>
                </a:lnTo>
                <a:lnTo>
                  <a:pt x="63366" y="240571"/>
                </a:lnTo>
                <a:lnTo>
                  <a:pt x="54198" y="232903"/>
                </a:lnTo>
                <a:lnTo>
                  <a:pt x="46948" y="226319"/>
                </a:lnTo>
                <a:lnTo>
                  <a:pt x="40551" y="220218"/>
                </a:lnTo>
                <a:lnTo>
                  <a:pt x="38464" y="217258"/>
                </a:lnTo>
                <a:lnTo>
                  <a:pt x="36145" y="211429"/>
                </a:lnTo>
                <a:lnTo>
                  <a:pt x="35114" y="205663"/>
                </a:lnTo>
                <a:lnTo>
                  <a:pt x="34656" y="199925"/>
                </a:lnTo>
                <a:lnTo>
                  <a:pt x="34453" y="194200"/>
                </a:lnTo>
                <a:lnTo>
                  <a:pt x="35351" y="190387"/>
                </a:lnTo>
                <a:lnTo>
                  <a:pt x="36902" y="185941"/>
                </a:lnTo>
                <a:lnTo>
                  <a:pt x="38889" y="181071"/>
                </a:lnTo>
                <a:lnTo>
                  <a:pt x="42119" y="176872"/>
                </a:lnTo>
                <a:lnTo>
                  <a:pt x="50787" y="169667"/>
                </a:lnTo>
                <a:lnTo>
                  <a:pt x="60989" y="163290"/>
                </a:lnTo>
                <a:lnTo>
                  <a:pt x="66377" y="160255"/>
                </a:lnTo>
                <a:lnTo>
                  <a:pt x="71874" y="158233"/>
                </a:lnTo>
                <a:lnTo>
                  <a:pt x="77443" y="156884"/>
                </a:lnTo>
                <a:lnTo>
                  <a:pt x="83061" y="155985"/>
                </a:lnTo>
                <a:lnTo>
                  <a:pt x="88712" y="154433"/>
                </a:lnTo>
                <a:lnTo>
                  <a:pt x="94384" y="152446"/>
                </a:lnTo>
                <a:lnTo>
                  <a:pt x="100070" y="150169"/>
                </a:lnTo>
                <a:lnTo>
                  <a:pt x="114008" y="145099"/>
                </a:lnTo>
                <a:lnTo>
                  <a:pt x="121725" y="142413"/>
                </a:lnTo>
                <a:lnTo>
                  <a:pt x="130680" y="140623"/>
                </a:lnTo>
                <a:lnTo>
                  <a:pt x="140460" y="139429"/>
                </a:lnTo>
                <a:lnTo>
                  <a:pt x="150790" y="138634"/>
                </a:lnTo>
                <a:lnTo>
                  <a:pt x="163392" y="139056"/>
                </a:lnTo>
                <a:lnTo>
                  <a:pt x="177508" y="140290"/>
                </a:lnTo>
                <a:lnTo>
                  <a:pt x="192633" y="142064"/>
                </a:lnTo>
                <a:lnTo>
                  <a:pt x="205575" y="143248"/>
                </a:lnTo>
                <a:lnTo>
                  <a:pt x="217060" y="144037"/>
                </a:lnTo>
                <a:lnTo>
                  <a:pt x="227574" y="144563"/>
                </a:lnTo>
                <a:lnTo>
                  <a:pt x="240298" y="146818"/>
                </a:lnTo>
                <a:lnTo>
                  <a:pt x="254496" y="150227"/>
                </a:lnTo>
                <a:lnTo>
                  <a:pt x="269677" y="154405"/>
                </a:lnTo>
                <a:lnTo>
                  <a:pt x="281702" y="158142"/>
                </a:lnTo>
                <a:lnTo>
                  <a:pt x="342900" y="179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2"/>
          <p:cNvSpPr/>
          <p:nvPr/>
        </p:nvSpPr>
        <p:spPr>
          <a:xfrm>
            <a:off x="1335730" y="3814762"/>
            <a:ext cx="64445" cy="565786"/>
          </a:xfrm>
          <a:custGeom>
            <a:avLst/>
            <a:gdLst/>
            <a:ahLst/>
            <a:cxnLst/>
            <a:rect l="0" t="0" r="0" b="0"/>
            <a:pathLst>
              <a:path w="64445" h="565786">
                <a:moveTo>
                  <a:pt x="30154" y="0"/>
                </a:moveTo>
                <a:lnTo>
                  <a:pt x="30154" y="28693"/>
                </a:lnTo>
                <a:lnTo>
                  <a:pt x="29202" y="31511"/>
                </a:lnTo>
                <a:lnTo>
                  <a:pt x="27614" y="34342"/>
                </a:lnTo>
                <a:lnTo>
                  <a:pt x="25604" y="37183"/>
                </a:lnTo>
                <a:lnTo>
                  <a:pt x="24263" y="40981"/>
                </a:lnTo>
                <a:lnTo>
                  <a:pt x="22376" y="54476"/>
                </a:lnTo>
                <a:lnTo>
                  <a:pt x="21817" y="67788"/>
                </a:lnTo>
                <a:lnTo>
                  <a:pt x="21687" y="84738"/>
                </a:lnTo>
                <a:lnTo>
                  <a:pt x="20699" y="92687"/>
                </a:lnTo>
                <a:lnTo>
                  <a:pt x="19088" y="99891"/>
                </a:lnTo>
                <a:lnTo>
                  <a:pt x="17062" y="106599"/>
                </a:lnTo>
                <a:lnTo>
                  <a:pt x="15711" y="113929"/>
                </a:lnTo>
                <a:lnTo>
                  <a:pt x="14210" y="129692"/>
                </a:lnTo>
                <a:lnTo>
                  <a:pt x="12857" y="139802"/>
                </a:lnTo>
                <a:lnTo>
                  <a:pt x="11003" y="151304"/>
                </a:lnTo>
                <a:lnTo>
                  <a:pt x="8814" y="163734"/>
                </a:lnTo>
                <a:lnTo>
                  <a:pt x="7355" y="174879"/>
                </a:lnTo>
                <a:lnTo>
                  <a:pt x="6383" y="185166"/>
                </a:lnTo>
                <a:lnTo>
                  <a:pt x="5734" y="194882"/>
                </a:lnTo>
                <a:lnTo>
                  <a:pt x="5302" y="204216"/>
                </a:lnTo>
                <a:lnTo>
                  <a:pt x="4821" y="222207"/>
                </a:lnTo>
                <a:lnTo>
                  <a:pt x="3741" y="230053"/>
                </a:lnTo>
                <a:lnTo>
                  <a:pt x="2068" y="237189"/>
                </a:lnTo>
                <a:lnTo>
                  <a:pt x="0" y="243851"/>
                </a:lnTo>
                <a:lnTo>
                  <a:pt x="243" y="258873"/>
                </a:lnTo>
                <a:lnTo>
                  <a:pt x="1641" y="266879"/>
                </a:lnTo>
                <a:lnTo>
                  <a:pt x="3194" y="283395"/>
                </a:lnTo>
                <a:lnTo>
                  <a:pt x="3608" y="291800"/>
                </a:lnTo>
                <a:lnTo>
                  <a:pt x="4837" y="302166"/>
                </a:lnTo>
                <a:lnTo>
                  <a:pt x="6609" y="313839"/>
                </a:lnTo>
                <a:lnTo>
                  <a:pt x="8742" y="326384"/>
                </a:lnTo>
                <a:lnTo>
                  <a:pt x="10165" y="336652"/>
                </a:lnTo>
                <a:lnTo>
                  <a:pt x="11745" y="353140"/>
                </a:lnTo>
                <a:lnTo>
                  <a:pt x="12447" y="369359"/>
                </a:lnTo>
                <a:lnTo>
                  <a:pt x="12635" y="377684"/>
                </a:lnTo>
                <a:lnTo>
                  <a:pt x="13712" y="388950"/>
                </a:lnTo>
                <a:lnTo>
                  <a:pt x="15383" y="402175"/>
                </a:lnTo>
                <a:lnTo>
                  <a:pt x="17449" y="416707"/>
                </a:lnTo>
                <a:lnTo>
                  <a:pt x="19779" y="430204"/>
                </a:lnTo>
                <a:lnTo>
                  <a:pt x="22285" y="443013"/>
                </a:lnTo>
                <a:lnTo>
                  <a:pt x="24908" y="455362"/>
                </a:lnTo>
                <a:lnTo>
                  <a:pt x="27609" y="465500"/>
                </a:lnTo>
                <a:lnTo>
                  <a:pt x="30363" y="474163"/>
                </a:lnTo>
                <a:lnTo>
                  <a:pt x="33151" y="481844"/>
                </a:lnTo>
                <a:lnTo>
                  <a:pt x="35962" y="487917"/>
                </a:lnTo>
                <a:lnTo>
                  <a:pt x="38789" y="492918"/>
                </a:lnTo>
                <a:lnTo>
                  <a:pt x="41626" y="497205"/>
                </a:lnTo>
                <a:lnTo>
                  <a:pt x="44469" y="502920"/>
                </a:lnTo>
                <a:lnTo>
                  <a:pt x="47318" y="509588"/>
                </a:lnTo>
                <a:lnTo>
                  <a:pt x="50169" y="516890"/>
                </a:lnTo>
                <a:lnTo>
                  <a:pt x="52070" y="522711"/>
                </a:lnTo>
                <a:lnTo>
                  <a:pt x="53337" y="527544"/>
                </a:lnTo>
                <a:lnTo>
                  <a:pt x="54182" y="531718"/>
                </a:lnTo>
                <a:lnTo>
                  <a:pt x="55698" y="535454"/>
                </a:lnTo>
                <a:lnTo>
                  <a:pt x="57661" y="538897"/>
                </a:lnTo>
                <a:lnTo>
                  <a:pt x="59922" y="542145"/>
                </a:lnTo>
                <a:lnTo>
                  <a:pt x="60477" y="544310"/>
                </a:lnTo>
                <a:lnTo>
                  <a:pt x="59894" y="545753"/>
                </a:lnTo>
                <a:lnTo>
                  <a:pt x="58554" y="546715"/>
                </a:lnTo>
                <a:lnTo>
                  <a:pt x="58612" y="548310"/>
                </a:lnTo>
                <a:lnTo>
                  <a:pt x="59604" y="550325"/>
                </a:lnTo>
                <a:lnTo>
                  <a:pt x="61217" y="552621"/>
                </a:lnTo>
                <a:lnTo>
                  <a:pt x="63010" y="557712"/>
                </a:lnTo>
                <a:lnTo>
                  <a:pt x="64444" y="5657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3"/>
          <p:cNvSpPr/>
          <p:nvPr/>
        </p:nvSpPr>
        <p:spPr>
          <a:xfrm>
            <a:off x="1367534" y="3266122"/>
            <a:ext cx="169801" cy="205741"/>
          </a:xfrm>
          <a:custGeom>
            <a:avLst/>
            <a:gdLst/>
            <a:ahLst/>
            <a:cxnLst/>
            <a:rect l="0" t="0" r="0" b="0"/>
            <a:pathLst>
              <a:path w="169801" h="205741">
                <a:moveTo>
                  <a:pt x="24068" y="0"/>
                </a:moveTo>
                <a:lnTo>
                  <a:pt x="24068" y="9102"/>
                </a:lnTo>
                <a:lnTo>
                  <a:pt x="23115" y="14640"/>
                </a:lnTo>
                <a:lnTo>
                  <a:pt x="21528" y="21190"/>
                </a:lnTo>
                <a:lnTo>
                  <a:pt x="19517" y="28414"/>
                </a:lnTo>
                <a:lnTo>
                  <a:pt x="17224" y="37993"/>
                </a:lnTo>
                <a:lnTo>
                  <a:pt x="12136" y="61336"/>
                </a:lnTo>
                <a:lnTo>
                  <a:pt x="9446" y="70418"/>
                </a:lnTo>
                <a:lnTo>
                  <a:pt x="6700" y="77425"/>
                </a:lnTo>
                <a:lnTo>
                  <a:pt x="3917" y="83049"/>
                </a:lnTo>
                <a:lnTo>
                  <a:pt x="2061" y="88704"/>
                </a:lnTo>
                <a:lnTo>
                  <a:pt x="825" y="94379"/>
                </a:lnTo>
                <a:lnTo>
                  <a:pt x="0" y="100067"/>
                </a:lnTo>
                <a:lnTo>
                  <a:pt x="403" y="104811"/>
                </a:lnTo>
                <a:lnTo>
                  <a:pt x="1623" y="108927"/>
                </a:lnTo>
                <a:lnTo>
                  <a:pt x="3390" y="112623"/>
                </a:lnTo>
                <a:lnTo>
                  <a:pt x="5520" y="115087"/>
                </a:lnTo>
                <a:lnTo>
                  <a:pt x="7893" y="116730"/>
                </a:lnTo>
                <a:lnTo>
                  <a:pt x="10427" y="117825"/>
                </a:lnTo>
                <a:lnTo>
                  <a:pt x="14974" y="118555"/>
                </a:lnTo>
                <a:lnTo>
                  <a:pt x="20863" y="119041"/>
                </a:lnTo>
                <a:lnTo>
                  <a:pt x="27646" y="119366"/>
                </a:lnTo>
                <a:lnTo>
                  <a:pt x="38836" y="118630"/>
                </a:lnTo>
                <a:lnTo>
                  <a:pt x="52963" y="117187"/>
                </a:lnTo>
                <a:lnTo>
                  <a:pt x="69049" y="115272"/>
                </a:lnTo>
                <a:lnTo>
                  <a:pt x="81678" y="113043"/>
                </a:lnTo>
                <a:lnTo>
                  <a:pt x="92002" y="110605"/>
                </a:lnTo>
                <a:lnTo>
                  <a:pt x="116822" y="103323"/>
                </a:lnTo>
                <a:lnTo>
                  <a:pt x="120220" y="97991"/>
                </a:lnTo>
                <a:lnTo>
                  <a:pt x="125611" y="88148"/>
                </a:lnTo>
                <a:lnTo>
                  <a:pt x="126348" y="84262"/>
                </a:lnTo>
                <a:lnTo>
                  <a:pt x="126545" y="81892"/>
                </a:lnTo>
                <a:lnTo>
                  <a:pt x="126676" y="77455"/>
                </a:lnTo>
                <a:lnTo>
                  <a:pt x="126915" y="36598"/>
                </a:lnTo>
                <a:lnTo>
                  <a:pt x="126933" y="2785"/>
                </a:lnTo>
                <a:lnTo>
                  <a:pt x="126938" y="39478"/>
                </a:lnTo>
                <a:lnTo>
                  <a:pt x="127890" y="52036"/>
                </a:lnTo>
                <a:lnTo>
                  <a:pt x="131489" y="88850"/>
                </a:lnTo>
                <a:lnTo>
                  <a:pt x="133782" y="106858"/>
                </a:lnTo>
                <a:lnTo>
                  <a:pt x="136263" y="123626"/>
                </a:lnTo>
                <a:lnTo>
                  <a:pt x="140607" y="151148"/>
                </a:lnTo>
                <a:lnTo>
                  <a:pt x="141766" y="159820"/>
                </a:lnTo>
                <a:lnTo>
                  <a:pt x="142538" y="166554"/>
                </a:lnTo>
                <a:lnTo>
                  <a:pt x="144006" y="171996"/>
                </a:lnTo>
                <a:lnTo>
                  <a:pt x="145936" y="176577"/>
                </a:lnTo>
                <a:lnTo>
                  <a:pt x="148176" y="180583"/>
                </a:lnTo>
                <a:lnTo>
                  <a:pt x="150622" y="184206"/>
                </a:lnTo>
                <a:lnTo>
                  <a:pt x="153205" y="187574"/>
                </a:lnTo>
                <a:lnTo>
                  <a:pt x="155879" y="190772"/>
                </a:lnTo>
                <a:lnTo>
                  <a:pt x="157662" y="193856"/>
                </a:lnTo>
                <a:lnTo>
                  <a:pt x="158851" y="196865"/>
                </a:lnTo>
                <a:lnTo>
                  <a:pt x="16980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2) x+y≥6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199"/>
          <p:cNvSpPr/>
          <p:nvPr/>
        </p:nvSpPr>
        <p:spPr>
          <a:xfrm>
            <a:off x="637222" y="27003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0"/>
          <p:cNvSpPr/>
          <p:nvPr/>
        </p:nvSpPr>
        <p:spPr>
          <a:xfrm>
            <a:off x="637222" y="2667793"/>
            <a:ext cx="1148716" cy="32545"/>
          </a:xfrm>
          <a:custGeom>
            <a:avLst/>
            <a:gdLst/>
            <a:ahLst/>
            <a:cxnLst/>
            <a:rect l="0" t="0" r="0" b="0"/>
            <a:pathLst>
              <a:path w="1148716" h="32545">
                <a:moveTo>
                  <a:pt x="0" y="32544"/>
                </a:moveTo>
                <a:lnTo>
                  <a:pt x="27975" y="31592"/>
                </a:lnTo>
                <a:lnTo>
                  <a:pt x="152857" y="23795"/>
                </a:lnTo>
                <a:lnTo>
                  <a:pt x="319397" y="11511"/>
                </a:lnTo>
                <a:lnTo>
                  <a:pt x="417719" y="7092"/>
                </a:lnTo>
                <a:lnTo>
                  <a:pt x="631105" y="2182"/>
                </a:lnTo>
                <a:lnTo>
                  <a:pt x="818019" y="0"/>
                </a:lnTo>
                <a:lnTo>
                  <a:pt x="1148715" y="68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1"/>
          <p:cNvSpPr/>
          <p:nvPr/>
        </p:nvSpPr>
        <p:spPr>
          <a:xfrm>
            <a:off x="988694" y="2575383"/>
            <a:ext cx="15850" cy="879335"/>
          </a:xfrm>
          <a:custGeom>
            <a:avLst/>
            <a:gdLst/>
            <a:ahLst/>
            <a:cxnLst/>
            <a:rect l="0" t="0" r="0" b="0"/>
            <a:pathLst>
              <a:path w="15850" h="879335">
                <a:moveTo>
                  <a:pt x="0" y="4939"/>
                </a:moveTo>
                <a:lnTo>
                  <a:pt x="0" y="0"/>
                </a:lnTo>
                <a:lnTo>
                  <a:pt x="0" y="213985"/>
                </a:lnTo>
                <a:lnTo>
                  <a:pt x="953" y="230981"/>
                </a:lnTo>
                <a:lnTo>
                  <a:pt x="2540" y="246121"/>
                </a:lnTo>
                <a:lnTo>
                  <a:pt x="4551" y="260025"/>
                </a:lnTo>
                <a:lnTo>
                  <a:pt x="5892" y="288343"/>
                </a:lnTo>
                <a:lnTo>
                  <a:pt x="7381" y="370609"/>
                </a:lnTo>
                <a:lnTo>
                  <a:pt x="8731" y="404929"/>
                </a:lnTo>
                <a:lnTo>
                  <a:pt x="10583" y="432572"/>
                </a:lnTo>
                <a:lnTo>
                  <a:pt x="12771" y="455762"/>
                </a:lnTo>
                <a:lnTo>
                  <a:pt x="14229" y="476938"/>
                </a:lnTo>
                <a:lnTo>
                  <a:pt x="15201" y="496770"/>
                </a:lnTo>
                <a:lnTo>
                  <a:pt x="15849" y="515706"/>
                </a:lnTo>
                <a:lnTo>
                  <a:pt x="15329" y="536903"/>
                </a:lnTo>
                <a:lnTo>
                  <a:pt x="14029" y="559607"/>
                </a:lnTo>
                <a:lnTo>
                  <a:pt x="12210" y="583315"/>
                </a:lnTo>
                <a:lnTo>
                  <a:pt x="10998" y="603883"/>
                </a:lnTo>
                <a:lnTo>
                  <a:pt x="9651" y="639436"/>
                </a:lnTo>
                <a:lnTo>
                  <a:pt x="8892" y="681677"/>
                </a:lnTo>
                <a:lnTo>
                  <a:pt x="7833" y="694222"/>
                </a:lnTo>
                <a:lnTo>
                  <a:pt x="6175" y="706396"/>
                </a:lnTo>
                <a:lnTo>
                  <a:pt x="0" y="879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2"/>
          <p:cNvSpPr/>
          <p:nvPr/>
        </p:nvSpPr>
        <p:spPr>
          <a:xfrm>
            <a:off x="714374" y="2640330"/>
            <a:ext cx="197169" cy="77153"/>
          </a:xfrm>
          <a:custGeom>
            <a:avLst/>
            <a:gdLst/>
            <a:ahLst/>
            <a:cxnLst/>
            <a:rect l="0" t="0" r="0" b="0"/>
            <a:pathLst>
              <a:path w="197169" h="77153">
                <a:moveTo>
                  <a:pt x="197168" y="0"/>
                </a:moveTo>
                <a:lnTo>
                  <a:pt x="188066" y="4551"/>
                </a:lnTo>
                <a:lnTo>
                  <a:pt x="184433" y="6844"/>
                </a:lnTo>
                <a:lnTo>
                  <a:pt x="181058" y="9325"/>
                </a:lnTo>
                <a:lnTo>
                  <a:pt x="177855" y="11931"/>
                </a:lnTo>
                <a:lnTo>
                  <a:pt x="174768" y="14622"/>
                </a:lnTo>
                <a:lnTo>
                  <a:pt x="171757" y="17368"/>
                </a:lnTo>
                <a:lnTo>
                  <a:pt x="168797" y="20151"/>
                </a:lnTo>
                <a:lnTo>
                  <a:pt x="163014" y="23911"/>
                </a:lnTo>
                <a:lnTo>
                  <a:pt x="155349" y="28323"/>
                </a:lnTo>
                <a:lnTo>
                  <a:pt x="146428" y="33169"/>
                </a:lnTo>
                <a:lnTo>
                  <a:pt x="135719" y="37353"/>
                </a:lnTo>
                <a:lnTo>
                  <a:pt x="123817" y="41094"/>
                </a:lnTo>
                <a:lnTo>
                  <a:pt x="111120" y="44541"/>
                </a:lnTo>
                <a:lnTo>
                  <a:pt x="81772" y="53451"/>
                </a:lnTo>
                <a:lnTo>
                  <a:pt x="65945" y="58494"/>
                </a:lnTo>
                <a:lnTo>
                  <a:pt x="53488" y="61856"/>
                </a:lnTo>
                <a:lnTo>
                  <a:pt x="43279" y="64097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3"/>
          <p:cNvSpPr/>
          <p:nvPr/>
        </p:nvSpPr>
        <p:spPr>
          <a:xfrm>
            <a:off x="748664" y="2606039"/>
            <a:ext cx="180024" cy="111444"/>
          </a:xfrm>
          <a:custGeom>
            <a:avLst/>
            <a:gdLst/>
            <a:ahLst/>
            <a:cxnLst/>
            <a:rect l="0" t="0" r="0" b="0"/>
            <a:pathLst>
              <a:path w="180024" h="111444">
                <a:moveTo>
                  <a:pt x="0" y="0"/>
                </a:moveTo>
                <a:lnTo>
                  <a:pt x="28371" y="28371"/>
                </a:lnTo>
                <a:lnTo>
                  <a:pt x="34154" y="33202"/>
                </a:lnTo>
                <a:lnTo>
                  <a:pt x="50740" y="46189"/>
                </a:lnTo>
                <a:lnTo>
                  <a:pt x="60497" y="52700"/>
                </a:lnTo>
                <a:lnTo>
                  <a:pt x="70811" y="58946"/>
                </a:lnTo>
                <a:lnTo>
                  <a:pt x="81498" y="65015"/>
                </a:lnTo>
                <a:lnTo>
                  <a:pt x="103532" y="76839"/>
                </a:lnTo>
                <a:lnTo>
                  <a:pt x="114741" y="82658"/>
                </a:lnTo>
                <a:lnTo>
                  <a:pt x="126024" y="87491"/>
                </a:lnTo>
                <a:lnTo>
                  <a:pt x="137356" y="91665"/>
                </a:lnTo>
                <a:lnTo>
                  <a:pt x="148721" y="95400"/>
                </a:lnTo>
                <a:lnTo>
                  <a:pt x="157250" y="98843"/>
                </a:lnTo>
                <a:lnTo>
                  <a:pt x="163889" y="102090"/>
                </a:lnTo>
                <a:lnTo>
                  <a:pt x="180023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4"/>
          <p:cNvSpPr/>
          <p:nvPr/>
        </p:nvSpPr>
        <p:spPr>
          <a:xfrm>
            <a:off x="1160144" y="2591704"/>
            <a:ext cx="188212" cy="183728"/>
          </a:xfrm>
          <a:custGeom>
            <a:avLst/>
            <a:gdLst/>
            <a:ahLst/>
            <a:cxnLst/>
            <a:rect l="0" t="0" r="0" b="0"/>
            <a:pathLst>
              <a:path w="188212" h="183728">
                <a:moveTo>
                  <a:pt x="0" y="31481"/>
                </a:moveTo>
                <a:lnTo>
                  <a:pt x="4551" y="45133"/>
                </a:lnTo>
                <a:lnTo>
                  <a:pt x="6844" y="50107"/>
                </a:lnTo>
                <a:lnTo>
                  <a:pt x="9326" y="54376"/>
                </a:lnTo>
                <a:lnTo>
                  <a:pt x="11932" y="58174"/>
                </a:lnTo>
                <a:lnTo>
                  <a:pt x="15575" y="61659"/>
                </a:lnTo>
                <a:lnTo>
                  <a:pt x="19908" y="64935"/>
                </a:lnTo>
                <a:lnTo>
                  <a:pt x="24702" y="68071"/>
                </a:lnTo>
                <a:lnTo>
                  <a:pt x="31708" y="71114"/>
                </a:lnTo>
                <a:lnTo>
                  <a:pt x="40189" y="74095"/>
                </a:lnTo>
                <a:lnTo>
                  <a:pt x="49653" y="77036"/>
                </a:lnTo>
                <a:lnTo>
                  <a:pt x="59772" y="78995"/>
                </a:lnTo>
                <a:lnTo>
                  <a:pt x="70328" y="80302"/>
                </a:lnTo>
                <a:lnTo>
                  <a:pt x="81176" y="81173"/>
                </a:lnTo>
                <a:lnTo>
                  <a:pt x="91265" y="80801"/>
                </a:lnTo>
                <a:lnTo>
                  <a:pt x="100848" y="79601"/>
                </a:lnTo>
                <a:lnTo>
                  <a:pt x="110095" y="77849"/>
                </a:lnTo>
                <a:lnTo>
                  <a:pt x="117212" y="76680"/>
                </a:lnTo>
                <a:lnTo>
                  <a:pt x="122909" y="75901"/>
                </a:lnTo>
                <a:lnTo>
                  <a:pt x="127659" y="75382"/>
                </a:lnTo>
                <a:lnTo>
                  <a:pt x="131779" y="74083"/>
                </a:lnTo>
                <a:lnTo>
                  <a:pt x="135478" y="72265"/>
                </a:lnTo>
                <a:lnTo>
                  <a:pt x="138896" y="70100"/>
                </a:lnTo>
                <a:lnTo>
                  <a:pt x="142128" y="66752"/>
                </a:lnTo>
                <a:lnTo>
                  <a:pt x="145234" y="62615"/>
                </a:lnTo>
                <a:lnTo>
                  <a:pt x="148258" y="57952"/>
                </a:lnTo>
                <a:lnTo>
                  <a:pt x="151226" y="54843"/>
                </a:lnTo>
                <a:lnTo>
                  <a:pt x="154158" y="52771"/>
                </a:lnTo>
                <a:lnTo>
                  <a:pt x="159955" y="49515"/>
                </a:lnTo>
                <a:lnTo>
                  <a:pt x="165706" y="44894"/>
                </a:lnTo>
                <a:lnTo>
                  <a:pt x="167621" y="41375"/>
                </a:lnTo>
                <a:lnTo>
                  <a:pt x="168898" y="37124"/>
                </a:lnTo>
                <a:lnTo>
                  <a:pt x="170946" y="25716"/>
                </a:lnTo>
                <a:lnTo>
                  <a:pt x="171226" y="21616"/>
                </a:lnTo>
                <a:lnTo>
                  <a:pt x="171301" y="19189"/>
                </a:lnTo>
                <a:lnTo>
                  <a:pt x="171437" y="0"/>
                </a:lnTo>
                <a:lnTo>
                  <a:pt x="171442" y="16"/>
                </a:lnTo>
                <a:lnTo>
                  <a:pt x="171447" y="2574"/>
                </a:lnTo>
                <a:lnTo>
                  <a:pt x="172400" y="4590"/>
                </a:lnTo>
                <a:lnTo>
                  <a:pt x="176000" y="9369"/>
                </a:lnTo>
                <a:lnTo>
                  <a:pt x="177341" y="11977"/>
                </a:lnTo>
                <a:lnTo>
                  <a:pt x="178831" y="17415"/>
                </a:lnTo>
                <a:lnTo>
                  <a:pt x="184221" y="39484"/>
                </a:lnTo>
                <a:lnTo>
                  <a:pt x="185679" y="46341"/>
                </a:lnTo>
                <a:lnTo>
                  <a:pt x="186651" y="51865"/>
                </a:lnTo>
                <a:lnTo>
                  <a:pt x="187299" y="56500"/>
                </a:lnTo>
                <a:lnTo>
                  <a:pt x="187731" y="61495"/>
                </a:lnTo>
                <a:lnTo>
                  <a:pt x="188019" y="66730"/>
                </a:lnTo>
                <a:lnTo>
                  <a:pt x="188211" y="72126"/>
                </a:lnTo>
                <a:lnTo>
                  <a:pt x="186435" y="79532"/>
                </a:lnTo>
                <a:lnTo>
                  <a:pt x="183345" y="88280"/>
                </a:lnTo>
                <a:lnTo>
                  <a:pt x="179380" y="97922"/>
                </a:lnTo>
                <a:lnTo>
                  <a:pt x="175784" y="105302"/>
                </a:lnTo>
                <a:lnTo>
                  <a:pt x="172435" y="111175"/>
                </a:lnTo>
                <a:lnTo>
                  <a:pt x="169249" y="116043"/>
                </a:lnTo>
                <a:lnTo>
                  <a:pt x="166173" y="121193"/>
                </a:lnTo>
                <a:lnTo>
                  <a:pt x="163170" y="126531"/>
                </a:lnTo>
                <a:lnTo>
                  <a:pt x="160215" y="131995"/>
                </a:lnTo>
                <a:lnTo>
                  <a:pt x="155387" y="136590"/>
                </a:lnTo>
                <a:lnTo>
                  <a:pt x="149312" y="140606"/>
                </a:lnTo>
                <a:lnTo>
                  <a:pt x="123580" y="153895"/>
                </a:lnTo>
                <a:lnTo>
                  <a:pt x="73883" y="178839"/>
                </a:lnTo>
                <a:lnTo>
                  <a:pt x="68306" y="181155"/>
                </a:lnTo>
                <a:lnTo>
                  <a:pt x="63635" y="182698"/>
                </a:lnTo>
                <a:lnTo>
                  <a:pt x="59568" y="183727"/>
                </a:lnTo>
                <a:lnTo>
                  <a:pt x="54952" y="183461"/>
                </a:lnTo>
                <a:lnTo>
                  <a:pt x="49970" y="182331"/>
                </a:lnTo>
                <a:lnTo>
                  <a:pt x="44743" y="180625"/>
                </a:lnTo>
                <a:lnTo>
                  <a:pt x="40307" y="179488"/>
                </a:lnTo>
                <a:lnTo>
                  <a:pt x="36396" y="178729"/>
                </a:lnTo>
                <a:lnTo>
                  <a:pt x="32837" y="178224"/>
                </a:lnTo>
                <a:lnTo>
                  <a:pt x="30464" y="176934"/>
                </a:lnTo>
                <a:lnTo>
                  <a:pt x="28882" y="175123"/>
                </a:lnTo>
                <a:lnTo>
                  <a:pt x="25718" y="168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5"/>
          <p:cNvSpPr/>
          <p:nvPr/>
        </p:nvSpPr>
        <p:spPr>
          <a:xfrm>
            <a:off x="693524" y="2794635"/>
            <a:ext cx="181127" cy="137000"/>
          </a:xfrm>
          <a:custGeom>
            <a:avLst/>
            <a:gdLst/>
            <a:ahLst/>
            <a:cxnLst/>
            <a:rect l="0" t="0" r="0" b="0"/>
            <a:pathLst>
              <a:path w="181127" h="137000">
                <a:moveTo>
                  <a:pt x="158010" y="25717"/>
                </a:moveTo>
                <a:lnTo>
                  <a:pt x="153460" y="21166"/>
                </a:lnTo>
                <a:lnTo>
                  <a:pt x="149262" y="19825"/>
                </a:lnTo>
                <a:lnTo>
                  <a:pt x="143605" y="18932"/>
                </a:lnTo>
                <a:lnTo>
                  <a:pt x="136977" y="18336"/>
                </a:lnTo>
                <a:lnTo>
                  <a:pt x="131606" y="17939"/>
                </a:lnTo>
                <a:lnTo>
                  <a:pt x="123098" y="17498"/>
                </a:lnTo>
                <a:lnTo>
                  <a:pt x="115685" y="20237"/>
                </a:lnTo>
                <a:lnTo>
                  <a:pt x="105981" y="24921"/>
                </a:lnTo>
                <a:lnTo>
                  <a:pt x="69840" y="43869"/>
                </a:lnTo>
                <a:lnTo>
                  <a:pt x="63035" y="48296"/>
                </a:lnTo>
                <a:lnTo>
                  <a:pt x="56593" y="53152"/>
                </a:lnTo>
                <a:lnTo>
                  <a:pt x="50394" y="58295"/>
                </a:lnTo>
                <a:lnTo>
                  <a:pt x="44356" y="62676"/>
                </a:lnTo>
                <a:lnTo>
                  <a:pt x="38426" y="66548"/>
                </a:lnTo>
                <a:lnTo>
                  <a:pt x="32567" y="70083"/>
                </a:lnTo>
                <a:lnTo>
                  <a:pt x="27709" y="73392"/>
                </a:lnTo>
                <a:lnTo>
                  <a:pt x="23518" y="76550"/>
                </a:lnTo>
                <a:lnTo>
                  <a:pt x="19771" y="79608"/>
                </a:lnTo>
                <a:lnTo>
                  <a:pt x="16321" y="83552"/>
                </a:lnTo>
                <a:lnTo>
                  <a:pt x="13068" y="88086"/>
                </a:lnTo>
                <a:lnTo>
                  <a:pt x="9947" y="93014"/>
                </a:lnTo>
                <a:lnTo>
                  <a:pt x="6914" y="98204"/>
                </a:lnTo>
                <a:lnTo>
                  <a:pt x="3940" y="103569"/>
                </a:lnTo>
                <a:lnTo>
                  <a:pt x="1004" y="109051"/>
                </a:lnTo>
                <a:lnTo>
                  <a:pt x="0" y="113658"/>
                </a:lnTo>
                <a:lnTo>
                  <a:pt x="282" y="117682"/>
                </a:lnTo>
                <a:lnTo>
                  <a:pt x="1423" y="121317"/>
                </a:lnTo>
                <a:lnTo>
                  <a:pt x="3137" y="124693"/>
                </a:lnTo>
                <a:lnTo>
                  <a:pt x="5231" y="127896"/>
                </a:lnTo>
                <a:lnTo>
                  <a:pt x="7580" y="130984"/>
                </a:lnTo>
                <a:lnTo>
                  <a:pt x="10099" y="133042"/>
                </a:lnTo>
                <a:lnTo>
                  <a:pt x="12730" y="134415"/>
                </a:lnTo>
                <a:lnTo>
                  <a:pt x="15437" y="135330"/>
                </a:lnTo>
                <a:lnTo>
                  <a:pt x="19146" y="135940"/>
                </a:lnTo>
                <a:lnTo>
                  <a:pt x="23524" y="136346"/>
                </a:lnTo>
                <a:lnTo>
                  <a:pt x="28348" y="136618"/>
                </a:lnTo>
                <a:lnTo>
                  <a:pt x="38788" y="136919"/>
                </a:lnTo>
                <a:lnTo>
                  <a:pt x="44239" y="136999"/>
                </a:lnTo>
                <a:lnTo>
                  <a:pt x="49778" y="136100"/>
                </a:lnTo>
                <a:lnTo>
                  <a:pt x="55375" y="134548"/>
                </a:lnTo>
                <a:lnTo>
                  <a:pt x="82598" y="125214"/>
                </a:lnTo>
                <a:lnTo>
                  <a:pt x="89638" y="122528"/>
                </a:lnTo>
                <a:lnTo>
                  <a:pt x="96236" y="119785"/>
                </a:lnTo>
                <a:lnTo>
                  <a:pt x="102540" y="117004"/>
                </a:lnTo>
                <a:lnTo>
                  <a:pt x="107695" y="114198"/>
                </a:lnTo>
                <a:lnTo>
                  <a:pt x="112084" y="111374"/>
                </a:lnTo>
                <a:lnTo>
                  <a:pt x="115963" y="108539"/>
                </a:lnTo>
                <a:lnTo>
                  <a:pt x="120454" y="105697"/>
                </a:lnTo>
                <a:lnTo>
                  <a:pt x="125353" y="102849"/>
                </a:lnTo>
                <a:lnTo>
                  <a:pt x="130524" y="99999"/>
                </a:lnTo>
                <a:lnTo>
                  <a:pt x="135876" y="96193"/>
                </a:lnTo>
                <a:lnTo>
                  <a:pt x="141349" y="91751"/>
                </a:lnTo>
                <a:lnTo>
                  <a:pt x="146903" y="86885"/>
                </a:lnTo>
                <a:lnTo>
                  <a:pt x="155614" y="78938"/>
                </a:lnTo>
                <a:lnTo>
                  <a:pt x="159270" y="75485"/>
                </a:lnTo>
                <a:lnTo>
                  <a:pt x="162660" y="71278"/>
                </a:lnTo>
                <a:lnTo>
                  <a:pt x="165873" y="66569"/>
                </a:lnTo>
                <a:lnTo>
                  <a:pt x="168967" y="61524"/>
                </a:lnTo>
                <a:lnTo>
                  <a:pt x="171982" y="54351"/>
                </a:lnTo>
                <a:lnTo>
                  <a:pt x="174945" y="45759"/>
                </a:lnTo>
                <a:lnTo>
                  <a:pt x="177873" y="36221"/>
                </a:lnTo>
                <a:lnTo>
                  <a:pt x="179824" y="28910"/>
                </a:lnTo>
                <a:lnTo>
                  <a:pt x="181126" y="23083"/>
                </a:lnTo>
                <a:lnTo>
                  <a:pt x="1751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6"/>
          <p:cNvSpPr/>
          <p:nvPr/>
        </p:nvSpPr>
        <p:spPr>
          <a:xfrm>
            <a:off x="791527" y="3034664"/>
            <a:ext cx="42863" cy="128589"/>
          </a:xfrm>
          <a:custGeom>
            <a:avLst/>
            <a:gdLst/>
            <a:ahLst/>
            <a:cxnLst/>
            <a:rect l="0" t="0" r="0" b="0"/>
            <a:pathLst>
              <a:path w="42863" h="128589">
                <a:moveTo>
                  <a:pt x="42862" y="0"/>
                </a:moveTo>
                <a:lnTo>
                  <a:pt x="38312" y="0"/>
                </a:lnTo>
                <a:lnTo>
                  <a:pt x="36971" y="953"/>
                </a:lnTo>
                <a:lnTo>
                  <a:pt x="36077" y="2541"/>
                </a:lnTo>
                <a:lnTo>
                  <a:pt x="35482" y="4552"/>
                </a:lnTo>
                <a:lnTo>
                  <a:pt x="35084" y="7797"/>
                </a:lnTo>
                <a:lnTo>
                  <a:pt x="34820" y="11866"/>
                </a:lnTo>
                <a:lnTo>
                  <a:pt x="34643" y="16483"/>
                </a:lnTo>
                <a:lnTo>
                  <a:pt x="33573" y="20514"/>
                </a:lnTo>
                <a:lnTo>
                  <a:pt x="31907" y="24154"/>
                </a:lnTo>
                <a:lnTo>
                  <a:pt x="29844" y="27533"/>
                </a:lnTo>
                <a:lnTo>
                  <a:pt x="28468" y="30738"/>
                </a:lnTo>
                <a:lnTo>
                  <a:pt x="27551" y="33827"/>
                </a:lnTo>
                <a:lnTo>
                  <a:pt x="26940" y="36839"/>
                </a:lnTo>
                <a:lnTo>
                  <a:pt x="25580" y="40752"/>
                </a:lnTo>
                <a:lnTo>
                  <a:pt x="23721" y="45266"/>
                </a:lnTo>
                <a:lnTo>
                  <a:pt x="21529" y="50180"/>
                </a:lnTo>
                <a:lnTo>
                  <a:pt x="19115" y="54409"/>
                </a:lnTo>
                <a:lnTo>
                  <a:pt x="16553" y="58180"/>
                </a:lnTo>
                <a:lnTo>
                  <a:pt x="13893" y="61647"/>
                </a:lnTo>
                <a:lnTo>
                  <a:pt x="12119" y="64911"/>
                </a:lnTo>
                <a:lnTo>
                  <a:pt x="10937" y="68039"/>
                </a:lnTo>
                <a:lnTo>
                  <a:pt x="10149" y="71077"/>
                </a:lnTo>
                <a:lnTo>
                  <a:pt x="9623" y="74055"/>
                </a:lnTo>
                <a:lnTo>
                  <a:pt x="9273" y="76993"/>
                </a:lnTo>
                <a:lnTo>
                  <a:pt x="9040" y="79904"/>
                </a:lnTo>
                <a:lnTo>
                  <a:pt x="8884" y="82797"/>
                </a:lnTo>
                <a:lnTo>
                  <a:pt x="8711" y="88551"/>
                </a:lnTo>
                <a:lnTo>
                  <a:pt x="8585" y="101175"/>
                </a:lnTo>
                <a:lnTo>
                  <a:pt x="7628" y="102692"/>
                </a:lnTo>
                <a:lnTo>
                  <a:pt x="6038" y="104657"/>
                </a:lnTo>
                <a:lnTo>
                  <a:pt x="4025" y="106919"/>
                </a:lnTo>
                <a:lnTo>
                  <a:pt x="2683" y="109379"/>
                </a:lnTo>
                <a:lnTo>
                  <a:pt x="1789" y="111972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7"/>
          <p:cNvSpPr/>
          <p:nvPr/>
        </p:nvSpPr>
        <p:spPr>
          <a:xfrm>
            <a:off x="705802" y="3275886"/>
            <a:ext cx="145124" cy="178832"/>
          </a:xfrm>
          <a:custGeom>
            <a:avLst/>
            <a:gdLst/>
            <a:ahLst/>
            <a:cxnLst/>
            <a:rect l="0" t="0" r="0" b="0"/>
            <a:pathLst>
              <a:path w="145124" h="178832">
                <a:moveTo>
                  <a:pt x="0" y="7381"/>
                </a:moveTo>
                <a:lnTo>
                  <a:pt x="16482" y="7381"/>
                </a:lnTo>
                <a:lnTo>
                  <a:pt x="23371" y="6429"/>
                </a:lnTo>
                <a:lnTo>
                  <a:pt x="31773" y="4841"/>
                </a:lnTo>
                <a:lnTo>
                  <a:pt x="41184" y="2830"/>
                </a:lnTo>
                <a:lnTo>
                  <a:pt x="52221" y="1489"/>
                </a:lnTo>
                <a:lnTo>
                  <a:pt x="64342" y="596"/>
                </a:lnTo>
                <a:lnTo>
                  <a:pt x="77184" y="0"/>
                </a:lnTo>
                <a:lnTo>
                  <a:pt x="88604" y="555"/>
                </a:lnTo>
                <a:lnTo>
                  <a:pt x="99074" y="1878"/>
                </a:lnTo>
                <a:lnTo>
                  <a:pt x="108912" y="3713"/>
                </a:lnTo>
                <a:lnTo>
                  <a:pt x="116423" y="4935"/>
                </a:lnTo>
                <a:lnTo>
                  <a:pt x="122383" y="5751"/>
                </a:lnTo>
                <a:lnTo>
                  <a:pt x="127308" y="6294"/>
                </a:lnTo>
                <a:lnTo>
                  <a:pt x="131545" y="7609"/>
                </a:lnTo>
                <a:lnTo>
                  <a:pt x="135322" y="9438"/>
                </a:lnTo>
                <a:lnTo>
                  <a:pt x="143676" y="14667"/>
                </a:lnTo>
                <a:lnTo>
                  <a:pt x="144361" y="17000"/>
                </a:lnTo>
                <a:lnTo>
                  <a:pt x="144818" y="20462"/>
                </a:lnTo>
                <a:lnTo>
                  <a:pt x="145123" y="24674"/>
                </a:lnTo>
                <a:lnTo>
                  <a:pt x="144374" y="28435"/>
                </a:lnTo>
                <a:lnTo>
                  <a:pt x="142922" y="31895"/>
                </a:lnTo>
                <a:lnTo>
                  <a:pt x="141001" y="35153"/>
                </a:lnTo>
                <a:lnTo>
                  <a:pt x="136863" y="40183"/>
                </a:lnTo>
                <a:lnTo>
                  <a:pt x="131247" y="46394"/>
                </a:lnTo>
                <a:lnTo>
                  <a:pt x="124646" y="53392"/>
                </a:lnTo>
                <a:lnTo>
                  <a:pt x="118340" y="59010"/>
                </a:lnTo>
                <a:lnTo>
                  <a:pt x="112231" y="63708"/>
                </a:lnTo>
                <a:lnTo>
                  <a:pt x="106253" y="67792"/>
                </a:lnTo>
                <a:lnTo>
                  <a:pt x="86911" y="79951"/>
                </a:lnTo>
                <a:lnTo>
                  <a:pt x="75086" y="87193"/>
                </a:lnTo>
                <a:lnTo>
                  <a:pt x="66249" y="92974"/>
                </a:lnTo>
                <a:lnTo>
                  <a:pt x="59406" y="97781"/>
                </a:lnTo>
                <a:lnTo>
                  <a:pt x="53892" y="101938"/>
                </a:lnTo>
                <a:lnTo>
                  <a:pt x="49263" y="105661"/>
                </a:lnTo>
                <a:lnTo>
                  <a:pt x="45224" y="109096"/>
                </a:lnTo>
                <a:lnTo>
                  <a:pt x="41580" y="112339"/>
                </a:lnTo>
                <a:lnTo>
                  <a:pt x="39150" y="116405"/>
                </a:lnTo>
                <a:lnTo>
                  <a:pt x="37530" y="121021"/>
                </a:lnTo>
                <a:lnTo>
                  <a:pt x="36450" y="126004"/>
                </a:lnTo>
                <a:lnTo>
                  <a:pt x="36682" y="131230"/>
                </a:lnTo>
                <a:lnTo>
                  <a:pt x="37790" y="136620"/>
                </a:lnTo>
                <a:lnTo>
                  <a:pt x="39481" y="142118"/>
                </a:lnTo>
                <a:lnTo>
                  <a:pt x="41561" y="146736"/>
                </a:lnTo>
                <a:lnTo>
                  <a:pt x="43899" y="150767"/>
                </a:lnTo>
                <a:lnTo>
                  <a:pt x="46411" y="154406"/>
                </a:lnTo>
                <a:lnTo>
                  <a:pt x="50943" y="157785"/>
                </a:lnTo>
                <a:lnTo>
                  <a:pt x="56822" y="160991"/>
                </a:lnTo>
                <a:lnTo>
                  <a:pt x="63599" y="164080"/>
                </a:lnTo>
                <a:lnTo>
                  <a:pt x="69069" y="167092"/>
                </a:lnTo>
                <a:lnTo>
                  <a:pt x="73669" y="170053"/>
                </a:lnTo>
                <a:lnTo>
                  <a:pt x="77687" y="172979"/>
                </a:lnTo>
                <a:lnTo>
                  <a:pt x="83224" y="174930"/>
                </a:lnTo>
                <a:lnTo>
                  <a:pt x="89773" y="176230"/>
                </a:lnTo>
                <a:lnTo>
                  <a:pt x="137160" y="178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8"/>
          <p:cNvSpPr/>
          <p:nvPr/>
        </p:nvSpPr>
        <p:spPr>
          <a:xfrm>
            <a:off x="1143586" y="2820352"/>
            <a:ext cx="174431" cy="137122"/>
          </a:xfrm>
          <a:custGeom>
            <a:avLst/>
            <a:gdLst/>
            <a:ahLst/>
            <a:cxnLst/>
            <a:rect l="0" t="0" r="0" b="0"/>
            <a:pathLst>
              <a:path w="174431" h="137122">
                <a:moveTo>
                  <a:pt x="59421" y="0"/>
                </a:moveTo>
                <a:lnTo>
                  <a:pt x="35557" y="11932"/>
                </a:lnTo>
                <a:lnTo>
                  <a:pt x="32082" y="14622"/>
                </a:lnTo>
                <a:lnTo>
                  <a:pt x="29765" y="17368"/>
                </a:lnTo>
                <a:lnTo>
                  <a:pt x="28220" y="20151"/>
                </a:lnTo>
                <a:lnTo>
                  <a:pt x="25285" y="23912"/>
                </a:lnTo>
                <a:lnTo>
                  <a:pt x="21424" y="28324"/>
                </a:lnTo>
                <a:lnTo>
                  <a:pt x="16945" y="33170"/>
                </a:lnTo>
                <a:lnTo>
                  <a:pt x="13006" y="39258"/>
                </a:lnTo>
                <a:lnTo>
                  <a:pt x="9428" y="46175"/>
                </a:lnTo>
                <a:lnTo>
                  <a:pt x="6089" y="53643"/>
                </a:lnTo>
                <a:lnTo>
                  <a:pt x="3864" y="61480"/>
                </a:lnTo>
                <a:lnTo>
                  <a:pt x="2381" y="69561"/>
                </a:lnTo>
                <a:lnTo>
                  <a:pt x="1391" y="77807"/>
                </a:lnTo>
                <a:lnTo>
                  <a:pt x="732" y="85209"/>
                </a:lnTo>
                <a:lnTo>
                  <a:pt x="293" y="92048"/>
                </a:lnTo>
                <a:lnTo>
                  <a:pt x="0" y="98513"/>
                </a:lnTo>
                <a:lnTo>
                  <a:pt x="757" y="104728"/>
                </a:lnTo>
                <a:lnTo>
                  <a:pt x="2214" y="110776"/>
                </a:lnTo>
                <a:lnTo>
                  <a:pt x="4138" y="116713"/>
                </a:lnTo>
                <a:lnTo>
                  <a:pt x="6373" y="120671"/>
                </a:lnTo>
                <a:lnTo>
                  <a:pt x="8816" y="123310"/>
                </a:lnTo>
                <a:lnTo>
                  <a:pt x="11397" y="125069"/>
                </a:lnTo>
                <a:lnTo>
                  <a:pt x="15975" y="127195"/>
                </a:lnTo>
                <a:lnTo>
                  <a:pt x="21884" y="129564"/>
                </a:lnTo>
                <a:lnTo>
                  <a:pt x="28681" y="132096"/>
                </a:lnTo>
                <a:lnTo>
                  <a:pt x="34166" y="133784"/>
                </a:lnTo>
                <a:lnTo>
                  <a:pt x="38774" y="134909"/>
                </a:lnTo>
                <a:lnTo>
                  <a:pt x="42799" y="135660"/>
                </a:lnTo>
                <a:lnTo>
                  <a:pt x="49292" y="136160"/>
                </a:lnTo>
                <a:lnTo>
                  <a:pt x="57431" y="136493"/>
                </a:lnTo>
                <a:lnTo>
                  <a:pt x="84216" y="137028"/>
                </a:lnTo>
                <a:lnTo>
                  <a:pt x="99999" y="137121"/>
                </a:lnTo>
                <a:lnTo>
                  <a:pt x="105523" y="136182"/>
                </a:lnTo>
                <a:lnTo>
                  <a:pt x="111111" y="134603"/>
                </a:lnTo>
                <a:lnTo>
                  <a:pt x="116741" y="132598"/>
                </a:lnTo>
                <a:lnTo>
                  <a:pt x="125257" y="128403"/>
                </a:lnTo>
                <a:lnTo>
                  <a:pt x="135696" y="122750"/>
                </a:lnTo>
                <a:lnTo>
                  <a:pt x="163917" y="106797"/>
                </a:lnTo>
                <a:lnTo>
                  <a:pt x="167185" y="103583"/>
                </a:lnTo>
                <a:lnTo>
                  <a:pt x="170316" y="99535"/>
                </a:lnTo>
                <a:lnTo>
                  <a:pt x="173356" y="94932"/>
                </a:lnTo>
                <a:lnTo>
                  <a:pt x="174430" y="90910"/>
                </a:lnTo>
                <a:lnTo>
                  <a:pt x="174194" y="87277"/>
                </a:lnTo>
                <a:lnTo>
                  <a:pt x="171521" y="79152"/>
                </a:lnTo>
                <a:lnTo>
                  <a:pt x="170349" y="78486"/>
                </a:lnTo>
                <a:lnTo>
                  <a:pt x="166508" y="77745"/>
                </a:lnTo>
                <a:lnTo>
                  <a:pt x="161625" y="74876"/>
                </a:lnTo>
                <a:lnTo>
                  <a:pt x="158989" y="72777"/>
                </a:lnTo>
                <a:lnTo>
                  <a:pt x="155327" y="71378"/>
                </a:lnTo>
                <a:lnTo>
                  <a:pt x="150981" y="70446"/>
                </a:lnTo>
                <a:lnTo>
                  <a:pt x="146178" y="69824"/>
                </a:lnTo>
                <a:lnTo>
                  <a:pt x="140119" y="70362"/>
                </a:lnTo>
                <a:lnTo>
                  <a:pt x="133222" y="71673"/>
                </a:lnTo>
                <a:lnTo>
                  <a:pt x="125767" y="73499"/>
                </a:lnTo>
                <a:lnTo>
                  <a:pt x="117939" y="74717"/>
                </a:lnTo>
                <a:lnTo>
                  <a:pt x="109863" y="75529"/>
                </a:lnTo>
                <a:lnTo>
                  <a:pt x="101621" y="76070"/>
                </a:lnTo>
                <a:lnTo>
                  <a:pt x="93270" y="77384"/>
                </a:lnTo>
                <a:lnTo>
                  <a:pt x="84844" y="79211"/>
                </a:lnTo>
                <a:lnTo>
                  <a:pt x="76370" y="81383"/>
                </a:lnTo>
                <a:lnTo>
                  <a:pt x="67863" y="84735"/>
                </a:lnTo>
                <a:lnTo>
                  <a:pt x="59334" y="88875"/>
                </a:lnTo>
                <a:lnTo>
                  <a:pt x="43190" y="97603"/>
                </a:lnTo>
                <a:lnTo>
                  <a:pt x="29665" y="104657"/>
                </a:lnTo>
                <a:lnTo>
                  <a:pt x="25296" y="108824"/>
                </a:lnTo>
                <a:lnTo>
                  <a:pt x="22383" y="113507"/>
                </a:lnTo>
                <a:lnTo>
                  <a:pt x="20442" y="118534"/>
                </a:lnTo>
                <a:lnTo>
                  <a:pt x="20100" y="121885"/>
                </a:lnTo>
                <a:lnTo>
                  <a:pt x="20824" y="124119"/>
                </a:lnTo>
                <a:lnTo>
                  <a:pt x="33703" y="128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9"/>
          <p:cNvSpPr/>
          <p:nvPr/>
        </p:nvSpPr>
        <p:spPr>
          <a:xfrm>
            <a:off x="1168717" y="3060487"/>
            <a:ext cx="128588" cy="128452"/>
          </a:xfrm>
          <a:custGeom>
            <a:avLst/>
            <a:gdLst/>
            <a:ahLst/>
            <a:cxnLst/>
            <a:rect l="0" t="0" r="0" b="0"/>
            <a:pathLst>
              <a:path w="128588" h="128452">
                <a:moveTo>
                  <a:pt x="128587" y="8468"/>
                </a:moveTo>
                <a:lnTo>
                  <a:pt x="87447" y="8468"/>
                </a:lnTo>
                <a:lnTo>
                  <a:pt x="82110" y="7515"/>
                </a:lnTo>
                <a:lnTo>
                  <a:pt x="76648" y="5928"/>
                </a:lnTo>
                <a:lnTo>
                  <a:pt x="71101" y="3917"/>
                </a:lnTo>
                <a:lnTo>
                  <a:pt x="66451" y="2576"/>
                </a:lnTo>
                <a:lnTo>
                  <a:pt x="62398" y="1682"/>
                </a:lnTo>
                <a:lnTo>
                  <a:pt x="58743" y="1087"/>
                </a:lnTo>
                <a:lnTo>
                  <a:pt x="53450" y="690"/>
                </a:lnTo>
                <a:lnTo>
                  <a:pt x="47063" y="425"/>
                </a:lnTo>
                <a:lnTo>
                  <a:pt x="26962" y="52"/>
                </a:lnTo>
                <a:lnTo>
                  <a:pt x="20832" y="0"/>
                </a:lnTo>
                <a:lnTo>
                  <a:pt x="16746" y="917"/>
                </a:lnTo>
                <a:lnTo>
                  <a:pt x="14021" y="2482"/>
                </a:lnTo>
                <a:lnTo>
                  <a:pt x="12205" y="4477"/>
                </a:lnTo>
                <a:lnTo>
                  <a:pt x="10042" y="7712"/>
                </a:lnTo>
                <a:lnTo>
                  <a:pt x="7647" y="11774"/>
                </a:lnTo>
                <a:lnTo>
                  <a:pt x="1510" y="22879"/>
                </a:lnTo>
                <a:lnTo>
                  <a:pt x="1007" y="24743"/>
                </a:lnTo>
                <a:lnTo>
                  <a:pt x="671" y="26938"/>
                </a:lnTo>
                <a:lnTo>
                  <a:pt x="448" y="29353"/>
                </a:lnTo>
                <a:lnTo>
                  <a:pt x="298" y="33821"/>
                </a:lnTo>
                <a:lnTo>
                  <a:pt x="39" y="55903"/>
                </a:lnTo>
                <a:lnTo>
                  <a:pt x="979" y="58189"/>
                </a:lnTo>
                <a:lnTo>
                  <a:pt x="2557" y="60665"/>
                </a:lnTo>
                <a:lnTo>
                  <a:pt x="4562" y="63269"/>
                </a:lnTo>
                <a:lnTo>
                  <a:pt x="5899" y="65957"/>
                </a:lnTo>
                <a:lnTo>
                  <a:pt x="6790" y="68701"/>
                </a:lnTo>
                <a:lnTo>
                  <a:pt x="8220" y="75399"/>
                </a:lnTo>
                <a:lnTo>
                  <a:pt x="9290" y="74996"/>
                </a:lnTo>
                <a:lnTo>
                  <a:pt x="13019" y="72008"/>
                </a:lnTo>
                <a:lnTo>
                  <a:pt x="15922" y="69522"/>
                </a:lnTo>
                <a:lnTo>
                  <a:pt x="19141" y="68940"/>
                </a:lnTo>
                <a:lnTo>
                  <a:pt x="21333" y="68785"/>
                </a:lnTo>
                <a:lnTo>
                  <a:pt x="25652" y="67730"/>
                </a:lnTo>
                <a:lnTo>
                  <a:pt x="31389" y="66073"/>
                </a:lnTo>
                <a:lnTo>
                  <a:pt x="38071" y="64016"/>
                </a:lnTo>
                <a:lnTo>
                  <a:pt x="45383" y="63598"/>
                </a:lnTo>
                <a:lnTo>
                  <a:pt x="53115" y="64271"/>
                </a:lnTo>
                <a:lnTo>
                  <a:pt x="61128" y="65672"/>
                </a:lnTo>
                <a:lnTo>
                  <a:pt x="68374" y="66607"/>
                </a:lnTo>
                <a:lnTo>
                  <a:pt x="75110" y="67230"/>
                </a:lnTo>
                <a:lnTo>
                  <a:pt x="81506" y="67645"/>
                </a:lnTo>
                <a:lnTo>
                  <a:pt x="87675" y="68874"/>
                </a:lnTo>
                <a:lnTo>
                  <a:pt x="93692" y="70646"/>
                </a:lnTo>
                <a:lnTo>
                  <a:pt x="99609" y="72780"/>
                </a:lnTo>
                <a:lnTo>
                  <a:pt x="104506" y="75155"/>
                </a:lnTo>
                <a:lnTo>
                  <a:pt x="108723" y="77691"/>
                </a:lnTo>
                <a:lnTo>
                  <a:pt x="112487" y="80334"/>
                </a:lnTo>
                <a:lnTo>
                  <a:pt x="115949" y="83048"/>
                </a:lnTo>
                <a:lnTo>
                  <a:pt x="119209" y="85811"/>
                </a:lnTo>
                <a:lnTo>
                  <a:pt x="126735" y="92537"/>
                </a:lnTo>
                <a:lnTo>
                  <a:pt x="126400" y="94041"/>
                </a:lnTo>
                <a:lnTo>
                  <a:pt x="125224" y="95997"/>
                </a:lnTo>
                <a:lnTo>
                  <a:pt x="123488" y="98253"/>
                </a:lnTo>
                <a:lnTo>
                  <a:pt x="122330" y="100709"/>
                </a:lnTo>
                <a:lnTo>
                  <a:pt x="121558" y="103300"/>
                </a:lnTo>
                <a:lnTo>
                  <a:pt x="121044" y="105979"/>
                </a:lnTo>
                <a:lnTo>
                  <a:pt x="119748" y="107765"/>
                </a:lnTo>
                <a:lnTo>
                  <a:pt x="117932" y="108956"/>
                </a:lnTo>
                <a:lnTo>
                  <a:pt x="115769" y="109750"/>
                </a:lnTo>
                <a:lnTo>
                  <a:pt x="113374" y="111232"/>
                </a:lnTo>
                <a:lnTo>
                  <a:pt x="110825" y="113172"/>
                </a:lnTo>
                <a:lnTo>
                  <a:pt x="108173" y="115418"/>
                </a:lnTo>
                <a:lnTo>
                  <a:pt x="104501" y="116915"/>
                </a:lnTo>
                <a:lnTo>
                  <a:pt x="100147" y="117914"/>
                </a:lnTo>
                <a:lnTo>
                  <a:pt x="95340" y="118579"/>
                </a:lnTo>
                <a:lnTo>
                  <a:pt x="91182" y="119023"/>
                </a:lnTo>
                <a:lnTo>
                  <a:pt x="87458" y="119319"/>
                </a:lnTo>
                <a:lnTo>
                  <a:pt x="84023" y="119516"/>
                </a:lnTo>
                <a:lnTo>
                  <a:pt x="79828" y="120600"/>
                </a:lnTo>
                <a:lnTo>
                  <a:pt x="75126" y="122275"/>
                </a:lnTo>
                <a:lnTo>
                  <a:pt x="70087" y="124344"/>
                </a:lnTo>
                <a:lnTo>
                  <a:pt x="62917" y="125724"/>
                </a:lnTo>
                <a:lnTo>
                  <a:pt x="54327" y="126643"/>
                </a:lnTo>
                <a:lnTo>
                  <a:pt x="37480" y="127665"/>
                </a:lnTo>
                <a:lnTo>
                  <a:pt x="26818" y="128119"/>
                </a:lnTo>
                <a:lnTo>
                  <a:pt x="15460" y="128375"/>
                </a:lnTo>
                <a:lnTo>
                  <a:pt x="6063" y="128451"/>
                </a:lnTo>
                <a:lnTo>
                  <a:pt x="4042" y="127509"/>
                </a:lnTo>
                <a:lnTo>
                  <a:pt x="2694" y="125928"/>
                </a:lnTo>
                <a:lnTo>
                  <a:pt x="0" y="119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0"/>
          <p:cNvSpPr/>
          <p:nvPr/>
        </p:nvSpPr>
        <p:spPr>
          <a:xfrm>
            <a:off x="1160156" y="3291840"/>
            <a:ext cx="102859" cy="85726"/>
          </a:xfrm>
          <a:custGeom>
            <a:avLst/>
            <a:gdLst/>
            <a:ahLst/>
            <a:cxnLst/>
            <a:rect l="0" t="0" r="0" b="0"/>
            <a:pathLst>
              <a:path w="102859" h="85726">
                <a:moveTo>
                  <a:pt x="25706" y="0"/>
                </a:moveTo>
                <a:lnTo>
                  <a:pt x="18325" y="7381"/>
                </a:lnTo>
                <a:lnTo>
                  <a:pt x="17928" y="8731"/>
                </a:lnTo>
                <a:lnTo>
                  <a:pt x="17663" y="10583"/>
                </a:lnTo>
                <a:lnTo>
                  <a:pt x="17486" y="12770"/>
                </a:lnTo>
                <a:lnTo>
                  <a:pt x="17369" y="15181"/>
                </a:lnTo>
                <a:lnTo>
                  <a:pt x="17238" y="20399"/>
                </a:lnTo>
                <a:lnTo>
                  <a:pt x="16251" y="23125"/>
                </a:lnTo>
                <a:lnTo>
                  <a:pt x="14640" y="25894"/>
                </a:lnTo>
                <a:lnTo>
                  <a:pt x="12614" y="28692"/>
                </a:lnTo>
                <a:lnTo>
                  <a:pt x="10310" y="30558"/>
                </a:lnTo>
                <a:lnTo>
                  <a:pt x="7822" y="31802"/>
                </a:lnTo>
                <a:lnTo>
                  <a:pt x="5211" y="32631"/>
                </a:lnTo>
                <a:lnTo>
                  <a:pt x="3470" y="34136"/>
                </a:lnTo>
                <a:lnTo>
                  <a:pt x="2310" y="36092"/>
                </a:lnTo>
                <a:lnTo>
                  <a:pt x="1536" y="38349"/>
                </a:lnTo>
                <a:lnTo>
                  <a:pt x="1020" y="40806"/>
                </a:lnTo>
                <a:lnTo>
                  <a:pt x="676" y="43396"/>
                </a:lnTo>
                <a:lnTo>
                  <a:pt x="447" y="46076"/>
                </a:lnTo>
                <a:lnTo>
                  <a:pt x="294" y="49767"/>
                </a:lnTo>
                <a:lnTo>
                  <a:pt x="79" y="63111"/>
                </a:lnTo>
                <a:lnTo>
                  <a:pt x="0" y="75115"/>
                </a:lnTo>
                <a:lnTo>
                  <a:pt x="1901" y="76747"/>
                </a:lnTo>
                <a:lnTo>
                  <a:pt x="5074" y="78787"/>
                </a:lnTo>
                <a:lnTo>
                  <a:pt x="9094" y="81099"/>
                </a:lnTo>
                <a:lnTo>
                  <a:pt x="18441" y="82641"/>
                </a:lnTo>
                <a:lnTo>
                  <a:pt x="31340" y="83669"/>
                </a:lnTo>
                <a:lnTo>
                  <a:pt x="59643" y="84811"/>
                </a:lnTo>
                <a:lnTo>
                  <a:pt x="102858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1"/>
          <p:cNvSpPr/>
          <p:nvPr/>
        </p:nvSpPr>
        <p:spPr>
          <a:xfrm>
            <a:off x="1280257" y="3308985"/>
            <a:ext cx="13415" cy="214313"/>
          </a:xfrm>
          <a:custGeom>
            <a:avLst/>
            <a:gdLst/>
            <a:ahLst/>
            <a:cxnLst/>
            <a:rect l="0" t="0" r="0" b="0"/>
            <a:pathLst>
              <a:path w="13415" h="214313">
                <a:moveTo>
                  <a:pt x="8475" y="0"/>
                </a:moveTo>
                <a:lnTo>
                  <a:pt x="13026" y="0"/>
                </a:lnTo>
                <a:lnTo>
                  <a:pt x="13414" y="952"/>
                </a:lnTo>
                <a:lnTo>
                  <a:pt x="12720" y="2540"/>
                </a:lnTo>
                <a:lnTo>
                  <a:pt x="9313" y="7380"/>
                </a:lnTo>
                <a:lnTo>
                  <a:pt x="9034" y="8730"/>
                </a:lnTo>
                <a:lnTo>
                  <a:pt x="8723" y="12770"/>
                </a:lnTo>
                <a:lnTo>
                  <a:pt x="8585" y="20280"/>
                </a:lnTo>
                <a:lnTo>
                  <a:pt x="8549" y="24950"/>
                </a:lnTo>
                <a:lnTo>
                  <a:pt x="7572" y="31873"/>
                </a:lnTo>
                <a:lnTo>
                  <a:pt x="5968" y="40299"/>
                </a:lnTo>
                <a:lnTo>
                  <a:pt x="3946" y="49726"/>
                </a:lnTo>
                <a:lnTo>
                  <a:pt x="2598" y="56963"/>
                </a:lnTo>
                <a:lnTo>
                  <a:pt x="1699" y="62740"/>
                </a:lnTo>
                <a:lnTo>
                  <a:pt x="1101" y="67544"/>
                </a:lnTo>
                <a:lnTo>
                  <a:pt x="1654" y="74557"/>
                </a:lnTo>
                <a:lnTo>
                  <a:pt x="2975" y="83042"/>
                </a:lnTo>
                <a:lnTo>
                  <a:pt x="4808" y="92509"/>
                </a:lnTo>
                <a:lnTo>
                  <a:pt x="5078" y="99772"/>
                </a:lnTo>
                <a:lnTo>
                  <a:pt x="4305" y="105567"/>
                </a:lnTo>
                <a:lnTo>
                  <a:pt x="2838" y="110383"/>
                </a:lnTo>
                <a:lnTo>
                  <a:pt x="2812" y="116451"/>
                </a:lnTo>
                <a:lnTo>
                  <a:pt x="3747" y="123354"/>
                </a:lnTo>
                <a:lnTo>
                  <a:pt x="5323" y="130813"/>
                </a:lnTo>
                <a:lnTo>
                  <a:pt x="6374" y="136739"/>
                </a:lnTo>
                <a:lnTo>
                  <a:pt x="7074" y="141641"/>
                </a:lnTo>
                <a:lnTo>
                  <a:pt x="7541" y="145863"/>
                </a:lnTo>
                <a:lnTo>
                  <a:pt x="6900" y="151534"/>
                </a:lnTo>
                <a:lnTo>
                  <a:pt x="5520" y="158173"/>
                </a:lnTo>
                <a:lnTo>
                  <a:pt x="3647" y="165456"/>
                </a:lnTo>
                <a:lnTo>
                  <a:pt x="2399" y="172216"/>
                </a:lnTo>
                <a:lnTo>
                  <a:pt x="1567" y="178628"/>
                </a:lnTo>
                <a:lnTo>
                  <a:pt x="231" y="193505"/>
                </a:lnTo>
                <a:lnTo>
                  <a:pt x="122" y="196631"/>
                </a:lnTo>
                <a:lnTo>
                  <a:pt x="0" y="205184"/>
                </a:lnTo>
                <a:lnTo>
                  <a:pt x="920" y="208227"/>
                </a:lnTo>
                <a:lnTo>
                  <a:pt x="2486" y="210255"/>
                </a:lnTo>
                <a:lnTo>
                  <a:pt x="8475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2"/>
          <p:cNvSpPr/>
          <p:nvPr/>
        </p:nvSpPr>
        <p:spPr>
          <a:xfrm>
            <a:off x="587235" y="3814762"/>
            <a:ext cx="173630" cy="162864"/>
          </a:xfrm>
          <a:custGeom>
            <a:avLst/>
            <a:gdLst/>
            <a:ahLst/>
            <a:cxnLst/>
            <a:rect l="0" t="0" r="0" b="0"/>
            <a:pathLst>
              <a:path w="173630" h="162864">
                <a:moveTo>
                  <a:pt x="135712" y="0"/>
                </a:moveTo>
                <a:lnTo>
                  <a:pt x="112958" y="0"/>
                </a:lnTo>
                <a:lnTo>
                  <a:pt x="105302" y="953"/>
                </a:lnTo>
                <a:lnTo>
                  <a:pt x="99246" y="2540"/>
                </a:lnTo>
                <a:lnTo>
                  <a:pt x="94257" y="4551"/>
                </a:lnTo>
                <a:lnTo>
                  <a:pt x="89025" y="6844"/>
                </a:lnTo>
                <a:lnTo>
                  <a:pt x="78132" y="11932"/>
                </a:lnTo>
                <a:lnTo>
                  <a:pt x="73513" y="13670"/>
                </a:lnTo>
                <a:lnTo>
                  <a:pt x="69481" y="14828"/>
                </a:lnTo>
                <a:lnTo>
                  <a:pt x="65840" y="15601"/>
                </a:lnTo>
                <a:lnTo>
                  <a:pt x="61508" y="18021"/>
                </a:lnTo>
                <a:lnTo>
                  <a:pt x="56715" y="21539"/>
                </a:lnTo>
                <a:lnTo>
                  <a:pt x="51615" y="25789"/>
                </a:lnTo>
                <a:lnTo>
                  <a:pt x="47262" y="29575"/>
                </a:lnTo>
                <a:lnTo>
                  <a:pt x="43408" y="33052"/>
                </a:lnTo>
                <a:lnTo>
                  <a:pt x="36585" y="39455"/>
                </a:lnTo>
                <a:lnTo>
                  <a:pt x="26437" y="49367"/>
                </a:lnTo>
                <a:lnTo>
                  <a:pt x="16978" y="58771"/>
                </a:lnTo>
                <a:lnTo>
                  <a:pt x="13693" y="63946"/>
                </a:lnTo>
                <a:lnTo>
                  <a:pt x="11504" y="69300"/>
                </a:lnTo>
                <a:lnTo>
                  <a:pt x="10044" y="74775"/>
                </a:lnTo>
                <a:lnTo>
                  <a:pt x="8118" y="80330"/>
                </a:lnTo>
                <a:lnTo>
                  <a:pt x="5882" y="85939"/>
                </a:lnTo>
                <a:lnTo>
                  <a:pt x="3439" y="91582"/>
                </a:lnTo>
                <a:lnTo>
                  <a:pt x="1810" y="98203"/>
                </a:lnTo>
                <a:lnTo>
                  <a:pt x="724" y="105473"/>
                </a:lnTo>
                <a:lnTo>
                  <a:pt x="0" y="113178"/>
                </a:lnTo>
                <a:lnTo>
                  <a:pt x="1422" y="120220"/>
                </a:lnTo>
                <a:lnTo>
                  <a:pt x="4275" y="126819"/>
                </a:lnTo>
                <a:lnTo>
                  <a:pt x="8083" y="133123"/>
                </a:lnTo>
                <a:lnTo>
                  <a:pt x="11573" y="138279"/>
                </a:lnTo>
                <a:lnTo>
                  <a:pt x="14853" y="142668"/>
                </a:lnTo>
                <a:lnTo>
                  <a:pt x="17992" y="146548"/>
                </a:lnTo>
                <a:lnTo>
                  <a:pt x="21037" y="150086"/>
                </a:lnTo>
                <a:lnTo>
                  <a:pt x="24019" y="153397"/>
                </a:lnTo>
                <a:lnTo>
                  <a:pt x="26960" y="156557"/>
                </a:lnTo>
                <a:lnTo>
                  <a:pt x="29873" y="158664"/>
                </a:lnTo>
                <a:lnTo>
                  <a:pt x="32768" y="160069"/>
                </a:lnTo>
                <a:lnTo>
                  <a:pt x="35650" y="161005"/>
                </a:lnTo>
                <a:lnTo>
                  <a:pt x="39476" y="161629"/>
                </a:lnTo>
                <a:lnTo>
                  <a:pt x="43932" y="162046"/>
                </a:lnTo>
                <a:lnTo>
                  <a:pt x="53011" y="162508"/>
                </a:lnTo>
                <a:lnTo>
                  <a:pt x="60221" y="162713"/>
                </a:lnTo>
                <a:lnTo>
                  <a:pt x="73563" y="162845"/>
                </a:lnTo>
                <a:lnTo>
                  <a:pt x="83008" y="162863"/>
                </a:lnTo>
                <a:lnTo>
                  <a:pt x="87241" y="161916"/>
                </a:lnTo>
                <a:lnTo>
                  <a:pt x="91015" y="160331"/>
                </a:lnTo>
                <a:lnTo>
                  <a:pt x="94484" y="158323"/>
                </a:lnTo>
                <a:lnTo>
                  <a:pt x="105959" y="151011"/>
                </a:lnTo>
                <a:lnTo>
                  <a:pt x="136608" y="130794"/>
                </a:lnTo>
                <a:lnTo>
                  <a:pt x="142977" y="125296"/>
                </a:lnTo>
                <a:lnTo>
                  <a:pt x="148175" y="119726"/>
                </a:lnTo>
                <a:lnTo>
                  <a:pt x="152593" y="114107"/>
                </a:lnTo>
                <a:lnTo>
                  <a:pt x="156491" y="107504"/>
                </a:lnTo>
                <a:lnTo>
                  <a:pt x="160042" y="100245"/>
                </a:lnTo>
                <a:lnTo>
                  <a:pt x="163362" y="92547"/>
                </a:lnTo>
                <a:lnTo>
                  <a:pt x="169591" y="78915"/>
                </a:lnTo>
                <a:lnTo>
                  <a:pt x="172585" y="72612"/>
                </a:lnTo>
                <a:lnTo>
                  <a:pt x="173629" y="66506"/>
                </a:lnTo>
                <a:lnTo>
                  <a:pt x="173373" y="60530"/>
                </a:lnTo>
                <a:lnTo>
                  <a:pt x="170668" y="46353"/>
                </a:lnTo>
                <a:lnTo>
                  <a:pt x="168541" y="43284"/>
                </a:lnTo>
                <a:lnTo>
                  <a:pt x="165218" y="39334"/>
                </a:lnTo>
                <a:lnTo>
                  <a:pt x="161098" y="34795"/>
                </a:lnTo>
                <a:lnTo>
                  <a:pt x="157398" y="31769"/>
                </a:lnTo>
                <a:lnTo>
                  <a:pt x="153979" y="29752"/>
                </a:lnTo>
                <a:lnTo>
                  <a:pt x="150748" y="28407"/>
                </a:lnTo>
                <a:lnTo>
                  <a:pt x="146688" y="26558"/>
                </a:lnTo>
                <a:lnTo>
                  <a:pt x="142077" y="24373"/>
                </a:lnTo>
                <a:lnTo>
                  <a:pt x="11856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3"/>
          <p:cNvSpPr/>
          <p:nvPr/>
        </p:nvSpPr>
        <p:spPr>
          <a:xfrm>
            <a:off x="868710" y="3857625"/>
            <a:ext cx="8543" cy="171451"/>
          </a:xfrm>
          <a:custGeom>
            <a:avLst/>
            <a:gdLst/>
            <a:ahLst/>
            <a:cxnLst/>
            <a:rect l="0" t="0" r="0" b="0"/>
            <a:pathLst>
              <a:path w="8543" h="171451">
                <a:moveTo>
                  <a:pt x="8542" y="0"/>
                </a:moveTo>
                <a:lnTo>
                  <a:pt x="8542" y="4550"/>
                </a:lnTo>
                <a:lnTo>
                  <a:pt x="7589" y="10654"/>
                </a:lnTo>
                <a:lnTo>
                  <a:pt x="3991" y="30134"/>
                </a:lnTo>
                <a:lnTo>
                  <a:pt x="2651" y="39140"/>
                </a:lnTo>
                <a:lnTo>
                  <a:pt x="1757" y="47048"/>
                </a:lnTo>
                <a:lnTo>
                  <a:pt x="1161" y="54225"/>
                </a:lnTo>
                <a:lnTo>
                  <a:pt x="764" y="60915"/>
                </a:lnTo>
                <a:lnTo>
                  <a:pt x="322" y="73428"/>
                </a:lnTo>
                <a:lnTo>
                  <a:pt x="39" y="90139"/>
                </a:lnTo>
                <a:lnTo>
                  <a:pt x="0" y="96577"/>
                </a:lnTo>
                <a:lnTo>
                  <a:pt x="943" y="103437"/>
                </a:lnTo>
                <a:lnTo>
                  <a:pt x="5867" y="132036"/>
                </a:lnTo>
                <a:lnTo>
                  <a:pt x="6759" y="138506"/>
                </a:lnTo>
                <a:lnTo>
                  <a:pt x="7353" y="143773"/>
                </a:lnTo>
                <a:lnTo>
                  <a:pt x="6797" y="148236"/>
                </a:lnTo>
                <a:lnTo>
                  <a:pt x="5474" y="152164"/>
                </a:lnTo>
                <a:lnTo>
                  <a:pt x="3639" y="155735"/>
                </a:lnTo>
                <a:lnTo>
                  <a:pt x="3368" y="159068"/>
                </a:lnTo>
                <a:lnTo>
                  <a:pt x="4140" y="162243"/>
                </a:lnTo>
                <a:lnTo>
                  <a:pt x="854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14"/>
          <p:cNvSpPr/>
          <p:nvPr/>
        </p:nvSpPr>
        <p:spPr>
          <a:xfrm>
            <a:off x="808672" y="3926204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1932" y="7381"/>
                </a:lnTo>
                <a:lnTo>
                  <a:pt x="16527" y="7779"/>
                </a:lnTo>
                <a:lnTo>
                  <a:pt x="22448" y="8044"/>
                </a:lnTo>
                <a:lnTo>
                  <a:pt x="43381" y="8469"/>
                </a:lnTo>
                <a:lnTo>
                  <a:pt x="70041" y="8564"/>
                </a:lnTo>
                <a:lnTo>
                  <a:pt x="75269" y="7615"/>
                </a:lnTo>
                <a:lnTo>
                  <a:pt x="81612" y="6029"/>
                </a:lnTo>
                <a:lnTo>
                  <a:pt x="88698" y="4020"/>
                </a:lnTo>
                <a:lnTo>
                  <a:pt x="94374" y="3632"/>
                </a:lnTo>
                <a:lnTo>
                  <a:pt x="99111" y="4327"/>
                </a:lnTo>
                <a:lnTo>
                  <a:pt x="103222" y="5742"/>
                </a:lnTo>
                <a:lnTo>
                  <a:pt x="106914" y="5733"/>
                </a:lnTo>
                <a:lnTo>
                  <a:pt x="110329" y="4775"/>
                </a:lnTo>
                <a:lnTo>
                  <a:pt x="113558" y="3184"/>
                </a:lnTo>
                <a:lnTo>
                  <a:pt x="116662" y="3075"/>
                </a:lnTo>
                <a:lnTo>
                  <a:pt x="119685" y="3955"/>
                </a:lnTo>
                <a:lnTo>
                  <a:pt x="13716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5"/>
          <p:cNvSpPr/>
          <p:nvPr/>
        </p:nvSpPr>
        <p:spPr>
          <a:xfrm>
            <a:off x="994222" y="3858816"/>
            <a:ext cx="217055" cy="118808"/>
          </a:xfrm>
          <a:custGeom>
            <a:avLst/>
            <a:gdLst/>
            <a:ahLst/>
            <a:cxnLst/>
            <a:rect l="0" t="0" r="0" b="0"/>
            <a:pathLst>
              <a:path w="217055" h="118808">
                <a:moveTo>
                  <a:pt x="148777" y="7381"/>
                </a:moveTo>
                <a:lnTo>
                  <a:pt x="135125" y="2830"/>
                </a:lnTo>
                <a:lnTo>
                  <a:pt x="130151" y="1490"/>
                </a:lnTo>
                <a:lnTo>
                  <a:pt x="125882" y="596"/>
                </a:lnTo>
                <a:lnTo>
                  <a:pt x="122084" y="0"/>
                </a:lnTo>
                <a:lnTo>
                  <a:pt x="114789" y="555"/>
                </a:lnTo>
                <a:lnTo>
                  <a:pt x="105164" y="1878"/>
                </a:lnTo>
                <a:lnTo>
                  <a:pt x="93984" y="3712"/>
                </a:lnTo>
                <a:lnTo>
                  <a:pt x="82721" y="6840"/>
                </a:lnTo>
                <a:lnTo>
                  <a:pt x="71402" y="10831"/>
                </a:lnTo>
                <a:lnTo>
                  <a:pt x="60047" y="15396"/>
                </a:lnTo>
                <a:lnTo>
                  <a:pt x="49619" y="21297"/>
                </a:lnTo>
                <a:lnTo>
                  <a:pt x="39809" y="28088"/>
                </a:lnTo>
                <a:lnTo>
                  <a:pt x="30412" y="35473"/>
                </a:lnTo>
                <a:lnTo>
                  <a:pt x="23195" y="41349"/>
                </a:lnTo>
                <a:lnTo>
                  <a:pt x="17430" y="46219"/>
                </a:lnTo>
                <a:lnTo>
                  <a:pt x="12635" y="50418"/>
                </a:lnTo>
                <a:lnTo>
                  <a:pt x="8486" y="55123"/>
                </a:lnTo>
                <a:lnTo>
                  <a:pt x="4767" y="60164"/>
                </a:lnTo>
                <a:lnTo>
                  <a:pt x="1336" y="65430"/>
                </a:lnTo>
                <a:lnTo>
                  <a:pt x="0" y="70845"/>
                </a:lnTo>
                <a:lnTo>
                  <a:pt x="63" y="76361"/>
                </a:lnTo>
                <a:lnTo>
                  <a:pt x="1057" y="81943"/>
                </a:lnTo>
                <a:lnTo>
                  <a:pt x="4577" y="87569"/>
                </a:lnTo>
                <a:lnTo>
                  <a:pt x="9781" y="93224"/>
                </a:lnTo>
                <a:lnTo>
                  <a:pt x="16108" y="98900"/>
                </a:lnTo>
                <a:lnTo>
                  <a:pt x="22231" y="103636"/>
                </a:lnTo>
                <a:lnTo>
                  <a:pt x="28218" y="107746"/>
                </a:lnTo>
                <a:lnTo>
                  <a:pt x="34115" y="111438"/>
                </a:lnTo>
                <a:lnTo>
                  <a:pt x="39951" y="113900"/>
                </a:lnTo>
                <a:lnTo>
                  <a:pt x="45746" y="115541"/>
                </a:lnTo>
                <a:lnTo>
                  <a:pt x="51515" y="116635"/>
                </a:lnTo>
                <a:lnTo>
                  <a:pt x="58218" y="117365"/>
                </a:lnTo>
                <a:lnTo>
                  <a:pt x="65545" y="117851"/>
                </a:lnTo>
                <a:lnTo>
                  <a:pt x="80353" y="118392"/>
                </a:lnTo>
                <a:lnTo>
                  <a:pt x="100352" y="118696"/>
                </a:lnTo>
                <a:lnTo>
                  <a:pt x="145152" y="118807"/>
                </a:lnTo>
                <a:lnTo>
                  <a:pt x="153980" y="117860"/>
                </a:lnTo>
                <a:lnTo>
                  <a:pt x="161771" y="116276"/>
                </a:lnTo>
                <a:lnTo>
                  <a:pt x="168870" y="114268"/>
                </a:lnTo>
                <a:lnTo>
                  <a:pt x="175507" y="111024"/>
                </a:lnTo>
                <a:lnTo>
                  <a:pt x="181837" y="106956"/>
                </a:lnTo>
                <a:lnTo>
                  <a:pt x="187962" y="102340"/>
                </a:lnTo>
                <a:lnTo>
                  <a:pt x="193951" y="98309"/>
                </a:lnTo>
                <a:lnTo>
                  <a:pt x="199848" y="94670"/>
                </a:lnTo>
                <a:lnTo>
                  <a:pt x="205685" y="91291"/>
                </a:lnTo>
                <a:lnTo>
                  <a:pt x="209576" y="88086"/>
                </a:lnTo>
                <a:lnTo>
                  <a:pt x="212170" y="84997"/>
                </a:lnTo>
                <a:lnTo>
                  <a:pt x="213899" y="81985"/>
                </a:lnTo>
                <a:lnTo>
                  <a:pt x="215052" y="79025"/>
                </a:lnTo>
                <a:lnTo>
                  <a:pt x="215820" y="76098"/>
                </a:lnTo>
                <a:lnTo>
                  <a:pt x="216333" y="73195"/>
                </a:lnTo>
                <a:lnTo>
                  <a:pt x="216674" y="69355"/>
                </a:lnTo>
                <a:lnTo>
                  <a:pt x="216902" y="64889"/>
                </a:lnTo>
                <a:lnTo>
                  <a:pt x="217054" y="60007"/>
                </a:lnTo>
                <a:lnTo>
                  <a:pt x="215250" y="55800"/>
                </a:lnTo>
                <a:lnTo>
                  <a:pt x="212143" y="52043"/>
                </a:lnTo>
                <a:lnTo>
                  <a:pt x="208166" y="48586"/>
                </a:lnTo>
                <a:lnTo>
                  <a:pt x="204562" y="44376"/>
                </a:lnTo>
                <a:lnTo>
                  <a:pt x="201207" y="39664"/>
                </a:lnTo>
                <a:lnTo>
                  <a:pt x="198018" y="34618"/>
                </a:lnTo>
                <a:lnTo>
                  <a:pt x="194940" y="30302"/>
                </a:lnTo>
                <a:lnTo>
                  <a:pt x="191935" y="26472"/>
                </a:lnTo>
                <a:lnTo>
                  <a:pt x="184819" y="18031"/>
                </a:lnTo>
                <a:lnTo>
                  <a:pt x="181306" y="14337"/>
                </a:lnTo>
                <a:lnTo>
                  <a:pt x="179036" y="12019"/>
                </a:lnTo>
                <a:lnTo>
                  <a:pt x="176570" y="10473"/>
                </a:lnTo>
                <a:lnTo>
                  <a:pt x="171289" y="8755"/>
                </a:lnTo>
                <a:lnTo>
                  <a:pt x="165768" y="7992"/>
                </a:lnTo>
                <a:lnTo>
                  <a:pt x="157350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6"/>
          <p:cNvSpPr/>
          <p:nvPr/>
        </p:nvSpPr>
        <p:spPr>
          <a:xfrm>
            <a:off x="1305877" y="3883342"/>
            <a:ext cx="165216" cy="120016"/>
          </a:xfrm>
          <a:custGeom>
            <a:avLst/>
            <a:gdLst/>
            <a:ahLst/>
            <a:cxnLst/>
            <a:rect l="0" t="0" r="0" b="0"/>
            <a:pathLst>
              <a:path w="165216" h="120016">
                <a:moveTo>
                  <a:pt x="0" y="0"/>
                </a:moveTo>
                <a:lnTo>
                  <a:pt x="27305" y="9102"/>
                </a:lnTo>
                <a:lnTo>
                  <a:pt x="45826" y="13688"/>
                </a:lnTo>
                <a:lnTo>
                  <a:pt x="94344" y="23864"/>
                </a:lnTo>
                <a:lnTo>
                  <a:pt x="117189" y="29244"/>
                </a:lnTo>
                <a:lnTo>
                  <a:pt x="138133" y="34736"/>
                </a:lnTo>
                <a:lnTo>
                  <a:pt x="157811" y="40303"/>
                </a:lnTo>
                <a:lnTo>
                  <a:pt x="165215" y="46871"/>
                </a:lnTo>
                <a:lnTo>
                  <a:pt x="164436" y="54107"/>
                </a:lnTo>
                <a:lnTo>
                  <a:pt x="158201" y="61789"/>
                </a:lnTo>
                <a:lnTo>
                  <a:pt x="143568" y="70720"/>
                </a:lnTo>
                <a:lnTo>
                  <a:pt x="123334" y="80485"/>
                </a:lnTo>
                <a:lnTo>
                  <a:pt x="80533" y="98636"/>
                </a:lnTo>
                <a:lnTo>
                  <a:pt x="65119" y="104810"/>
                </a:lnTo>
                <a:lnTo>
                  <a:pt x="3429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7"/>
          <p:cNvSpPr/>
          <p:nvPr/>
        </p:nvSpPr>
        <p:spPr>
          <a:xfrm>
            <a:off x="1297304" y="4054792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25718"/>
                </a:moveTo>
                <a:lnTo>
                  <a:pt x="50060" y="16616"/>
                </a:lnTo>
                <a:lnTo>
                  <a:pt x="80998" y="12982"/>
                </a:lnTo>
                <a:lnTo>
                  <a:pt x="117817" y="960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8"/>
          <p:cNvSpPr/>
          <p:nvPr/>
        </p:nvSpPr>
        <p:spPr>
          <a:xfrm>
            <a:off x="1331594" y="4097654"/>
            <a:ext cx="274321" cy="1"/>
          </a:xfrm>
          <a:custGeom>
            <a:avLst/>
            <a:gdLst/>
            <a:ahLst/>
            <a:cxnLst/>
            <a:rect l="0" t="0" r="0" b="0"/>
            <a:pathLst>
              <a:path w="274321" h="1">
                <a:moveTo>
                  <a:pt x="0" y="0"/>
                </a:move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9"/>
          <p:cNvSpPr/>
          <p:nvPr/>
        </p:nvSpPr>
        <p:spPr>
          <a:xfrm>
            <a:off x="1701543" y="3857625"/>
            <a:ext cx="142948" cy="161526"/>
          </a:xfrm>
          <a:custGeom>
            <a:avLst/>
            <a:gdLst/>
            <a:ahLst/>
            <a:cxnLst/>
            <a:rect l="0" t="0" r="0" b="0"/>
            <a:pathLst>
              <a:path w="142948" h="161526">
                <a:moveTo>
                  <a:pt x="58676" y="0"/>
                </a:moveTo>
                <a:lnTo>
                  <a:pt x="49575" y="13652"/>
                </a:lnTo>
                <a:lnTo>
                  <a:pt x="45941" y="17674"/>
                </a:lnTo>
                <a:lnTo>
                  <a:pt x="42566" y="20355"/>
                </a:lnTo>
                <a:lnTo>
                  <a:pt x="39364" y="22142"/>
                </a:lnTo>
                <a:lnTo>
                  <a:pt x="36276" y="25239"/>
                </a:lnTo>
                <a:lnTo>
                  <a:pt x="33266" y="29208"/>
                </a:lnTo>
                <a:lnTo>
                  <a:pt x="30306" y="33759"/>
                </a:lnTo>
                <a:lnTo>
                  <a:pt x="28333" y="37746"/>
                </a:lnTo>
                <a:lnTo>
                  <a:pt x="27017" y="41357"/>
                </a:lnTo>
                <a:lnTo>
                  <a:pt x="26141" y="44716"/>
                </a:lnTo>
                <a:lnTo>
                  <a:pt x="24603" y="48860"/>
                </a:lnTo>
                <a:lnTo>
                  <a:pt x="22626" y="53528"/>
                </a:lnTo>
                <a:lnTo>
                  <a:pt x="20355" y="58546"/>
                </a:lnTo>
                <a:lnTo>
                  <a:pt x="17889" y="62843"/>
                </a:lnTo>
                <a:lnTo>
                  <a:pt x="15292" y="66660"/>
                </a:lnTo>
                <a:lnTo>
                  <a:pt x="12609" y="70158"/>
                </a:lnTo>
                <a:lnTo>
                  <a:pt x="10820" y="74394"/>
                </a:lnTo>
                <a:lnTo>
                  <a:pt x="9627" y="79123"/>
                </a:lnTo>
                <a:lnTo>
                  <a:pt x="8832" y="84181"/>
                </a:lnTo>
                <a:lnTo>
                  <a:pt x="7349" y="88506"/>
                </a:lnTo>
                <a:lnTo>
                  <a:pt x="5408" y="92341"/>
                </a:lnTo>
                <a:lnTo>
                  <a:pt x="3162" y="95851"/>
                </a:lnTo>
                <a:lnTo>
                  <a:pt x="1664" y="100095"/>
                </a:lnTo>
                <a:lnTo>
                  <a:pt x="666" y="104830"/>
                </a:lnTo>
                <a:lnTo>
                  <a:pt x="0" y="109892"/>
                </a:lnTo>
                <a:lnTo>
                  <a:pt x="509" y="115171"/>
                </a:lnTo>
                <a:lnTo>
                  <a:pt x="1801" y="120595"/>
                </a:lnTo>
                <a:lnTo>
                  <a:pt x="3614" y="126117"/>
                </a:lnTo>
                <a:lnTo>
                  <a:pt x="5776" y="130750"/>
                </a:lnTo>
                <a:lnTo>
                  <a:pt x="8169" y="134792"/>
                </a:lnTo>
                <a:lnTo>
                  <a:pt x="10717" y="138439"/>
                </a:lnTo>
                <a:lnTo>
                  <a:pt x="13369" y="141822"/>
                </a:lnTo>
                <a:lnTo>
                  <a:pt x="16089" y="145031"/>
                </a:lnTo>
                <a:lnTo>
                  <a:pt x="18855" y="148122"/>
                </a:lnTo>
                <a:lnTo>
                  <a:pt x="21651" y="150183"/>
                </a:lnTo>
                <a:lnTo>
                  <a:pt x="24468" y="151557"/>
                </a:lnTo>
                <a:lnTo>
                  <a:pt x="27298" y="152473"/>
                </a:lnTo>
                <a:lnTo>
                  <a:pt x="30138" y="154036"/>
                </a:lnTo>
                <a:lnTo>
                  <a:pt x="32983" y="156030"/>
                </a:lnTo>
                <a:lnTo>
                  <a:pt x="35832" y="158313"/>
                </a:lnTo>
                <a:lnTo>
                  <a:pt x="39637" y="159834"/>
                </a:lnTo>
                <a:lnTo>
                  <a:pt x="44079" y="160849"/>
                </a:lnTo>
                <a:lnTo>
                  <a:pt x="48945" y="161525"/>
                </a:lnTo>
                <a:lnTo>
                  <a:pt x="53141" y="161023"/>
                </a:lnTo>
                <a:lnTo>
                  <a:pt x="56891" y="159736"/>
                </a:lnTo>
                <a:lnTo>
                  <a:pt x="60344" y="157926"/>
                </a:lnTo>
                <a:lnTo>
                  <a:pt x="64550" y="156719"/>
                </a:lnTo>
                <a:lnTo>
                  <a:pt x="69260" y="155914"/>
                </a:lnTo>
                <a:lnTo>
                  <a:pt x="74304" y="155378"/>
                </a:lnTo>
                <a:lnTo>
                  <a:pt x="78620" y="154067"/>
                </a:lnTo>
                <a:lnTo>
                  <a:pt x="82450" y="152241"/>
                </a:lnTo>
                <a:lnTo>
                  <a:pt x="85956" y="150072"/>
                </a:lnTo>
                <a:lnTo>
                  <a:pt x="90198" y="147673"/>
                </a:lnTo>
                <a:lnTo>
                  <a:pt x="99991" y="142467"/>
                </a:lnTo>
                <a:lnTo>
                  <a:pt x="104317" y="139746"/>
                </a:lnTo>
                <a:lnTo>
                  <a:pt x="108154" y="136978"/>
                </a:lnTo>
                <a:lnTo>
                  <a:pt x="111664" y="134181"/>
                </a:lnTo>
                <a:lnTo>
                  <a:pt x="115909" y="131364"/>
                </a:lnTo>
                <a:lnTo>
                  <a:pt x="120644" y="128534"/>
                </a:lnTo>
                <a:lnTo>
                  <a:pt x="125706" y="125694"/>
                </a:lnTo>
                <a:lnTo>
                  <a:pt x="129080" y="122848"/>
                </a:lnTo>
                <a:lnTo>
                  <a:pt x="131330" y="119999"/>
                </a:lnTo>
                <a:lnTo>
                  <a:pt x="132830" y="117147"/>
                </a:lnTo>
                <a:lnTo>
                  <a:pt x="134782" y="114293"/>
                </a:lnTo>
                <a:lnTo>
                  <a:pt x="137036" y="111437"/>
                </a:lnTo>
                <a:lnTo>
                  <a:pt x="139491" y="108582"/>
                </a:lnTo>
                <a:lnTo>
                  <a:pt x="141128" y="105725"/>
                </a:lnTo>
                <a:lnTo>
                  <a:pt x="142219" y="102868"/>
                </a:lnTo>
                <a:lnTo>
                  <a:pt x="142947" y="100011"/>
                </a:lnTo>
                <a:lnTo>
                  <a:pt x="142479" y="97154"/>
                </a:lnTo>
                <a:lnTo>
                  <a:pt x="141215" y="94297"/>
                </a:lnTo>
                <a:lnTo>
                  <a:pt x="139420" y="91439"/>
                </a:lnTo>
                <a:lnTo>
                  <a:pt x="137270" y="89534"/>
                </a:lnTo>
                <a:lnTo>
                  <a:pt x="134885" y="88265"/>
                </a:lnTo>
                <a:lnTo>
                  <a:pt x="132342" y="87418"/>
                </a:lnTo>
                <a:lnTo>
                  <a:pt x="129694" y="86854"/>
                </a:lnTo>
                <a:lnTo>
                  <a:pt x="126977" y="86477"/>
                </a:lnTo>
                <a:lnTo>
                  <a:pt x="124212" y="86226"/>
                </a:lnTo>
                <a:lnTo>
                  <a:pt x="119512" y="86059"/>
                </a:lnTo>
                <a:lnTo>
                  <a:pt x="106669" y="85873"/>
                </a:lnTo>
                <a:lnTo>
                  <a:pt x="101149" y="86776"/>
                </a:lnTo>
                <a:lnTo>
                  <a:pt x="96517" y="88331"/>
                </a:lnTo>
                <a:lnTo>
                  <a:pt x="92476" y="90319"/>
                </a:lnTo>
                <a:lnTo>
                  <a:pt x="88829" y="92598"/>
                </a:lnTo>
                <a:lnTo>
                  <a:pt x="85446" y="95069"/>
                </a:lnTo>
                <a:lnTo>
                  <a:pt x="82238" y="97669"/>
                </a:lnTo>
                <a:lnTo>
                  <a:pt x="78194" y="100355"/>
                </a:lnTo>
                <a:lnTo>
                  <a:pt x="73593" y="103099"/>
                </a:lnTo>
                <a:lnTo>
                  <a:pt x="68621" y="105880"/>
                </a:lnTo>
                <a:lnTo>
                  <a:pt x="64354" y="108686"/>
                </a:lnTo>
                <a:lnTo>
                  <a:pt x="60556" y="111510"/>
                </a:lnTo>
                <a:lnTo>
                  <a:pt x="57072" y="114345"/>
                </a:lnTo>
                <a:lnTo>
                  <a:pt x="53797" y="117187"/>
                </a:lnTo>
                <a:lnTo>
                  <a:pt x="50661" y="120035"/>
                </a:lnTo>
                <a:lnTo>
                  <a:pt x="47618" y="122885"/>
                </a:lnTo>
                <a:lnTo>
                  <a:pt x="45589" y="125738"/>
                </a:lnTo>
                <a:lnTo>
                  <a:pt x="44237" y="128593"/>
                </a:lnTo>
                <a:lnTo>
                  <a:pt x="43335" y="131448"/>
                </a:lnTo>
                <a:lnTo>
                  <a:pt x="42734" y="134305"/>
                </a:lnTo>
                <a:lnTo>
                  <a:pt x="42333" y="137161"/>
                </a:lnTo>
                <a:lnTo>
                  <a:pt x="41532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0"/>
          <p:cNvSpPr/>
          <p:nvPr/>
        </p:nvSpPr>
        <p:spPr>
          <a:xfrm>
            <a:off x="1365884" y="4200525"/>
            <a:ext cx="1" cy="111443"/>
          </a:xfrm>
          <a:custGeom>
            <a:avLst/>
            <a:gdLst/>
            <a:ahLst/>
            <a:cxnLst/>
            <a:rect l="0" t="0" r="0" b="0"/>
            <a:pathLst>
              <a:path w="1" h="111443">
                <a:moveTo>
                  <a:pt x="0" y="0"/>
                </a:move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1"/>
          <p:cNvSpPr/>
          <p:nvPr/>
        </p:nvSpPr>
        <p:spPr>
          <a:xfrm>
            <a:off x="1245869" y="420909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3653" y="29740"/>
                </a:lnTo>
                <a:lnTo>
                  <a:pt x="18627" y="28399"/>
                </a:lnTo>
                <a:lnTo>
                  <a:pt x="22896" y="27505"/>
                </a:lnTo>
                <a:lnTo>
                  <a:pt x="26694" y="26909"/>
                </a:lnTo>
                <a:lnTo>
                  <a:pt x="32084" y="25560"/>
                </a:lnTo>
                <a:lnTo>
                  <a:pt x="38534" y="23707"/>
                </a:lnTo>
                <a:lnTo>
                  <a:pt x="45692" y="21520"/>
                </a:lnTo>
                <a:lnTo>
                  <a:pt x="92173" y="9340"/>
                </a:lnTo>
                <a:lnTo>
                  <a:pt x="107169" y="6227"/>
                </a:lnTo>
                <a:lnTo>
                  <a:pt x="120023" y="4151"/>
                </a:lnTo>
                <a:lnTo>
                  <a:pt x="131451" y="2768"/>
                </a:lnTo>
                <a:lnTo>
                  <a:pt x="145737" y="1845"/>
                </a:lnTo>
                <a:lnTo>
                  <a:pt x="161928" y="123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2"/>
          <p:cNvSpPr/>
          <p:nvPr/>
        </p:nvSpPr>
        <p:spPr>
          <a:xfrm>
            <a:off x="6886575" y="2727246"/>
            <a:ext cx="2541" cy="7382"/>
          </a:xfrm>
          <a:custGeom>
            <a:avLst/>
            <a:gdLst/>
            <a:ahLst/>
            <a:cxnLst/>
            <a:rect l="0" t="0" r="0" b="0"/>
            <a:pathLst>
              <a:path w="2541" h="7382">
                <a:moveTo>
                  <a:pt x="0" y="7381"/>
                </a:moveTo>
                <a:lnTo>
                  <a:pt x="0" y="0"/>
                </a:lnTo>
                <a:lnTo>
                  <a:pt x="952" y="555"/>
                </a:lnTo>
                <a:lnTo>
                  <a:pt x="2540" y="1878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3"/>
          <p:cNvSpPr/>
          <p:nvPr/>
        </p:nvSpPr>
        <p:spPr>
          <a:xfrm>
            <a:off x="6860857" y="273462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24"/>
          <p:cNvSpPr/>
          <p:nvPr/>
        </p:nvSpPr>
        <p:spPr>
          <a:xfrm>
            <a:off x="6895147" y="270891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5"/>
          <p:cNvSpPr/>
          <p:nvPr/>
        </p:nvSpPr>
        <p:spPr>
          <a:xfrm>
            <a:off x="6852284" y="2751772"/>
            <a:ext cx="60009" cy="23335"/>
          </a:xfrm>
          <a:custGeom>
            <a:avLst/>
            <a:gdLst/>
            <a:ahLst/>
            <a:cxnLst/>
            <a:rect l="0" t="0" r="0" b="0"/>
            <a:pathLst>
              <a:path w="60009" h="23335">
                <a:moveTo>
                  <a:pt x="0" y="8573"/>
                </a:moveTo>
                <a:lnTo>
                  <a:pt x="4551" y="17674"/>
                </a:lnTo>
                <a:lnTo>
                  <a:pt x="7797" y="20355"/>
                </a:lnTo>
                <a:lnTo>
                  <a:pt x="11866" y="22143"/>
                </a:lnTo>
                <a:lnTo>
                  <a:pt x="16483" y="23334"/>
                </a:lnTo>
                <a:lnTo>
                  <a:pt x="19562" y="23176"/>
                </a:lnTo>
                <a:lnTo>
                  <a:pt x="21614" y="22118"/>
                </a:lnTo>
                <a:lnTo>
                  <a:pt x="22982" y="20460"/>
                </a:lnTo>
                <a:lnTo>
                  <a:pt x="24846" y="19355"/>
                </a:lnTo>
                <a:lnTo>
                  <a:pt x="27042" y="18619"/>
                </a:lnTo>
                <a:lnTo>
                  <a:pt x="29458" y="18127"/>
                </a:lnTo>
                <a:lnTo>
                  <a:pt x="32022" y="17800"/>
                </a:lnTo>
                <a:lnTo>
                  <a:pt x="34683" y="17582"/>
                </a:lnTo>
                <a:lnTo>
                  <a:pt x="37410" y="17436"/>
                </a:lnTo>
                <a:lnTo>
                  <a:pt x="41133" y="15434"/>
                </a:lnTo>
                <a:lnTo>
                  <a:pt x="45519" y="12195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6"/>
          <p:cNvSpPr/>
          <p:nvPr/>
        </p:nvSpPr>
        <p:spPr>
          <a:xfrm>
            <a:off x="6912292" y="270033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7"/>
          <p:cNvSpPr/>
          <p:nvPr/>
        </p:nvSpPr>
        <p:spPr>
          <a:xfrm>
            <a:off x="6886575" y="270033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8"/>
          <p:cNvSpPr/>
          <p:nvPr/>
        </p:nvSpPr>
        <p:spPr>
          <a:xfrm>
            <a:off x="6844903" y="2700337"/>
            <a:ext cx="127377" cy="76781"/>
          </a:xfrm>
          <a:custGeom>
            <a:avLst/>
            <a:gdLst/>
            <a:ahLst/>
            <a:cxnLst/>
            <a:rect l="0" t="0" r="0" b="0"/>
            <a:pathLst>
              <a:path w="127377" h="76781">
                <a:moveTo>
                  <a:pt x="7381" y="17145"/>
                </a:moveTo>
                <a:lnTo>
                  <a:pt x="0" y="39288"/>
                </a:lnTo>
                <a:lnTo>
                  <a:pt x="556" y="41432"/>
                </a:lnTo>
                <a:lnTo>
                  <a:pt x="1879" y="43814"/>
                </a:lnTo>
                <a:lnTo>
                  <a:pt x="6295" y="49930"/>
                </a:lnTo>
                <a:lnTo>
                  <a:pt x="7609" y="52336"/>
                </a:lnTo>
                <a:lnTo>
                  <a:pt x="11611" y="60091"/>
                </a:lnTo>
                <a:lnTo>
                  <a:pt x="14010" y="62920"/>
                </a:lnTo>
                <a:lnTo>
                  <a:pt x="16564" y="64807"/>
                </a:lnTo>
                <a:lnTo>
                  <a:pt x="19218" y="66065"/>
                </a:lnTo>
                <a:lnTo>
                  <a:pt x="21940" y="66903"/>
                </a:lnTo>
                <a:lnTo>
                  <a:pt x="24707" y="67462"/>
                </a:lnTo>
                <a:lnTo>
                  <a:pt x="27505" y="67835"/>
                </a:lnTo>
                <a:lnTo>
                  <a:pt x="30322" y="69036"/>
                </a:lnTo>
                <a:lnTo>
                  <a:pt x="33153" y="70789"/>
                </a:lnTo>
                <a:lnTo>
                  <a:pt x="35993" y="72910"/>
                </a:lnTo>
                <a:lnTo>
                  <a:pt x="38838" y="74324"/>
                </a:lnTo>
                <a:lnTo>
                  <a:pt x="41688" y="75267"/>
                </a:lnTo>
                <a:lnTo>
                  <a:pt x="44540" y="75896"/>
                </a:lnTo>
                <a:lnTo>
                  <a:pt x="49298" y="76315"/>
                </a:lnTo>
                <a:lnTo>
                  <a:pt x="55329" y="76594"/>
                </a:lnTo>
                <a:lnTo>
                  <a:pt x="62206" y="76780"/>
                </a:lnTo>
                <a:lnTo>
                  <a:pt x="68696" y="75952"/>
                </a:lnTo>
                <a:lnTo>
                  <a:pt x="74928" y="74447"/>
                </a:lnTo>
                <a:lnTo>
                  <a:pt x="80988" y="72492"/>
                </a:lnTo>
                <a:lnTo>
                  <a:pt x="85980" y="71188"/>
                </a:lnTo>
                <a:lnTo>
                  <a:pt x="90260" y="70318"/>
                </a:lnTo>
                <a:lnTo>
                  <a:pt x="94067" y="69739"/>
                </a:lnTo>
                <a:lnTo>
                  <a:pt x="97556" y="68400"/>
                </a:lnTo>
                <a:lnTo>
                  <a:pt x="100835" y="66555"/>
                </a:lnTo>
                <a:lnTo>
                  <a:pt x="103974" y="64373"/>
                </a:lnTo>
                <a:lnTo>
                  <a:pt x="107019" y="61965"/>
                </a:lnTo>
                <a:lnTo>
                  <a:pt x="110001" y="59408"/>
                </a:lnTo>
                <a:lnTo>
                  <a:pt x="112942" y="56750"/>
                </a:lnTo>
                <a:lnTo>
                  <a:pt x="115855" y="54978"/>
                </a:lnTo>
                <a:lnTo>
                  <a:pt x="118751" y="53797"/>
                </a:lnTo>
                <a:lnTo>
                  <a:pt x="121633" y="53010"/>
                </a:lnTo>
                <a:lnTo>
                  <a:pt x="123553" y="51532"/>
                </a:lnTo>
                <a:lnTo>
                  <a:pt x="124835" y="49595"/>
                </a:lnTo>
                <a:lnTo>
                  <a:pt x="125689" y="47351"/>
                </a:lnTo>
                <a:lnTo>
                  <a:pt x="126258" y="44902"/>
                </a:lnTo>
                <a:lnTo>
                  <a:pt x="126638" y="42317"/>
                </a:lnTo>
                <a:lnTo>
                  <a:pt x="126890" y="39642"/>
                </a:lnTo>
                <a:lnTo>
                  <a:pt x="127059" y="35953"/>
                </a:lnTo>
                <a:lnTo>
                  <a:pt x="127352" y="19998"/>
                </a:lnTo>
                <a:lnTo>
                  <a:pt x="127376" y="15873"/>
                </a:lnTo>
                <a:lnTo>
                  <a:pt x="11882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9"/>
          <p:cNvSpPr/>
          <p:nvPr/>
        </p:nvSpPr>
        <p:spPr>
          <a:xfrm>
            <a:off x="6938009" y="269176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0"/>
          <p:cNvSpPr/>
          <p:nvPr/>
        </p:nvSpPr>
        <p:spPr>
          <a:xfrm>
            <a:off x="6844065" y="2683192"/>
            <a:ext cx="93935" cy="102861"/>
          </a:xfrm>
          <a:custGeom>
            <a:avLst/>
            <a:gdLst/>
            <a:ahLst/>
            <a:cxnLst/>
            <a:rect l="0" t="0" r="0" b="0"/>
            <a:pathLst>
              <a:path w="93935" h="102861">
                <a:moveTo>
                  <a:pt x="8219" y="42863"/>
                </a:moveTo>
                <a:lnTo>
                  <a:pt x="3669" y="51964"/>
                </a:lnTo>
                <a:lnTo>
                  <a:pt x="2328" y="55598"/>
                </a:lnTo>
                <a:lnTo>
                  <a:pt x="1434" y="58973"/>
                </a:lnTo>
                <a:lnTo>
                  <a:pt x="838" y="62175"/>
                </a:lnTo>
                <a:lnTo>
                  <a:pt x="442" y="66215"/>
                </a:lnTo>
                <a:lnTo>
                  <a:pt x="176" y="70813"/>
                </a:lnTo>
                <a:lnTo>
                  <a:pt x="0" y="75784"/>
                </a:lnTo>
                <a:lnTo>
                  <a:pt x="835" y="80050"/>
                </a:lnTo>
                <a:lnTo>
                  <a:pt x="2345" y="83847"/>
                </a:lnTo>
                <a:lnTo>
                  <a:pt x="7059" y="92233"/>
                </a:lnTo>
                <a:lnTo>
                  <a:pt x="8398" y="92921"/>
                </a:lnTo>
                <a:lnTo>
                  <a:pt x="10244" y="93380"/>
                </a:lnTo>
                <a:lnTo>
                  <a:pt x="12426" y="93686"/>
                </a:lnTo>
                <a:lnTo>
                  <a:pt x="14834" y="94842"/>
                </a:lnTo>
                <a:lnTo>
                  <a:pt x="17392" y="96566"/>
                </a:lnTo>
                <a:lnTo>
                  <a:pt x="20050" y="98667"/>
                </a:lnTo>
                <a:lnTo>
                  <a:pt x="22773" y="100068"/>
                </a:lnTo>
                <a:lnTo>
                  <a:pt x="25542" y="101002"/>
                </a:lnTo>
                <a:lnTo>
                  <a:pt x="28341" y="101625"/>
                </a:lnTo>
                <a:lnTo>
                  <a:pt x="31159" y="102040"/>
                </a:lnTo>
                <a:lnTo>
                  <a:pt x="33990" y="102317"/>
                </a:lnTo>
                <a:lnTo>
                  <a:pt x="36829" y="102501"/>
                </a:lnTo>
                <a:lnTo>
                  <a:pt x="39676" y="102624"/>
                </a:lnTo>
                <a:lnTo>
                  <a:pt x="45378" y="102761"/>
                </a:lnTo>
                <a:lnTo>
                  <a:pt x="67064" y="102860"/>
                </a:lnTo>
                <a:lnTo>
                  <a:pt x="70309" y="101911"/>
                </a:lnTo>
                <a:lnTo>
                  <a:pt x="72473" y="100326"/>
                </a:lnTo>
                <a:lnTo>
                  <a:pt x="73915" y="98316"/>
                </a:lnTo>
                <a:lnTo>
                  <a:pt x="75829" y="96977"/>
                </a:lnTo>
                <a:lnTo>
                  <a:pt x="78058" y="96084"/>
                </a:lnTo>
                <a:lnTo>
                  <a:pt x="80496" y="95488"/>
                </a:lnTo>
                <a:lnTo>
                  <a:pt x="82121" y="94139"/>
                </a:lnTo>
                <a:lnTo>
                  <a:pt x="83205" y="92287"/>
                </a:lnTo>
                <a:lnTo>
                  <a:pt x="83927" y="90099"/>
                </a:lnTo>
                <a:lnTo>
                  <a:pt x="85362" y="88641"/>
                </a:lnTo>
                <a:lnTo>
                  <a:pt x="87270" y="87669"/>
                </a:lnTo>
                <a:lnTo>
                  <a:pt x="89494" y="87021"/>
                </a:lnTo>
                <a:lnTo>
                  <a:pt x="90978" y="85637"/>
                </a:lnTo>
                <a:lnTo>
                  <a:pt x="91967" y="83761"/>
                </a:lnTo>
                <a:lnTo>
                  <a:pt x="92626" y="81558"/>
                </a:lnTo>
                <a:lnTo>
                  <a:pt x="93065" y="79137"/>
                </a:lnTo>
                <a:lnTo>
                  <a:pt x="93358" y="76571"/>
                </a:lnTo>
                <a:lnTo>
                  <a:pt x="93554" y="73907"/>
                </a:lnTo>
                <a:lnTo>
                  <a:pt x="93684" y="70226"/>
                </a:lnTo>
                <a:lnTo>
                  <a:pt x="93893" y="53171"/>
                </a:lnTo>
                <a:lnTo>
                  <a:pt x="93934" y="44899"/>
                </a:lnTo>
                <a:lnTo>
                  <a:pt x="92985" y="43267"/>
                </a:lnTo>
                <a:lnTo>
                  <a:pt x="91400" y="41228"/>
                </a:lnTo>
                <a:lnTo>
                  <a:pt x="89391" y="38915"/>
                </a:lnTo>
                <a:lnTo>
                  <a:pt x="87099" y="37373"/>
                </a:lnTo>
                <a:lnTo>
                  <a:pt x="84619" y="36346"/>
                </a:lnTo>
                <a:lnTo>
                  <a:pt x="82013" y="35660"/>
                </a:lnTo>
                <a:lnTo>
                  <a:pt x="79322" y="35204"/>
                </a:lnTo>
                <a:lnTo>
                  <a:pt x="76576" y="34899"/>
                </a:lnTo>
                <a:lnTo>
                  <a:pt x="73793" y="34696"/>
                </a:lnTo>
                <a:lnTo>
                  <a:pt x="63081" y="34470"/>
                </a:lnTo>
                <a:lnTo>
                  <a:pt x="42023" y="34326"/>
                </a:lnTo>
                <a:lnTo>
                  <a:pt x="39328" y="35266"/>
                </a:lnTo>
                <a:lnTo>
                  <a:pt x="37531" y="36846"/>
                </a:lnTo>
                <a:lnTo>
                  <a:pt x="34647" y="41674"/>
                </a:lnTo>
                <a:lnTo>
                  <a:pt x="35363" y="42070"/>
                </a:lnTo>
                <a:lnTo>
                  <a:pt x="36793" y="42334"/>
                </a:lnTo>
                <a:lnTo>
                  <a:pt x="38698" y="42511"/>
                </a:lnTo>
                <a:lnTo>
                  <a:pt x="39969" y="41675"/>
                </a:lnTo>
                <a:lnTo>
                  <a:pt x="40816" y="40166"/>
                </a:lnTo>
                <a:lnTo>
                  <a:pt x="41380" y="38207"/>
                </a:lnTo>
                <a:lnTo>
                  <a:pt x="42709" y="36902"/>
                </a:lnTo>
                <a:lnTo>
                  <a:pt x="44548" y="36031"/>
                </a:lnTo>
                <a:lnTo>
                  <a:pt x="46726" y="35451"/>
                </a:lnTo>
                <a:lnTo>
                  <a:pt x="50083" y="34111"/>
                </a:lnTo>
                <a:lnTo>
                  <a:pt x="54226" y="32266"/>
                </a:lnTo>
                <a:lnTo>
                  <a:pt x="58893" y="30083"/>
                </a:lnTo>
                <a:lnTo>
                  <a:pt x="62957" y="28628"/>
                </a:lnTo>
                <a:lnTo>
                  <a:pt x="66619" y="27658"/>
                </a:lnTo>
                <a:lnTo>
                  <a:pt x="74789" y="26101"/>
                </a:lnTo>
                <a:lnTo>
                  <a:pt x="75459" y="25021"/>
                </a:lnTo>
                <a:lnTo>
                  <a:pt x="75906" y="23348"/>
                </a:lnTo>
                <a:lnTo>
                  <a:pt x="76204" y="21280"/>
                </a:lnTo>
                <a:lnTo>
                  <a:pt x="76402" y="18949"/>
                </a:lnTo>
                <a:lnTo>
                  <a:pt x="76535" y="16443"/>
                </a:lnTo>
                <a:lnTo>
                  <a:pt x="76682" y="11118"/>
                </a:lnTo>
                <a:lnTo>
                  <a:pt x="76748" y="5577"/>
                </a:lnTo>
                <a:lnTo>
                  <a:pt x="75812" y="3718"/>
                </a:lnTo>
                <a:lnTo>
                  <a:pt x="74236" y="2479"/>
                </a:lnTo>
                <a:lnTo>
                  <a:pt x="682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1"/>
          <p:cNvSpPr/>
          <p:nvPr/>
        </p:nvSpPr>
        <p:spPr>
          <a:xfrm>
            <a:off x="6852284" y="2691764"/>
            <a:ext cx="42864" cy="42864"/>
          </a:xfrm>
          <a:custGeom>
            <a:avLst/>
            <a:gdLst/>
            <a:ahLst/>
            <a:cxnLst/>
            <a:rect l="0" t="0" r="0" b="0"/>
            <a:pathLst>
              <a:path w="42864" h="42864">
                <a:moveTo>
                  <a:pt x="42863" y="0"/>
                </a:moveTo>
                <a:lnTo>
                  <a:pt x="33762" y="9102"/>
                </a:lnTo>
                <a:lnTo>
                  <a:pt x="30128" y="11783"/>
                </a:lnTo>
                <a:lnTo>
                  <a:pt x="26753" y="13571"/>
                </a:lnTo>
                <a:lnTo>
                  <a:pt x="23550" y="14762"/>
                </a:lnTo>
                <a:lnTo>
                  <a:pt x="21415" y="16509"/>
                </a:lnTo>
                <a:lnTo>
                  <a:pt x="19992" y="18626"/>
                </a:lnTo>
                <a:lnTo>
                  <a:pt x="19043" y="20990"/>
                </a:lnTo>
                <a:lnTo>
                  <a:pt x="17458" y="24471"/>
                </a:lnTo>
                <a:lnTo>
                  <a:pt x="13157" y="33419"/>
                </a:lnTo>
                <a:lnTo>
                  <a:pt x="10676" y="36567"/>
                </a:lnTo>
                <a:lnTo>
                  <a:pt x="8070" y="38666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2"/>
          <p:cNvSpPr/>
          <p:nvPr/>
        </p:nvSpPr>
        <p:spPr>
          <a:xfrm>
            <a:off x="7100887" y="293179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3"/>
          <p:cNvSpPr/>
          <p:nvPr/>
        </p:nvSpPr>
        <p:spPr>
          <a:xfrm>
            <a:off x="7058025" y="2966085"/>
            <a:ext cx="17145" cy="25718"/>
          </a:xfrm>
          <a:custGeom>
            <a:avLst/>
            <a:gdLst/>
            <a:ahLst/>
            <a:cxnLst/>
            <a:rect l="0" t="0" r="0" b="0"/>
            <a:pathLst>
              <a:path w="17145" h="25718">
                <a:moveTo>
                  <a:pt x="17144" y="0"/>
                </a:moveTo>
                <a:lnTo>
                  <a:pt x="3574" y="13570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4"/>
          <p:cNvSpPr/>
          <p:nvPr/>
        </p:nvSpPr>
        <p:spPr>
          <a:xfrm>
            <a:off x="7100887" y="2966085"/>
            <a:ext cx="25719" cy="51436"/>
          </a:xfrm>
          <a:custGeom>
            <a:avLst/>
            <a:gdLst/>
            <a:ahLst/>
            <a:cxnLst/>
            <a:rect l="0" t="0" r="0" b="0"/>
            <a:pathLst>
              <a:path w="25719" h="51436">
                <a:moveTo>
                  <a:pt x="0" y="51435"/>
                </a:moveTo>
                <a:lnTo>
                  <a:pt x="4551" y="46884"/>
                </a:lnTo>
                <a:lnTo>
                  <a:pt x="6845" y="45543"/>
                </a:lnTo>
                <a:lnTo>
                  <a:pt x="9326" y="44649"/>
                </a:lnTo>
                <a:lnTo>
                  <a:pt x="11932" y="44054"/>
                </a:lnTo>
                <a:lnTo>
                  <a:pt x="14622" y="42704"/>
                </a:lnTo>
                <a:lnTo>
                  <a:pt x="17368" y="40852"/>
                </a:lnTo>
                <a:lnTo>
                  <a:pt x="20151" y="38664"/>
                </a:lnTo>
                <a:lnTo>
                  <a:pt x="22007" y="35301"/>
                </a:lnTo>
                <a:lnTo>
                  <a:pt x="23244" y="31154"/>
                </a:lnTo>
                <a:lnTo>
                  <a:pt x="24069" y="26484"/>
                </a:lnTo>
                <a:lnTo>
                  <a:pt x="24618" y="22418"/>
                </a:lnTo>
                <a:lnTo>
                  <a:pt x="24985" y="18756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5"/>
          <p:cNvSpPr/>
          <p:nvPr/>
        </p:nvSpPr>
        <p:spPr>
          <a:xfrm>
            <a:off x="7075169" y="293179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6"/>
          <p:cNvSpPr/>
          <p:nvPr/>
        </p:nvSpPr>
        <p:spPr>
          <a:xfrm>
            <a:off x="7042071" y="2923222"/>
            <a:ext cx="101680" cy="51424"/>
          </a:xfrm>
          <a:custGeom>
            <a:avLst/>
            <a:gdLst/>
            <a:ahLst/>
            <a:cxnLst/>
            <a:rect l="0" t="0" r="0" b="0"/>
            <a:pathLst>
              <a:path w="101680" h="51424">
                <a:moveTo>
                  <a:pt x="7381" y="17145"/>
                </a:moveTo>
                <a:lnTo>
                  <a:pt x="0" y="31907"/>
                </a:lnTo>
                <a:lnTo>
                  <a:pt x="555" y="33654"/>
                </a:lnTo>
                <a:lnTo>
                  <a:pt x="1878" y="35771"/>
                </a:lnTo>
                <a:lnTo>
                  <a:pt x="3712" y="38135"/>
                </a:lnTo>
                <a:lnTo>
                  <a:pt x="5887" y="40663"/>
                </a:lnTo>
                <a:lnTo>
                  <a:pt x="8290" y="43301"/>
                </a:lnTo>
                <a:lnTo>
                  <a:pt x="10845" y="46013"/>
                </a:lnTo>
                <a:lnTo>
                  <a:pt x="13501" y="47820"/>
                </a:lnTo>
                <a:lnTo>
                  <a:pt x="16223" y="49025"/>
                </a:lnTo>
                <a:lnTo>
                  <a:pt x="18991" y="49829"/>
                </a:lnTo>
                <a:lnTo>
                  <a:pt x="21789" y="50364"/>
                </a:lnTo>
                <a:lnTo>
                  <a:pt x="24606" y="50721"/>
                </a:lnTo>
                <a:lnTo>
                  <a:pt x="27437" y="50959"/>
                </a:lnTo>
                <a:lnTo>
                  <a:pt x="30277" y="51118"/>
                </a:lnTo>
                <a:lnTo>
                  <a:pt x="35972" y="51294"/>
                </a:lnTo>
                <a:lnTo>
                  <a:pt x="55932" y="51423"/>
                </a:lnTo>
                <a:lnTo>
                  <a:pt x="57846" y="50474"/>
                </a:lnTo>
                <a:lnTo>
                  <a:pt x="60074" y="48889"/>
                </a:lnTo>
                <a:lnTo>
                  <a:pt x="62513" y="46881"/>
                </a:lnTo>
                <a:lnTo>
                  <a:pt x="65091" y="45541"/>
                </a:lnTo>
                <a:lnTo>
                  <a:pt x="67761" y="44648"/>
                </a:lnTo>
                <a:lnTo>
                  <a:pt x="70495" y="44053"/>
                </a:lnTo>
                <a:lnTo>
                  <a:pt x="73269" y="42704"/>
                </a:lnTo>
                <a:lnTo>
                  <a:pt x="76072" y="40852"/>
                </a:lnTo>
                <a:lnTo>
                  <a:pt x="78892" y="38665"/>
                </a:lnTo>
                <a:lnTo>
                  <a:pt x="81725" y="36254"/>
                </a:lnTo>
                <a:lnTo>
                  <a:pt x="84566" y="33694"/>
                </a:lnTo>
                <a:lnTo>
                  <a:pt x="87413" y="31035"/>
                </a:lnTo>
                <a:lnTo>
                  <a:pt x="90263" y="29263"/>
                </a:lnTo>
                <a:lnTo>
                  <a:pt x="93116" y="28081"/>
                </a:lnTo>
                <a:lnTo>
                  <a:pt x="95970" y="27293"/>
                </a:lnTo>
                <a:lnTo>
                  <a:pt x="97873" y="25816"/>
                </a:lnTo>
                <a:lnTo>
                  <a:pt x="99141" y="23878"/>
                </a:lnTo>
                <a:lnTo>
                  <a:pt x="99987" y="21634"/>
                </a:lnTo>
                <a:lnTo>
                  <a:pt x="100551" y="18233"/>
                </a:lnTo>
                <a:lnTo>
                  <a:pt x="100927" y="14060"/>
                </a:lnTo>
                <a:lnTo>
                  <a:pt x="1016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7"/>
          <p:cNvSpPr/>
          <p:nvPr/>
        </p:nvSpPr>
        <p:spPr>
          <a:xfrm>
            <a:off x="7075169" y="294036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8"/>
          <p:cNvSpPr/>
          <p:nvPr/>
        </p:nvSpPr>
        <p:spPr>
          <a:xfrm>
            <a:off x="7058025" y="2914650"/>
            <a:ext cx="92604" cy="68542"/>
          </a:xfrm>
          <a:custGeom>
            <a:avLst/>
            <a:gdLst/>
            <a:ahLst/>
            <a:cxnLst/>
            <a:rect l="0" t="0" r="0" b="0"/>
            <a:pathLst>
              <a:path w="92604" h="68542">
                <a:moveTo>
                  <a:pt x="0" y="34289"/>
                </a:moveTo>
                <a:lnTo>
                  <a:pt x="7380" y="56432"/>
                </a:lnTo>
                <a:lnTo>
                  <a:pt x="8731" y="58576"/>
                </a:lnTo>
                <a:lnTo>
                  <a:pt x="10583" y="60958"/>
                </a:lnTo>
                <a:lnTo>
                  <a:pt x="12770" y="63499"/>
                </a:lnTo>
                <a:lnTo>
                  <a:pt x="15181" y="65192"/>
                </a:lnTo>
                <a:lnTo>
                  <a:pt x="17740" y="66321"/>
                </a:lnTo>
                <a:lnTo>
                  <a:pt x="20400" y="67074"/>
                </a:lnTo>
                <a:lnTo>
                  <a:pt x="24077" y="67576"/>
                </a:lnTo>
                <a:lnTo>
                  <a:pt x="28433" y="67911"/>
                </a:lnTo>
                <a:lnTo>
                  <a:pt x="37402" y="68282"/>
                </a:lnTo>
                <a:lnTo>
                  <a:pt x="47806" y="68491"/>
                </a:lnTo>
                <a:lnTo>
                  <a:pt x="53949" y="68541"/>
                </a:lnTo>
                <a:lnTo>
                  <a:pt x="56921" y="67601"/>
                </a:lnTo>
                <a:lnTo>
                  <a:pt x="59855" y="66022"/>
                </a:lnTo>
                <a:lnTo>
                  <a:pt x="62763" y="64017"/>
                </a:lnTo>
                <a:lnTo>
                  <a:pt x="65654" y="62681"/>
                </a:lnTo>
                <a:lnTo>
                  <a:pt x="68535" y="61789"/>
                </a:lnTo>
                <a:lnTo>
                  <a:pt x="71407" y="61195"/>
                </a:lnTo>
                <a:lnTo>
                  <a:pt x="74274" y="58894"/>
                </a:lnTo>
                <a:lnTo>
                  <a:pt x="77138" y="55455"/>
                </a:lnTo>
                <a:lnTo>
                  <a:pt x="80001" y="51257"/>
                </a:lnTo>
                <a:lnTo>
                  <a:pt x="82861" y="48459"/>
                </a:lnTo>
                <a:lnTo>
                  <a:pt x="85721" y="46593"/>
                </a:lnTo>
                <a:lnTo>
                  <a:pt x="88579" y="45350"/>
                </a:lnTo>
                <a:lnTo>
                  <a:pt x="90485" y="43568"/>
                </a:lnTo>
                <a:lnTo>
                  <a:pt x="91756" y="41428"/>
                </a:lnTo>
                <a:lnTo>
                  <a:pt x="92603" y="39048"/>
                </a:lnTo>
                <a:lnTo>
                  <a:pt x="92215" y="35557"/>
                </a:lnTo>
                <a:lnTo>
                  <a:pt x="91004" y="31325"/>
                </a:lnTo>
                <a:lnTo>
                  <a:pt x="89244" y="26598"/>
                </a:lnTo>
                <a:lnTo>
                  <a:pt x="88071" y="22494"/>
                </a:lnTo>
                <a:lnTo>
                  <a:pt x="87289" y="18806"/>
                </a:lnTo>
                <a:lnTo>
                  <a:pt x="85862" y="9471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9"/>
          <p:cNvSpPr/>
          <p:nvPr/>
        </p:nvSpPr>
        <p:spPr>
          <a:xfrm>
            <a:off x="7109459" y="290607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40"/>
          <p:cNvSpPr/>
          <p:nvPr/>
        </p:nvSpPr>
        <p:spPr>
          <a:xfrm>
            <a:off x="7058025" y="2914650"/>
            <a:ext cx="68546" cy="68461"/>
          </a:xfrm>
          <a:custGeom>
            <a:avLst/>
            <a:gdLst/>
            <a:ahLst/>
            <a:cxnLst/>
            <a:rect l="0" t="0" r="0" b="0"/>
            <a:pathLst>
              <a:path w="68546" h="68461">
                <a:moveTo>
                  <a:pt x="0" y="34289"/>
                </a:moveTo>
                <a:lnTo>
                  <a:pt x="0" y="53602"/>
                </a:lnTo>
                <a:lnTo>
                  <a:pt x="952" y="55737"/>
                </a:lnTo>
                <a:lnTo>
                  <a:pt x="2540" y="57161"/>
                </a:lnTo>
                <a:lnTo>
                  <a:pt x="4550" y="58109"/>
                </a:lnTo>
                <a:lnTo>
                  <a:pt x="5891" y="59694"/>
                </a:lnTo>
                <a:lnTo>
                  <a:pt x="6784" y="61704"/>
                </a:lnTo>
                <a:lnTo>
                  <a:pt x="7380" y="63996"/>
                </a:lnTo>
                <a:lnTo>
                  <a:pt x="8731" y="65524"/>
                </a:lnTo>
                <a:lnTo>
                  <a:pt x="10583" y="66542"/>
                </a:lnTo>
                <a:lnTo>
                  <a:pt x="12770" y="67221"/>
                </a:lnTo>
                <a:lnTo>
                  <a:pt x="15181" y="67674"/>
                </a:lnTo>
                <a:lnTo>
                  <a:pt x="17740" y="67976"/>
                </a:lnTo>
                <a:lnTo>
                  <a:pt x="20400" y="68177"/>
                </a:lnTo>
                <a:lnTo>
                  <a:pt x="23124" y="68311"/>
                </a:lnTo>
                <a:lnTo>
                  <a:pt x="28692" y="68460"/>
                </a:lnTo>
                <a:lnTo>
                  <a:pt x="31511" y="67548"/>
                </a:lnTo>
                <a:lnTo>
                  <a:pt x="34342" y="65987"/>
                </a:lnTo>
                <a:lnTo>
                  <a:pt x="37182" y="63993"/>
                </a:lnTo>
                <a:lnTo>
                  <a:pt x="40028" y="62665"/>
                </a:lnTo>
                <a:lnTo>
                  <a:pt x="42878" y="61779"/>
                </a:lnTo>
                <a:lnTo>
                  <a:pt x="45730" y="61188"/>
                </a:lnTo>
                <a:lnTo>
                  <a:pt x="48584" y="60794"/>
                </a:lnTo>
                <a:lnTo>
                  <a:pt x="51439" y="60532"/>
                </a:lnTo>
                <a:lnTo>
                  <a:pt x="54295" y="60357"/>
                </a:lnTo>
                <a:lnTo>
                  <a:pt x="56199" y="59288"/>
                </a:lnTo>
                <a:lnTo>
                  <a:pt x="57468" y="57623"/>
                </a:lnTo>
                <a:lnTo>
                  <a:pt x="58315" y="55560"/>
                </a:lnTo>
                <a:lnTo>
                  <a:pt x="59832" y="53232"/>
                </a:lnTo>
                <a:lnTo>
                  <a:pt x="61795" y="50728"/>
                </a:lnTo>
                <a:lnTo>
                  <a:pt x="64056" y="48106"/>
                </a:lnTo>
                <a:lnTo>
                  <a:pt x="65564" y="45406"/>
                </a:lnTo>
                <a:lnTo>
                  <a:pt x="66569" y="42653"/>
                </a:lnTo>
                <a:lnTo>
                  <a:pt x="68183" y="35942"/>
                </a:lnTo>
                <a:lnTo>
                  <a:pt x="68315" y="34438"/>
                </a:lnTo>
                <a:lnTo>
                  <a:pt x="68403" y="32484"/>
                </a:lnTo>
                <a:lnTo>
                  <a:pt x="68501" y="27772"/>
                </a:lnTo>
                <a:lnTo>
                  <a:pt x="68545" y="22503"/>
                </a:lnTo>
                <a:lnTo>
                  <a:pt x="67604" y="19764"/>
                </a:lnTo>
                <a:lnTo>
                  <a:pt x="66024" y="16986"/>
                </a:lnTo>
                <a:lnTo>
                  <a:pt x="64019" y="14181"/>
                </a:lnTo>
                <a:lnTo>
                  <a:pt x="62681" y="11359"/>
                </a:lnTo>
                <a:lnTo>
                  <a:pt x="61790" y="8525"/>
                </a:lnTo>
                <a:lnTo>
                  <a:pt x="514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1"/>
          <p:cNvSpPr/>
          <p:nvPr/>
        </p:nvSpPr>
        <p:spPr>
          <a:xfrm>
            <a:off x="7306627" y="3106878"/>
            <a:ext cx="2541" cy="4940"/>
          </a:xfrm>
          <a:custGeom>
            <a:avLst/>
            <a:gdLst/>
            <a:ahLst/>
            <a:cxnLst/>
            <a:rect l="0" t="0" r="0" b="0"/>
            <a:pathLst>
              <a:path w="2541" h="4940">
                <a:moveTo>
                  <a:pt x="0" y="4939"/>
                </a:moveTo>
                <a:lnTo>
                  <a:pt x="0" y="388"/>
                </a:lnTo>
                <a:lnTo>
                  <a:pt x="953" y="0"/>
                </a:lnTo>
                <a:lnTo>
                  <a:pt x="2540" y="694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2"/>
          <p:cNvSpPr/>
          <p:nvPr/>
        </p:nvSpPr>
        <p:spPr>
          <a:xfrm>
            <a:off x="7280909" y="3120389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3"/>
          <p:cNvSpPr/>
          <p:nvPr/>
        </p:nvSpPr>
        <p:spPr>
          <a:xfrm>
            <a:off x="7272337" y="31375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4"/>
          <p:cNvSpPr/>
          <p:nvPr/>
        </p:nvSpPr>
        <p:spPr>
          <a:xfrm>
            <a:off x="7272337" y="3137535"/>
            <a:ext cx="51436" cy="4940"/>
          </a:xfrm>
          <a:custGeom>
            <a:avLst/>
            <a:gdLst/>
            <a:ahLst/>
            <a:cxnLst/>
            <a:rect l="0" t="0" r="0" b="0"/>
            <a:pathLst>
              <a:path w="51436" h="4940">
                <a:moveTo>
                  <a:pt x="0" y="0"/>
                </a:moveTo>
                <a:lnTo>
                  <a:pt x="18204" y="4551"/>
                </a:lnTo>
                <a:lnTo>
                  <a:pt x="25471" y="4939"/>
                </a:lnTo>
                <a:lnTo>
                  <a:pt x="32221" y="4245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5"/>
          <p:cNvSpPr/>
          <p:nvPr/>
        </p:nvSpPr>
        <p:spPr>
          <a:xfrm>
            <a:off x="7263765" y="3120389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6"/>
          <p:cNvSpPr/>
          <p:nvPr/>
        </p:nvSpPr>
        <p:spPr>
          <a:xfrm>
            <a:off x="7246619" y="3137535"/>
            <a:ext cx="81808" cy="42497"/>
          </a:xfrm>
          <a:custGeom>
            <a:avLst/>
            <a:gdLst/>
            <a:ahLst/>
            <a:cxnLst/>
            <a:rect l="0" t="0" r="0" b="0"/>
            <a:pathLst>
              <a:path w="81808" h="42497">
                <a:moveTo>
                  <a:pt x="0" y="0"/>
                </a:moveTo>
                <a:lnTo>
                  <a:pt x="0" y="19312"/>
                </a:lnTo>
                <a:lnTo>
                  <a:pt x="954" y="22400"/>
                </a:lnTo>
                <a:lnTo>
                  <a:pt x="2541" y="25410"/>
                </a:lnTo>
                <a:lnTo>
                  <a:pt x="4552" y="28370"/>
                </a:lnTo>
                <a:lnTo>
                  <a:pt x="6845" y="30343"/>
                </a:lnTo>
                <a:lnTo>
                  <a:pt x="9326" y="31659"/>
                </a:lnTo>
                <a:lnTo>
                  <a:pt x="15601" y="33770"/>
                </a:lnTo>
                <a:lnTo>
                  <a:pt x="17068" y="34896"/>
                </a:lnTo>
                <a:lnTo>
                  <a:pt x="18999" y="36598"/>
                </a:lnTo>
                <a:lnTo>
                  <a:pt x="21239" y="38687"/>
                </a:lnTo>
                <a:lnTo>
                  <a:pt x="23684" y="40078"/>
                </a:lnTo>
                <a:lnTo>
                  <a:pt x="26268" y="41006"/>
                </a:lnTo>
                <a:lnTo>
                  <a:pt x="28942" y="41625"/>
                </a:lnTo>
                <a:lnTo>
                  <a:pt x="31677" y="42037"/>
                </a:lnTo>
                <a:lnTo>
                  <a:pt x="34454" y="42312"/>
                </a:lnTo>
                <a:lnTo>
                  <a:pt x="37257" y="42496"/>
                </a:lnTo>
                <a:lnTo>
                  <a:pt x="40078" y="41665"/>
                </a:lnTo>
                <a:lnTo>
                  <a:pt x="42912" y="40159"/>
                </a:lnTo>
                <a:lnTo>
                  <a:pt x="45752" y="38203"/>
                </a:lnTo>
                <a:lnTo>
                  <a:pt x="49552" y="36898"/>
                </a:lnTo>
                <a:lnTo>
                  <a:pt x="53990" y="36029"/>
                </a:lnTo>
                <a:lnTo>
                  <a:pt x="65698" y="34633"/>
                </a:lnTo>
                <a:lnTo>
                  <a:pt x="67612" y="33566"/>
                </a:lnTo>
                <a:lnTo>
                  <a:pt x="69839" y="31902"/>
                </a:lnTo>
                <a:lnTo>
                  <a:pt x="75709" y="26939"/>
                </a:lnTo>
                <a:lnTo>
                  <a:pt x="77143" y="24627"/>
                </a:lnTo>
                <a:lnTo>
                  <a:pt x="79051" y="21180"/>
                </a:lnTo>
                <a:lnTo>
                  <a:pt x="81276" y="16977"/>
                </a:lnTo>
                <a:lnTo>
                  <a:pt x="81807" y="13223"/>
                </a:lnTo>
                <a:lnTo>
                  <a:pt x="81208" y="9768"/>
                </a:lnTo>
                <a:lnTo>
                  <a:pt x="79856" y="6512"/>
                </a:lnTo>
                <a:lnTo>
                  <a:pt x="78002" y="4341"/>
                </a:lnTo>
                <a:lnTo>
                  <a:pt x="75815" y="2894"/>
                </a:lnTo>
                <a:lnTo>
                  <a:pt x="685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7"/>
          <p:cNvSpPr/>
          <p:nvPr/>
        </p:nvSpPr>
        <p:spPr>
          <a:xfrm>
            <a:off x="7298055" y="31289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8"/>
          <p:cNvSpPr/>
          <p:nvPr/>
        </p:nvSpPr>
        <p:spPr>
          <a:xfrm>
            <a:off x="7272337" y="31375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49"/>
          <p:cNvSpPr/>
          <p:nvPr/>
        </p:nvSpPr>
        <p:spPr>
          <a:xfrm>
            <a:off x="7263765" y="3146107"/>
            <a:ext cx="68422" cy="42378"/>
          </a:xfrm>
          <a:custGeom>
            <a:avLst/>
            <a:gdLst/>
            <a:ahLst/>
            <a:cxnLst/>
            <a:rect l="0" t="0" r="0" b="0"/>
            <a:pathLst>
              <a:path w="68422" h="42378">
                <a:moveTo>
                  <a:pt x="0" y="0"/>
                </a:moveTo>
                <a:lnTo>
                  <a:pt x="0" y="22143"/>
                </a:lnTo>
                <a:lnTo>
                  <a:pt x="952" y="24287"/>
                </a:lnTo>
                <a:lnTo>
                  <a:pt x="2540" y="26669"/>
                </a:lnTo>
                <a:lnTo>
                  <a:pt x="4551" y="29209"/>
                </a:lnTo>
                <a:lnTo>
                  <a:pt x="7796" y="31855"/>
                </a:lnTo>
                <a:lnTo>
                  <a:pt x="11865" y="34572"/>
                </a:lnTo>
                <a:lnTo>
                  <a:pt x="16482" y="37335"/>
                </a:lnTo>
                <a:lnTo>
                  <a:pt x="20513" y="39178"/>
                </a:lnTo>
                <a:lnTo>
                  <a:pt x="24152" y="40406"/>
                </a:lnTo>
                <a:lnTo>
                  <a:pt x="27531" y="41225"/>
                </a:lnTo>
                <a:lnTo>
                  <a:pt x="31689" y="41771"/>
                </a:lnTo>
                <a:lnTo>
                  <a:pt x="36366" y="42135"/>
                </a:lnTo>
                <a:lnTo>
                  <a:pt x="41389" y="42377"/>
                </a:lnTo>
                <a:lnTo>
                  <a:pt x="45690" y="41587"/>
                </a:lnTo>
                <a:lnTo>
                  <a:pt x="49510" y="40107"/>
                </a:lnTo>
                <a:lnTo>
                  <a:pt x="53009" y="38168"/>
                </a:lnTo>
                <a:lnTo>
                  <a:pt x="56294" y="36875"/>
                </a:lnTo>
                <a:lnTo>
                  <a:pt x="59436" y="36014"/>
                </a:lnTo>
                <a:lnTo>
                  <a:pt x="62484" y="35439"/>
                </a:lnTo>
                <a:lnTo>
                  <a:pt x="64516" y="34104"/>
                </a:lnTo>
                <a:lnTo>
                  <a:pt x="65871" y="32261"/>
                </a:lnTo>
                <a:lnTo>
                  <a:pt x="68044" y="27010"/>
                </a:lnTo>
                <a:lnTo>
                  <a:pt x="68223" y="25627"/>
                </a:lnTo>
                <a:lnTo>
                  <a:pt x="68342" y="23752"/>
                </a:lnTo>
                <a:lnTo>
                  <a:pt x="68421" y="21550"/>
                </a:lnTo>
                <a:lnTo>
                  <a:pt x="67521" y="19129"/>
                </a:lnTo>
                <a:lnTo>
                  <a:pt x="65969" y="16563"/>
                </a:lnTo>
                <a:lnTo>
                  <a:pt x="63982" y="13899"/>
                </a:lnTo>
                <a:lnTo>
                  <a:pt x="61704" y="12124"/>
                </a:lnTo>
                <a:lnTo>
                  <a:pt x="59234" y="10940"/>
                </a:lnTo>
                <a:lnTo>
                  <a:pt x="56634" y="10151"/>
                </a:lnTo>
                <a:lnTo>
                  <a:pt x="53948" y="9625"/>
                </a:lnTo>
                <a:lnTo>
                  <a:pt x="51206" y="9274"/>
                </a:lnTo>
                <a:lnTo>
                  <a:pt x="3429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0"/>
          <p:cNvSpPr/>
          <p:nvPr/>
        </p:nvSpPr>
        <p:spPr>
          <a:xfrm>
            <a:off x="7280909" y="3137535"/>
            <a:ext cx="6787" cy="1"/>
          </a:xfrm>
          <a:custGeom>
            <a:avLst/>
            <a:gdLst/>
            <a:ahLst/>
            <a:cxnLst/>
            <a:rect l="0" t="0" r="0" b="0"/>
            <a:pathLst>
              <a:path w="6787" h="1">
                <a:moveTo>
                  <a:pt x="0" y="0"/>
                </a:moveTo>
                <a:lnTo>
                  <a:pt x="67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1"/>
          <p:cNvSpPr/>
          <p:nvPr/>
        </p:nvSpPr>
        <p:spPr>
          <a:xfrm>
            <a:off x="6526530" y="2417445"/>
            <a:ext cx="1088708" cy="1020128"/>
          </a:xfrm>
          <a:custGeom>
            <a:avLst/>
            <a:gdLst/>
            <a:ahLst/>
            <a:cxnLst/>
            <a:rect l="0" t="0" r="0" b="0"/>
            <a:pathLst>
              <a:path w="1088708" h="1020128">
                <a:moveTo>
                  <a:pt x="0" y="0"/>
                </a:moveTo>
                <a:lnTo>
                  <a:pt x="13687" y="12735"/>
                </a:lnTo>
                <a:lnTo>
                  <a:pt x="35751" y="28370"/>
                </a:lnTo>
                <a:lnTo>
                  <a:pt x="38122" y="31296"/>
                </a:lnTo>
                <a:lnTo>
                  <a:pt x="39702" y="34199"/>
                </a:lnTo>
                <a:lnTo>
                  <a:pt x="40755" y="37087"/>
                </a:lnTo>
                <a:lnTo>
                  <a:pt x="44465" y="42835"/>
                </a:lnTo>
                <a:lnTo>
                  <a:pt x="46788" y="45702"/>
                </a:lnTo>
                <a:lnTo>
                  <a:pt x="49290" y="47613"/>
                </a:lnTo>
                <a:lnTo>
                  <a:pt x="51910" y="48887"/>
                </a:lnTo>
                <a:lnTo>
                  <a:pt x="54609" y="49736"/>
                </a:lnTo>
                <a:lnTo>
                  <a:pt x="56408" y="51255"/>
                </a:lnTo>
                <a:lnTo>
                  <a:pt x="57608" y="53220"/>
                </a:lnTo>
                <a:lnTo>
                  <a:pt x="58408" y="55482"/>
                </a:lnTo>
                <a:lnTo>
                  <a:pt x="85232" y="84847"/>
                </a:lnTo>
                <a:lnTo>
                  <a:pt x="112884" y="110229"/>
                </a:lnTo>
                <a:lnTo>
                  <a:pt x="144572" y="137753"/>
                </a:lnTo>
                <a:lnTo>
                  <a:pt x="186890" y="177595"/>
                </a:lnTo>
                <a:lnTo>
                  <a:pt x="217468" y="202156"/>
                </a:lnTo>
                <a:lnTo>
                  <a:pt x="247120" y="230083"/>
                </a:lnTo>
                <a:lnTo>
                  <a:pt x="274066" y="255974"/>
                </a:lnTo>
                <a:lnTo>
                  <a:pt x="305737" y="279268"/>
                </a:lnTo>
                <a:lnTo>
                  <a:pt x="319715" y="288902"/>
                </a:lnTo>
                <a:lnTo>
                  <a:pt x="349433" y="315829"/>
                </a:lnTo>
                <a:lnTo>
                  <a:pt x="368013" y="331386"/>
                </a:lnTo>
                <a:lnTo>
                  <a:pt x="385583" y="344568"/>
                </a:lnTo>
                <a:lnTo>
                  <a:pt x="413137" y="370640"/>
                </a:lnTo>
                <a:lnTo>
                  <a:pt x="473031" y="430178"/>
                </a:lnTo>
                <a:lnTo>
                  <a:pt x="486468" y="448546"/>
                </a:lnTo>
                <a:lnTo>
                  <a:pt x="516344" y="471315"/>
                </a:lnTo>
                <a:lnTo>
                  <a:pt x="521394" y="474230"/>
                </a:lnTo>
                <a:lnTo>
                  <a:pt x="549079" y="503426"/>
                </a:lnTo>
                <a:lnTo>
                  <a:pt x="566020" y="517675"/>
                </a:lnTo>
                <a:lnTo>
                  <a:pt x="568799" y="521329"/>
                </a:lnTo>
                <a:lnTo>
                  <a:pt x="573792" y="528882"/>
                </a:lnTo>
                <a:lnTo>
                  <a:pt x="602446" y="559314"/>
                </a:lnTo>
                <a:lnTo>
                  <a:pt x="632928" y="585074"/>
                </a:lnTo>
                <a:lnTo>
                  <a:pt x="652637" y="611046"/>
                </a:lnTo>
                <a:lnTo>
                  <a:pt x="665346" y="626858"/>
                </a:lnTo>
                <a:lnTo>
                  <a:pt x="694874" y="654683"/>
                </a:lnTo>
                <a:lnTo>
                  <a:pt x="747552" y="712619"/>
                </a:lnTo>
                <a:lnTo>
                  <a:pt x="759870" y="724438"/>
                </a:lnTo>
                <a:lnTo>
                  <a:pt x="786159" y="744463"/>
                </a:lnTo>
                <a:lnTo>
                  <a:pt x="811893" y="775969"/>
                </a:lnTo>
                <a:lnTo>
                  <a:pt x="819947" y="783977"/>
                </a:lnTo>
                <a:lnTo>
                  <a:pt x="835190" y="795746"/>
                </a:lnTo>
                <a:lnTo>
                  <a:pt x="858519" y="823362"/>
                </a:lnTo>
                <a:lnTo>
                  <a:pt x="878068" y="842654"/>
                </a:lnTo>
                <a:lnTo>
                  <a:pt x="910433" y="866784"/>
                </a:lnTo>
                <a:lnTo>
                  <a:pt x="941905" y="892777"/>
                </a:lnTo>
                <a:lnTo>
                  <a:pt x="975466" y="924233"/>
                </a:lnTo>
                <a:lnTo>
                  <a:pt x="1013303" y="961880"/>
                </a:lnTo>
                <a:lnTo>
                  <a:pt x="1016530" y="964151"/>
                </a:lnTo>
                <a:lnTo>
                  <a:pt x="1026575" y="969252"/>
                </a:lnTo>
                <a:lnTo>
                  <a:pt x="1056583" y="992379"/>
                </a:lnTo>
                <a:lnTo>
                  <a:pt x="1071675" y="1004391"/>
                </a:lnTo>
                <a:lnTo>
                  <a:pt x="1074495" y="1007731"/>
                </a:lnTo>
                <a:lnTo>
                  <a:pt x="1077629" y="1013983"/>
                </a:lnTo>
                <a:lnTo>
                  <a:pt x="1079416" y="1016031"/>
                </a:lnTo>
                <a:lnTo>
                  <a:pt x="1081561" y="1017396"/>
                </a:lnTo>
                <a:lnTo>
                  <a:pt x="1088707" y="1020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2"/>
          <p:cNvSpPr/>
          <p:nvPr/>
        </p:nvSpPr>
        <p:spPr>
          <a:xfrm>
            <a:off x="6878107" y="3809823"/>
            <a:ext cx="51331" cy="41128"/>
          </a:xfrm>
          <a:custGeom>
            <a:avLst/>
            <a:gdLst/>
            <a:ahLst/>
            <a:cxnLst/>
            <a:rect l="0" t="0" r="0" b="0"/>
            <a:pathLst>
              <a:path w="51331" h="41128">
                <a:moveTo>
                  <a:pt x="8468" y="4939"/>
                </a:moveTo>
                <a:lnTo>
                  <a:pt x="8468" y="0"/>
                </a:lnTo>
                <a:lnTo>
                  <a:pt x="8468" y="19452"/>
                </a:lnTo>
                <a:lnTo>
                  <a:pt x="7516" y="20330"/>
                </a:lnTo>
                <a:lnTo>
                  <a:pt x="5928" y="20914"/>
                </a:lnTo>
                <a:lnTo>
                  <a:pt x="3917" y="21304"/>
                </a:lnTo>
                <a:lnTo>
                  <a:pt x="2576" y="22517"/>
                </a:lnTo>
                <a:lnTo>
                  <a:pt x="1683" y="24277"/>
                </a:lnTo>
                <a:lnTo>
                  <a:pt x="1087" y="26404"/>
                </a:lnTo>
                <a:lnTo>
                  <a:pt x="689" y="29727"/>
                </a:lnTo>
                <a:lnTo>
                  <a:pt x="425" y="33847"/>
                </a:lnTo>
                <a:lnTo>
                  <a:pt x="248" y="38498"/>
                </a:lnTo>
                <a:lnTo>
                  <a:pt x="131" y="40647"/>
                </a:lnTo>
                <a:lnTo>
                  <a:pt x="52" y="41127"/>
                </a:lnTo>
                <a:lnTo>
                  <a:pt x="0" y="40494"/>
                </a:lnTo>
                <a:lnTo>
                  <a:pt x="918" y="39120"/>
                </a:lnTo>
                <a:lnTo>
                  <a:pt x="2482" y="37251"/>
                </a:lnTo>
                <a:lnTo>
                  <a:pt x="7285" y="31959"/>
                </a:lnTo>
                <a:lnTo>
                  <a:pt x="9584" y="31525"/>
                </a:lnTo>
                <a:lnTo>
                  <a:pt x="13022" y="31235"/>
                </a:lnTo>
                <a:lnTo>
                  <a:pt x="51330" y="30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3"/>
          <p:cNvSpPr/>
          <p:nvPr/>
        </p:nvSpPr>
        <p:spPr>
          <a:xfrm>
            <a:off x="6843712" y="3866197"/>
            <a:ext cx="42864" cy="34291"/>
          </a:xfrm>
          <a:custGeom>
            <a:avLst/>
            <a:gdLst/>
            <a:ahLst/>
            <a:cxnLst/>
            <a:rect l="0" t="0" r="0" b="0"/>
            <a:pathLst>
              <a:path w="42864" h="34291">
                <a:moveTo>
                  <a:pt x="0" y="34290"/>
                </a:moveTo>
                <a:lnTo>
                  <a:pt x="9102" y="29740"/>
                </a:lnTo>
                <a:lnTo>
                  <a:pt x="12736" y="27446"/>
                </a:lnTo>
                <a:lnTo>
                  <a:pt x="16111" y="24965"/>
                </a:lnTo>
                <a:lnTo>
                  <a:pt x="19313" y="22359"/>
                </a:lnTo>
                <a:lnTo>
                  <a:pt x="23353" y="19668"/>
                </a:lnTo>
                <a:lnTo>
                  <a:pt x="27951" y="16922"/>
                </a:lnTo>
                <a:lnTo>
                  <a:pt x="39917" y="10222"/>
                </a:lnTo>
                <a:lnTo>
                  <a:pt x="40899" y="8719"/>
                </a:lnTo>
                <a:lnTo>
                  <a:pt x="41553" y="6766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54"/>
          <p:cNvSpPr/>
          <p:nvPr/>
        </p:nvSpPr>
        <p:spPr>
          <a:xfrm>
            <a:off x="6852284" y="3823335"/>
            <a:ext cx="77154" cy="17145"/>
          </a:xfrm>
          <a:custGeom>
            <a:avLst/>
            <a:gdLst/>
            <a:ahLst/>
            <a:cxnLst/>
            <a:rect l="0" t="0" r="0" b="0"/>
            <a:pathLst>
              <a:path w="77154" h="17145">
                <a:moveTo>
                  <a:pt x="0" y="17144"/>
                </a:moveTo>
                <a:lnTo>
                  <a:pt x="9103" y="17144"/>
                </a:lnTo>
                <a:lnTo>
                  <a:pt x="16546" y="16192"/>
                </a:lnTo>
                <a:lnTo>
                  <a:pt x="26271" y="14605"/>
                </a:lnTo>
                <a:lnTo>
                  <a:pt x="771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55"/>
          <p:cNvSpPr/>
          <p:nvPr/>
        </p:nvSpPr>
        <p:spPr>
          <a:xfrm>
            <a:off x="6912292" y="380619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56"/>
          <p:cNvSpPr/>
          <p:nvPr/>
        </p:nvSpPr>
        <p:spPr>
          <a:xfrm>
            <a:off x="6869430" y="3823335"/>
            <a:ext cx="76681" cy="42863"/>
          </a:xfrm>
          <a:custGeom>
            <a:avLst/>
            <a:gdLst/>
            <a:ahLst/>
            <a:cxnLst/>
            <a:rect l="0" t="0" r="0" b="0"/>
            <a:pathLst>
              <a:path w="76681" h="42863">
                <a:moveTo>
                  <a:pt x="0" y="42862"/>
                </a:moveTo>
                <a:lnTo>
                  <a:pt x="34074" y="42862"/>
                </a:lnTo>
                <a:lnTo>
                  <a:pt x="37956" y="41910"/>
                </a:lnTo>
                <a:lnTo>
                  <a:pt x="41497" y="40322"/>
                </a:lnTo>
                <a:lnTo>
                  <a:pt x="44809" y="38311"/>
                </a:lnTo>
                <a:lnTo>
                  <a:pt x="47971" y="36971"/>
                </a:lnTo>
                <a:lnTo>
                  <a:pt x="51030" y="36077"/>
                </a:lnTo>
                <a:lnTo>
                  <a:pt x="58234" y="34643"/>
                </a:lnTo>
                <a:lnTo>
                  <a:pt x="59778" y="33572"/>
                </a:lnTo>
                <a:lnTo>
                  <a:pt x="61760" y="31907"/>
                </a:lnTo>
                <a:lnTo>
                  <a:pt x="64032" y="29844"/>
                </a:lnTo>
                <a:lnTo>
                  <a:pt x="66500" y="28468"/>
                </a:lnTo>
                <a:lnTo>
                  <a:pt x="69099" y="27551"/>
                </a:lnTo>
                <a:lnTo>
                  <a:pt x="71783" y="26940"/>
                </a:lnTo>
                <a:lnTo>
                  <a:pt x="73573" y="25580"/>
                </a:lnTo>
                <a:lnTo>
                  <a:pt x="74766" y="23720"/>
                </a:lnTo>
                <a:lnTo>
                  <a:pt x="75561" y="21528"/>
                </a:lnTo>
                <a:lnTo>
                  <a:pt x="76091" y="19115"/>
                </a:lnTo>
                <a:lnTo>
                  <a:pt x="76445" y="16553"/>
                </a:lnTo>
                <a:lnTo>
                  <a:pt x="76680" y="13893"/>
                </a:lnTo>
                <a:lnTo>
                  <a:pt x="75885" y="11167"/>
                </a:lnTo>
                <a:lnTo>
                  <a:pt x="74402" y="8397"/>
                </a:lnTo>
                <a:lnTo>
                  <a:pt x="68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57"/>
          <p:cNvSpPr/>
          <p:nvPr/>
        </p:nvSpPr>
        <p:spPr>
          <a:xfrm>
            <a:off x="6990232" y="1851660"/>
            <a:ext cx="796456" cy="520999"/>
          </a:xfrm>
          <a:custGeom>
            <a:avLst/>
            <a:gdLst/>
            <a:ahLst/>
            <a:cxnLst/>
            <a:rect l="0" t="0" r="0" b="0"/>
            <a:pathLst>
              <a:path w="796456" h="520999">
                <a:moveTo>
                  <a:pt x="213525" y="60007"/>
                </a:moveTo>
                <a:lnTo>
                  <a:pt x="190630" y="76117"/>
                </a:lnTo>
                <a:lnTo>
                  <a:pt x="177532" y="87958"/>
                </a:lnTo>
                <a:lnTo>
                  <a:pt x="168000" y="98147"/>
                </a:lnTo>
                <a:lnTo>
                  <a:pt x="160589" y="109026"/>
                </a:lnTo>
                <a:lnTo>
                  <a:pt x="155375" y="118404"/>
                </a:lnTo>
                <a:lnTo>
                  <a:pt x="134383" y="157955"/>
                </a:lnTo>
                <a:lnTo>
                  <a:pt x="110065" y="201212"/>
                </a:lnTo>
                <a:lnTo>
                  <a:pt x="93248" y="233255"/>
                </a:lnTo>
                <a:lnTo>
                  <a:pt x="81906" y="258373"/>
                </a:lnTo>
                <a:lnTo>
                  <a:pt x="42447" y="352462"/>
                </a:lnTo>
                <a:lnTo>
                  <a:pt x="17949" y="411879"/>
                </a:lnTo>
                <a:lnTo>
                  <a:pt x="8175" y="434200"/>
                </a:lnTo>
                <a:lnTo>
                  <a:pt x="5188" y="444724"/>
                </a:lnTo>
                <a:lnTo>
                  <a:pt x="3196" y="455550"/>
                </a:lnTo>
                <a:lnTo>
                  <a:pt x="1868" y="466577"/>
                </a:lnTo>
                <a:lnTo>
                  <a:pt x="983" y="475834"/>
                </a:lnTo>
                <a:lnTo>
                  <a:pt x="0" y="491199"/>
                </a:lnTo>
                <a:lnTo>
                  <a:pt x="1642" y="497011"/>
                </a:lnTo>
                <a:lnTo>
                  <a:pt x="4643" y="501838"/>
                </a:lnTo>
                <a:lnTo>
                  <a:pt x="18594" y="516429"/>
                </a:lnTo>
                <a:lnTo>
                  <a:pt x="21659" y="518593"/>
                </a:lnTo>
                <a:lnTo>
                  <a:pt x="27603" y="520998"/>
                </a:lnTo>
                <a:lnTo>
                  <a:pt x="38500" y="519527"/>
                </a:lnTo>
                <a:lnTo>
                  <a:pt x="58161" y="513344"/>
                </a:lnTo>
                <a:lnTo>
                  <a:pt x="64229" y="510821"/>
                </a:lnTo>
                <a:lnTo>
                  <a:pt x="81871" y="498170"/>
                </a:lnTo>
                <a:lnTo>
                  <a:pt x="103714" y="482357"/>
                </a:lnTo>
                <a:lnTo>
                  <a:pt x="128284" y="465606"/>
                </a:lnTo>
                <a:lnTo>
                  <a:pt x="140505" y="456136"/>
                </a:lnTo>
                <a:lnTo>
                  <a:pt x="200407" y="407495"/>
                </a:lnTo>
                <a:lnTo>
                  <a:pt x="249774" y="369523"/>
                </a:lnTo>
                <a:lnTo>
                  <a:pt x="265314" y="356839"/>
                </a:lnTo>
                <a:lnTo>
                  <a:pt x="353248" y="283187"/>
                </a:lnTo>
                <a:lnTo>
                  <a:pt x="411975" y="235890"/>
                </a:lnTo>
                <a:lnTo>
                  <a:pt x="477524" y="184627"/>
                </a:lnTo>
                <a:lnTo>
                  <a:pt x="491442" y="174520"/>
                </a:lnTo>
                <a:lnTo>
                  <a:pt x="505484" y="164924"/>
                </a:lnTo>
                <a:lnTo>
                  <a:pt x="580441" y="115339"/>
                </a:lnTo>
                <a:lnTo>
                  <a:pt x="615359" y="91266"/>
                </a:lnTo>
                <a:lnTo>
                  <a:pt x="630005" y="80847"/>
                </a:lnTo>
                <a:lnTo>
                  <a:pt x="643578" y="71995"/>
                </a:lnTo>
                <a:lnTo>
                  <a:pt x="656437" y="64189"/>
                </a:lnTo>
                <a:lnTo>
                  <a:pt x="668819" y="57080"/>
                </a:lnTo>
                <a:lnTo>
                  <a:pt x="683743" y="49483"/>
                </a:lnTo>
                <a:lnTo>
                  <a:pt x="700359" y="41561"/>
                </a:lnTo>
                <a:lnTo>
                  <a:pt x="7964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58"/>
          <p:cNvSpPr/>
          <p:nvPr/>
        </p:nvSpPr>
        <p:spPr>
          <a:xfrm>
            <a:off x="7735252" y="1928812"/>
            <a:ext cx="68581" cy="85726"/>
          </a:xfrm>
          <a:custGeom>
            <a:avLst/>
            <a:gdLst/>
            <a:ahLst/>
            <a:cxnLst/>
            <a:rect l="0" t="0" r="0" b="0"/>
            <a:pathLst>
              <a:path w="68581" h="85726">
                <a:moveTo>
                  <a:pt x="68580" y="0"/>
                </a:moveTo>
                <a:lnTo>
                  <a:pt x="50377" y="22754"/>
                </a:lnTo>
                <a:lnTo>
                  <a:pt x="42156" y="32315"/>
                </a:lnTo>
                <a:lnTo>
                  <a:pt x="33820" y="41546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59"/>
          <p:cNvSpPr/>
          <p:nvPr/>
        </p:nvSpPr>
        <p:spPr>
          <a:xfrm>
            <a:off x="7298055" y="1989010"/>
            <a:ext cx="1713947" cy="1508182"/>
          </a:xfrm>
          <a:custGeom>
            <a:avLst/>
            <a:gdLst/>
            <a:ahLst/>
            <a:cxnLst/>
            <a:rect l="0" t="0" r="0" b="0"/>
            <a:pathLst>
              <a:path w="1713947" h="1508182">
                <a:moveTo>
                  <a:pt x="0" y="754190"/>
                </a:moveTo>
                <a:lnTo>
                  <a:pt x="0" y="789985"/>
                </a:lnTo>
                <a:lnTo>
                  <a:pt x="952" y="795198"/>
                </a:lnTo>
                <a:lnTo>
                  <a:pt x="2540" y="798674"/>
                </a:lnTo>
                <a:lnTo>
                  <a:pt x="4551" y="800991"/>
                </a:lnTo>
                <a:lnTo>
                  <a:pt x="6844" y="802535"/>
                </a:lnTo>
                <a:lnTo>
                  <a:pt x="11931" y="804251"/>
                </a:lnTo>
                <a:lnTo>
                  <a:pt x="15574" y="803757"/>
                </a:lnTo>
                <a:lnTo>
                  <a:pt x="35109" y="796119"/>
                </a:lnTo>
                <a:lnTo>
                  <a:pt x="40550" y="793572"/>
                </a:lnTo>
                <a:lnTo>
                  <a:pt x="87491" y="757171"/>
                </a:lnTo>
                <a:lnTo>
                  <a:pt x="126570" y="720783"/>
                </a:lnTo>
                <a:lnTo>
                  <a:pt x="410218" y="440789"/>
                </a:lnTo>
                <a:lnTo>
                  <a:pt x="523500" y="334305"/>
                </a:lnTo>
                <a:lnTo>
                  <a:pt x="557598" y="302817"/>
                </a:lnTo>
                <a:lnTo>
                  <a:pt x="595570" y="270394"/>
                </a:lnTo>
                <a:lnTo>
                  <a:pt x="636124" y="237350"/>
                </a:lnTo>
                <a:lnTo>
                  <a:pt x="678400" y="203890"/>
                </a:lnTo>
                <a:lnTo>
                  <a:pt x="750773" y="148932"/>
                </a:lnTo>
                <a:lnTo>
                  <a:pt x="783408" y="124942"/>
                </a:lnTo>
                <a:lnTo>
                  <a:pt x="832368" y="90666"/>
                </a:lnTo>
                <a:lnTo>
                  <a:pt x="871909" y="64955"/>
                </a:lnTo>
                <a:lnTo>
                  <a:pt x="911707" y="40828"/>
                </a:lnTo>
                <a:lnTo>
                  <a:pt x="957946" y="19478"/>
                </a:lnTo>
                <a:lnTo>
                  <a:pt x="1000327" y="7119"/>
                </a:lnTo>
                <a:lnTo>
                  <a:pt x="1045521" y="451"/>
                </a:lnTo>
                <a:lnTo>
                  <a:pt x="1056332" y="0"/>
                </a:lnTo>
                <a:lnTo>
                  <a:pt x="1058551" y="889"/>
                </a:lnTo>
                <a:lnTo>
                  <a:pt x="1060031" y="2434"/>
                </a:lnTo>
                <a:lnTo>
                  <a:pt x="1061017" y="4417"/>
                </a:lnTo>
                <a:lnTo>
                  <a:pt x="1062112" y="9160"/>
                </a:lnTo>
                <a:lnTo>
                  <a:pt x="1062406" y="11758"/>
                </a:lnTo>
                <a:lnTo>
                  <a:pt x="1051007" y="52293"/>
                </a:lnTo>
                <a:lnTo>
                  <a:pt x="1040519" y="68856"/>
                </a:lnTo>
                <a:lnTo>
                  <a:pt x="1010929" y="106945"/>
                </a:lnTo>
                <a:lnTo>
                  <a:pt x="963382" y="169880"/>
                </a:lnTo>
                <a:lnTo>
                  <a:pt x="930818" y="207151"/>
                </a:lnTo>
                <a:lnTo>
                  <a:pt x="874286" y="269630"/>
                </a:lnTo>
                <a:lnTo>
                  <a:pt x="840373" y="311182"/>
                </a:lnTo>
                <a:lnTo>
                  <a:pt x="811649" y="347747"/>
                </a:lnTo>
                <a:lnTo>
                  <a:pt x="740108" y="429286"/>
                </a:lnTo>
                <a:lnTo>
                  <a:pt x="668657" y="507487"/>
                </a:lnTo>
                <a:lnTo>
                  <a:pt x="641033" y="540721"/>
                </a:lnTo>
                <a:lnTo>
                  <a:pt x="616056" y="574543"/>
                </a:lnTo>
                <a:lnTo>
                  <a:pt x="571935" y="641644"/>
                </a:lnTo>
                <a:lnTo>
                  <a:pt x="473231" y="795776"/>
                </a:lnTo>
                <a:lnTo>
                  <a:pt x="454553" y="827634"/>
                </a:lnTo>
                <a:lnTo>
                  <a:pt x="438290" y="857445"/>
                </a:lnTo>
                <a:lnTo>
                  <a:pt x="423638" y="885892"/>
                </a:lnTo>
                <a:lnTo>
                  <a:pt x="411013" y="912476"/>
                </a:lnTo>
                <a:lnTo>
                  <a:pt x="399738" y="937819"/>
                </a:lnTo>
                <a:lnTo>
                  <a:pt x="381497" y="981535"/>
                </a:lnTo>
                <a:lnTo>
                  <a:pt x="366824" y="1021259"/>
                </a:lnTo>
                <a:lnTo>
                  <a:pt x="361384" y="1052230"/>
                </a:lnTo>
                <a:lnTo>
                  <a:pt x="360310" y="1067591"/>
                </a:lnTo>
                <a:lnTo>
                  <a:pt x="361174" y="1067899"/>
                </a:lnTo>
                <a:lnTo>
                  <a:pt x="362702" y="1067152"/>
                </a:lnTo>
                <a:lnTo>
                  <a:pt x="369798" y="1062829"/>
                </a:lnTo>
                <a:lnTo>
                  <a:pt x="385652" y="1054557"/>
                </a:lnTo>
                <a:lnTo>
                  <a:pt x="400318" y="1041992"/>
                </a:lnTo>
                <a:lnTo>
                  <a:pt x="439605" y="1001072"/>
                </a:lnTo>
                <a:lnTo>
                  <a:pt x="483987" y="955355"/>
                </a:lnTo>
                <a:lnTo>
                  <a:pt x="529112" y="906461"/>
                </a:lnTo>
                <a:lnTo>
                  <a:pt x="577108" y="851076"/>
                </a:lnTo>
                <a:lnTo>
                  <a:pt x="627968" y="791535"/>
                </a:lnTo>
                <a:lnTo>
                  <a:pt x="682321" y="730148"/>
                </a:lnTo>
                <a:lnTo>
                  <a:pt x="728069" y="683179"/>
                </a:lnTo>
                <a:lnTo>
                  <a:pt x="772213" y="639762"/>
                </a:lnTo>
                <a:lnTo>
                  <a:pt x="826758" y="582365"/>
                </a:lnTo>
                <a:lnTo>
                  <a:pt x="875766" y="536536"/>
                </a:lnTo>
                <a:lnTo>
                  <a:pt x="925486" y="495529"/>
                </a:lnTo>
                <a:lnTo>
                  <a:pt x="1062298" y="386623"/>
                </a:lnTo>
                <a:lnTo>
                  <a:pt x="1104275" y="356829"/>
                </a:lnTo>
                <a:lnTo>
                  <a:pt x="1144204" y="331840"/>
                </a:lnTo>
                <a:lnTo>
                  <a:pt x="1181000" y="311209"/>
                </a:lnTo>
                <a:lnTo>
                  <a:pt x="1250236" y="274681"/>
                </a:lnTo>
                <a:lnTo>
                  <a:pt x="1299869" y="247623"/>
                </a:lnTo>
                <a:lnTo>
                  <a:pt x="1343529" y="226789"/>
                </a:lnTo>
                <a:lnTo>
                  <a:pt x="1393551" y="207292"/>
                </a:lnTo>
                <a:lnTo>
                  <a:pt x="1423401" y="200033"/>
                </a:lnTo>
                <a:lnTo>
                  <a:pt x="1465400" y="197245"/>
                </a:lnTo>
                <a:lnTo>
                  <a:pt x="1469377" y="198109"/>
                </a:lnTo>
                <a:lnTo>
                  <a:pt x="1476333" y="201608"/>
                </a:lnTo>
                <a:lnTo>
                  <a:pt x="1478569" y="203874"/>
                </a:lnTo>
                <a:lnTo>
                  <a:pt x="1480061" y="206337"/>
                </a:lnTo>
                <a:lnTo>
                  <a:pt x="1481054" y="208932"/>
                </a:lnTo>
                <a:lnTo>
                  <a:pt x="1480764" y="212567"/>
                </a:lnTo>
                <a:lnTo>
                  <a:pt x="1476759" y="227737"/>
                </a:lnTo>
                <a:lnTo>
                  <a:pt x="1475486" y="242081"/>
                </a:lnTo>
                <a:lnTo>
                  <a:pt x="1469842" y="257981"/>
                </a:lnTo>
                <a:lnTo>
                  <a:pt x="1460031" y="274572"/>
                </a:lnTo>
                <a:lnTo>
                  <a:pt x="1330077" y="437420"/>
                </a:lnTo>
                <a:lnTo>
                  <a:pt x="1245736" y="539913"/>
                </a:lnTo>
                <a:lnTo>
                  <a:pt x="1175663" y="623179"/>
                </a:lnTo>
                <a:lnTo>
                  <a:pt x="1153345" y="650656"/>
                </a:lnTo>
                <a:lnTo>
                  <a:pt x="1115848" y="698967"/>
                </a:lnTo>
                <a:lnTo>
                  <a:pt x="1040657" y="800057"/>
                </a:lnTo>
                <a:lnTo>
                  <a:pt x="1009049" y="845728"/>
                </a:lnTo>
                <a:lnTo>
                  <a:pt x="938368" y="952354"/>
                </a:lnTo>
                <a:lnTo>
                  <a:pt x="877745" y="1049272"/>
                </a:lnTo>
                <a:lnTo>
                  <a:pt x="850911" y="1093786"/>
                </a:lnTo>
                <a:lnTo>
                  <a:pt x="827307" y="1135845"/>
                </a:lnTo>
                <a:lnTo>
                  <a:pt x="805855" y="1176267"/>
                </a:lnTo>
                <a:lnTo>
                  <a:pt x="744016" y="1298255"/>
                </a:lnTo>
                <a:lnTo>
                  <a:pt x="725643" y="1337309"/>
                </a:lnTo>
                <a:lnTo>
                  <a:pt x="711128" y="1373399"/>
                </a:lnTo>
                <a:lnTo>
                  <a:pt x="698326" y="1414839"/>
                </a:lnTo>
                <a:lnTo>
                  <a:pt x="691368" y="1453576"/>
                </a:lnTo>
                <a:lnTo>
                  <a:pt x="689227" y="1485081"/>
                </a:lnTo>
                <a:lnTo>
                  <a:pt x="691451" y="1502258"/>
                </a:lnTo>
                <a:lnTo>
                  <a:pt x="693377" y="1506266"/>
                </a:lnTo>
                <a:lnTo>
                  <a:pt x="695613" y="1507987"/>
                </a:lnTo>
                <a:lnTo>
                  <a:pt x="698058" y="1508181"/>
                </a:lnTo>
                <a:lnTo>
                  <a:pt x="700639" y="1507358"/>
                </a:lnTo>
                <a:lnTo>
                  <a:pt x="706047" y="1503904"/>
                </a:lnTo>
                <a:lnTo>
                  <a:pt x="718998" y="1492053"/>
                </a:lnTo>
                <a:lnTo>
                  <a:pt x="753176" y="1446464"/>
                </a:lnTo>
                <a:lnTo>
                  <a:pt x="788432" y="1401898"/>
                </a:lnTo>
                <a:lnTo>
                  <a:pt x="814317" y="1364251"/>
                </a:lnTo>
                <a:lnTo>
                  <a:pt x="836264" y="1334890"/>
                </a:lnTo>
                <a:lnTo>
                  <a:pt x="871417" y="1290091"/>
                </a:lnTo>
                <a:lnTo>
                  <a:pt x="904821" y="1251131"/>
                </a:lnTo>
                <a:lnTo>
                  <a:pt x="934590" y="1216987"/>
                </a:lnTo>
                <a:lnTo>
                  <a:pt x="960520" y="1182763"/>
                </a:lnTo>
                <a:lnTo>
                  <a:pt x="1002525" y="1135801"/>
                </a:lnTo>
                <a:lnTo>
                  <a:pt x="1087559" y="1047586"/>
                </a:lnTo>
                <a:lnTo>
                  <a:pt x="1186926" y="947505"/>
                </a:lnTo>
                <a:lnTo>
                  <a:pt x="1240152" y="903332"/>
                </a:lnTo>
                <a:lnTo>
                  <a:pt x="1293601" y="864631"/>
                </a:lnTo>
                <a:lnTo>
                  <a:pt x="1343601" y="833120"/>
                </a:lnTo>
                <a:lnTo>
                  <a:pt x="1459732" y="763113"/>
                </a:lnTo>
                <a:lnTo>
                  <a:pt x="1504431" y="738788"/>
                </a:lnTo>
                <a:lnTo>
                  <a:pt x="1556372" y="714384"/>
                </a:lnTo>
                <a:lnTo>
                  <a:pt x="1607488" y="693622"/>
                </a:lnTo>
                <a:lnTo>
                  <a:pt x="1640670" y="687983"/>
                </a:lnTo>
                <a:lnTo>
                  <a:pt x="1684963" y="685818"/>
                </a:lnTo>
                <a:lnTo>
                  <a:pt x="1690045" y="686701"/>
                </a:lnTo>
                <a:lnTo>
                  <a:pt x="1698233" y="690222"/>
                </a:lnTo>
                <a:lnTo>
                  <a:pt x="1708199" y="697559"/>
                </a:lnTo>
                <a:lnTo>
                  <a:pt x="1710299" y="701196"/>
                </a:lnTo>
                <a:lnTo>
                  <a:pt x="1712632" y="710317"/>
                </a:lnTo>
                <a:lnTo>
                  <a:pt x="1713946" y="726162"/>
                </a:lnTo>
                <a:lnTo>
                  <a:pt x="1709785" y="747473"/>
                </a:lnTo>
                <a:lnTo>
                  <a:pt x="1693954" y="787118"/>
                </a:lnTo>
                <a:lnTo>
                  <a:pt x="1675587" y="834177"/>
                </a:lnTo>
                <a:lnTo>
                  <a:pt x="1655662" y="872505"/>
                </a:lnTo>
                <a:lnTo>
                  <a:pt x="1638819" y="903929"/>
                </a:lnTo>
                <a:lnTo>
                  <a:pt x="1609109" y="955995"/>
                </a:lnTo>
                <a:lnTo>
                  <a:pt x="1581299" y="1001996"/>
                </a:lnTo>
                <a:lnTo>
                  <a:pt x="1544223" y="1060024"/>
                </a:lnTo>
                <a:lnTo>
                  <a:pt x="1520711" y="1096808"/>
                </a:lnTo>
                <a:lnTo>
                  <a:pt x="1461873" y="1195071"/>
                </a:lnTo>
                <a:lnTo>
                  <a:pt x="1345882" y="13799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60"/>
          <p:cNvSpPr/>
          <p:nvPr/>
        </p:nvSpPr>
        <p:spPr>
          <a:xfrm>
            <a:off x="7332344" y="1945998"/>
            <a:ext cx="471086" cy="771485"/>
          </a:xfrm>
          <a:custGeom>
            <a:avLst/>
            <a:gdLst/>
            <a:ahLst/>
            <a:cxnLst/>
            <a:rect l="0" t="0" r="0" b="0"/>
            <a:pathLst>
              <a:path w="471086" h="771485">
                <a:moveTo>
                  <a:pt x="325756" y="51394"/>
                </a:moveTo>
                <a:lnTo>
                  <a:pt x="333136" y="29251"/>
                </a:lnTo>
                <a:lnTo>
                  <a:pt x="336339" y="24725"/>
                </a:lnTo>
                <a:lnTo>
                  <a:pt x="338526" y="22185"/>
                </a:lnTo>
                <a:lnTo>
                  <a:pt x="340937" y="20491"/>
                </a:lnTo>
                <a:lnTo>
                  <a:pt x="354189" y="15233"/>
                </a:lnTo>
                <a:lnTo>
                  <a:pt x="364111" y="10558"/>
                </a:lnTo>
                <a:lnTo>
                  <a:pt x="374870" y="5304"/>
                </a:lnTo>
                <a:lnTo>
                  <a:pt x="383462" y="2335"/>
                </a:lnTo>
                <a:lnTo>
                  <a:pt x="393313" y="1015"/>
                </a:lnTo>
                <a:lnTo>
                  <a:pt x="401274" y="663"/>
                </a:lnTo>
                <a:lnTo>
                  <a:pt x="425601" y="168"/>
                </a:lnTo>
                <a:lnTo>
                  <a:pt x="446337" y="0"/>
                </a:lnTo>
                <a:lnTo>
                  <a:pt x="449959" y="939"/>
                </a:lnTo>
                <a:lnTo>
                  <a:pt x="461021" y="7344"/>
                </a:lnTo>
                <a:lnTo>
                  <a:pt x="466906" y="12730"/>
                </a:lnTo>
                <a:lnTo>
                  <a:pt x="468433" y="16093"/>
                </a:lnTo>
                <a:lnTo>
                  <a:pt x="470130" y="24910"/>
                </a:lnTo>
                <a:lnTo>
                  <a:pt x="471085" y="45134"/>
                </a:lnTo>
                <a:lnTo>
                  <a:pt x="466229" y="60994"/>
                </a:lnTo>
                <a:lnTo>
                  <a:pt x="459626" y="76616"/>
                </a:lnTo>
                <a:lnTo>
                  <a:pt x="456691" y="89909"/>
                </a:lnTo>
                <a:lnTo>
                  <a:pt x="442686" y="112327"/>
                </a:lnTo>
                <a:lnTo>
                  <a:pt x="432285" y="126306"/>
                </a:lnTo>
                <a:lnTo>
                  <a:pt x="381238" y="191488"/>
                </a:lnTo>
                <a:lnTo>
                  <a:pt x="365602" y="210513"/>
                </a:lnTo>
                <a:lnTo>
                  <a:pt x="352320" y="226053"/>
                </a:lnTo>
                <a:lnTo>
                  <a:pt x="340607" y="239271"/>
                </a:lnTo>
                <a:lnTo>
                  <a:pt x="330894" y="250940"/>
                </a:lnTo>
                <a:lnTo>
                  <a:pt x="322514" y="261578"/>
                </a:lnTo>
                <a:lnTo>
                  <a:pt x="315022" y="271526"/>
                </a:lnTo>
                <a:lnTo>
                  <a:pt x="307170" y="281016"/>
                </a:lnTo>
                <a:lnTo>
                  <a:pt x="299078" y="290201"/>
                </a:lnTo>
                <a:lnTo>
                  <a:pt x="290825" y="299181"/>
                </a:lnTo>
                <a:lnTo>
                  <a:pt x="190339" y="401788"/>
                </a:lnTo>
                <a:lnTo>
                  <a:pt x="149683" y="446202"/>
                </a:lnTo>
                <a:lnTo>
                  <a:pt x="133126" y="466047"/>
                </a:lnTo>
                <a:lnTo>
                  <a:pt x="118279" y="484992"/>
                </a:lnTo>
                <a:lnTo>
                  <a:pt x="104571" y="503337"/>
                </a:lnTo>
                <a:lnTo>
                  <a:pt x="92574" y="520329"/>
                </a:lnTo>
                <a:lnTo>
                  <a:pt x="81718" y="536420"/>
                </a:lnTo>
                <a:lnTo>
                  <a:pt x="71625" y="551910"/>
                </a:lnTo>
                <a:lnTo>
                  <a:pt x="62037" y="569856"/>
                </a:lnTo>
                <a:lnTo>
                  <a:pt x="52788" y="589441"/>
                </a:lnTo>
                <a:lnTo>
                  <a:pt x="43764" y="610117"/>
                </a:lnTo>
                <a:lnTo>
                  <a:pt x="36796" y="628663"/>
                </a:lnTo>
                <a:lnTo>
                  <a:pt x="31199" y="645790"/>
                </a:lnTo>
                <a:lnTo>
                  <a:pt x="26514" y="661971"/>
                </a:lnTo>
                <a:lnTo>
                  <a:pt x="16229" y="702809"/>
                </a:lnTo>
                <a:lnTo>
                  <a:pt x="0" y="771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61"/>
          <p:cNvSpPr/>
          <p:nvPr/>
        </p:nvSpPr>
        <p:spPr>
          <a:xfrm>
            <a:off x="1734670" y="3334702"/>
            <a:ext cx="424222" cy="351042"/>
          </a:xfrm>
          <a:custGeom>
            <a:avLst/>
            <a:gdLst/>
            <a:ahLst/>
            <a:cxnLst/>
            <a:rect l="0" t="0" r="0" b="0"/>
            <a:pathLst>
              <a:path w="424222" h="351042">
                <a:moveTo>
                  <a:pt x="136992" y="0"/>
                </a:moveTo>
                <a:lnTo>
                  <a:pt x="96690" y="20151"/>
                </a:lnTo>
                <a:lnTo>
                  <a:pt x="85425" y="28324"/>
                </a:lnTo>
                <a:lnTo>
                  <a:pt x="74068" y="37353"/>
                </a:lnTo>
                <a:lnTo>
                  <a:pt x="62671" y="44542"/>
                </a:lnTo>
                <a:lnTo>
                  <a:pt x="53795" y="53451"/>
                </a:lnTo>
                <a:lnTo>
                  <a:pt x="50095" y="58494"/>
                </a:lnTo>
                <a:lnTo>
                  <a:pt x="44770" y="64714"/>
                </a:lnTo>
                <a:lnTo>
                  <a:pt x="38364" y="71717"/>
                </a:lnTo>
                <a:lnTo>
                  <a:pt x="31235" y="79244"/>
                </a:lnTo>
                <a:lnTo>
                  <a:pt x="25530" y="87120"/>
                </a:lnTo>
                <a:lnTo>
                  <a:pt x="20774" y="95227"/>
                </a:lnTo>
                <a:lnTo>
                  <a:pt x="16651" y="103490"/>
                </a:lnTo>
                <a:lnTo>
                  <a:pt x="12949" y="113761"/>
                </a:lnTo>
                <a:lnTo>
                  <a:pt x="9529" y="125370"/>
                </a:lnTo>
                <a:lnTo>
                  <a:pt x="6297" y="137873"/>
                </a:lnTo>
                <a:lnTo>
                  <a:pt x="4142" y="150018"/>
                </a:lnTo>
                <a:lnTo>
                  <a:pt x="2705" y="161924"/>
                </a:lnTo>
                <a:lnTo>
                  <a:pt x="1747" y="173672"/>
                </a:lnTo>
                <a:lnTo>
                  <a:pt x="1109" y="184361"/>
                </a:lnTo>
                <a:lnTo>
                  <a:pt x="400" y="203859"/>
                </a:lnTo>
                <a:lnTo>
                  <a:pt x="0" y="226350"/>
                </a:lnTo>
                <a:lnTo>
                  <a:pt x="897" y="233767"/>
                </a:lnTo>
                <a:lnTo>
                  <a:pt x="2447" y="241570"/>
                </a:lnTo>
                <a:lnTo>
                  <a:pt x="4433" y="249629"/>
                </a:lnTo>
                <a:lnTo>
                  <a:pt x="7662" y="256907"/>
                </a:lnTo>
                <a:lnTo>
                  <a:pt x="11719" y="263664"/>
                </a:lnTo>
                <a:lnTo>
                  <a:pt x="16329" y="270073"/>
                </a:lnTo>
                <a:lnTo>
                  <a:pt x="21308" y="276252"/>
                </a:lnTo>
                <a:lnTo>
                  <a:pt x="26531" y="282275"/>
                </a:lnTo>
                <a:lnTo>
                  <a:pt x="31919" y="288196"/>
                </a:lnTo>
                <a:lnTo>
                  <a:pt x="42985" y="299855"/>
                </a:lnTo>
                <a:lnTo>
                  <a:pt x="48603" y="305631"/>
                </a:lnTo>
                <a:lnTo>
                  <a:pt x="55206" y="310434"/>
                </a:lnTo>
                <a:lnTo>
                  <a:pt x="62466" y="314588"/>
                </a:lnTo>
                <a:lnTo>
                  <a:pt x="70163" y="318311"/>
                </a:lnTo>
                <a:lnTo>
                  <a:pt x="78152" y="322697"/>
                </a:lnTo>
                <a:lnTo>
                  <a:pt x="86335" y="327526"/>
                </a:lnTo>
                <a:lnTo>
                  <a:pt x="94648" y="332651"/>
                </a:lnTo>
                <a:lnTo>
                  <a:pt x="103048" y="336067"/>
                </a:lnTo>
                <a:lnTo>
                  <a:pt x="111505" y="338345"/>
                </a:lnTo>
                <a:lnTo>
                  <a:pt x="120000" y="339863"/>
                </a:lnTo>
                <a:lnTo>
                  <a:pt x="128522" y="341828"/>
                </a:lnTo>
                <a:lnTo>
                  <a:pt x="137060" y="344090"/>
                </a:lnTo>
                <a:lnTo>
                  <a:pt x="145610" y="346551"/>
                </a:lnTo>
                <a:lnTo>
                  <a:pt x="155120" y="348192"/>
                </a:lnTo>
                <a:lnTo>
                  <a:pt x="165270" y="349285"/>
                </a:lnTo>
                <a:lnTo>
                  <a:pt x="175846" y="350014"/>
                </a:lnTo>
                <a:lnTo>
                  <a:pt x="185755" y="350500"/>
                </a:lnTo>
                <a:lnTo>
                  <a:pt x="204384" y="351041"/>
                </a:lnTo>
                <a:lnTo>
                  <a:pt x="214305" y="350232"/>
                </a:lnTo>
                <a:lnTo>
                  <a:pt x="224729" y="348740"/>
                </a:lnTo>
                <a:lnTo>
                  <a:pt x="235488" y="346794"/>
                </a:lnTo>
                <a:lnTo>
                  <a:pt x="245519" y="345496"/>
                </a:lnTo>
                <a:lnTo>
                  <a:pt x="255063" y="344631"/>
                </a:lnTo>
                <a:lnTo>
                  <a:pt x="264284" y="344054"/>
                </a:lnTo>
                <a:lnTo>
                  <a:pt x="273288" y="341764"/>
                </a:lnTo>
                <a:lnTo>
                  <a:pt x="282149" y="338333"/>
                </a:lnTo>
                <a:lnTo>
                  <a:pt x="290913" y="334140"/>
                </a:lnTo>
                <a:lnTo>
                  <a:pt x="299614" y="330393"/>
                </a:lnTo>
                <a:lnTo>
                  <a:pt x="308271" y="326942"/>
                </a:lnTo>
                <a:lnTo>
                  <a:pt x="316901" y="323689"/>
                </a:lnTo>
                <a:lnTo>
                  <a:pt x="325511" y="319615"/>
                </a:lnTo>
                <a:lnTo>
                  <a:pt x="334109" y="314994"/>
                </a:lnTo>
                <a:lnTo>
                  <a:pt x="342698" y="310009"/>
                </a:lnTo>
                <a:lnTo>
                  <a:pt x="357322" y="301929"/>
                </a:lnTo>
                <a:lnTo>
                  <a:pt x="363889" y="298441"/>
                </a:lnTo>
                <a:lnTo>
                  <a:pt x="370171" y="293258"/>
                </a:lnTo>
                <a:lnTo>
                  <a:pt x="376265" y="286946"/>
                </a:lnTo>
                <a:lnTo>
                  <a:pt x="382232" y="279880"/>
                </a:lnTo>
                <a:lnTo>
                  <a:pt x="387163" y="273264"/>
                </a:lnTo>
                <a:lnTo>
                  <a:pt x="391403" y="266949"/>
                </a:lnTo>
                <a:lnTo>
                  <a:pt x="395182" y="260833"/>
                </a:lnTo>
                <a:lnTo>
                  <a:pt x="399606" y="254851"/>
                </a:lnTo>
                <a:lnTo>
                  <a:pt x="404460" y="248958"/>
                </a:lnTo>
                <a:lnTo>
                  <a:pt x="409602" y="243125"/>
                </a:lnTo>
                <a:lnTo>
                  <a:pt x="413029" y="237331"/>
                </a:lnTo>
                <a:lnTo>
                  <a:pt x="415314" y="231563"/>
                </a:lnTo>
                <a:lnTo>
                  <a:pt x="416838" y="225813"/>
                </a:lnTo>
                <a:lnTo>
                  <a:pt x="421070" y="211804"/>
                </a:lnTo>
                <a:lnTo>
                  <a:pt x="423533" y="204068"/>
                </a:lnTo>
                <a:lnTo>
                  <a:pt x="424221" y="197005"/>
                </a:lnTo>
                <a:lnTo>
                  <a:pt x="423728" y="190392"/>
                </a:lnTo>
                <a:lnTo>
                  <a:pt x="422447" y="184078"/>
                </a:lnTo>
                <a:lnTo>
                  <a:pt x="418484" y="166902"/>
                </a:lnTo>
                <a:lnTo>
                  <a:pt x="416093" y="156988"/>
                </a:lnTo>
                <a:lnTo>
                  <a:pt x="413547" y="147521"/>
                </a:lnTo>
                <a:lnTo>
                  <a:pt x="408178" y="129383"/>
                </a:lnTo>
                <a:lnTo>
                  <a:pt x="403508" y="119592"/>
                </a:lnTo>
                <a:lnTo>
                  <a:pt x="397537" y="109256"/>
                </a:lnTo>
                <a:lnTo>
                  <a:pt x="390698" y="98555"/>
                </a:lnTo>
                <a:lnTo>
                  <a:pt x="383282" y="89516"/>
                </a:lnTo>
                <a:lnTo>
                  <a:pt x="375480" y="81585"/>
                </a:lnTo>
                <a:lnTo>
                  <a:pt x="367422" y="74392"/>
                </a:lnTo>
                <a:lnTo>
                  <a:pt x="360144" y="68645"/>
                </a:lnTo>
                <a:lnTo>
                  <a:pt x="346978" y="59719"/>
                </a:lnTo>
                <a:lnTo>
                  <a:pt x="334777" y="50037"/>
                </a:lnTo>
                <a:lnTo>
                  <a:pt x="328856" y="44788"/>
                </a:lnTo>
                <a:lnTo>
                  <a:pt x="319194" y="39384"/>
                </a:lnTo>
                <a:lnTo>
                  <a:pt x="307037" y="33876"/>
                </a:lnTo>
                <a:lnTo>
                  <a:pt x="282100" y="23628"/>
                </a:lnTo>
                <a:lnTo>
                  <a:pt x="264667" y="15899"/>
                </a:lnTo>
                <a:lnTo>
                  <a:pt x="257351" y="13457"/>
                </a:lnTo>
                <a:lnTo>
                  <a:pt x="244142" y="10743"/>
                </a:lnTo>
                <a:lnTo>
                  <a:pt x="237001" y="10020"/>
                </a:lnTo>
                <a:lnTo>
                  <a:pt x="229382" y="9538"/>
                </a:lnTo>
                <a:lnTo>
                  <a:pt x="221445" y="9216"/>
                </a:lnTo>
                <a:lnTo>
                  <a:pt x="205007" y="8859"/>
                </a:lnTo>
                <a:lnTo>
                  <a:pt x="177147" y="8657"/>
                </a:lnTo>
                <a:lnTo>
                  <a:pt x="13699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62"/>
          <p:cNvSpPr/>
          <p:nvPr/>
        </p:nvSpPr>
        <p:spPr>
          <a:xfrm>
            <a:off x="2300288" y="3437572"/>
            <a:ext cx="17145" cy="248604"/>
          </a:xfrm>
          <a:custGeom>
            <a:avLst/>
            <a:gdLst/>
            <a:ahLst/>
            <a:cxnLst/>
            <a:rect l="0" t="0" r="0" b="0"/>
            <a:pathLst>
              <a:path w="17145" h="248604">
                <a:moveTo>
                  <a:pt x="8571" y="0"/>
                </a:moveTo>
                <a:lnTo>
                  <a:pt x="4021" y="9102"/>
                </a:lnTo>
                <a:lnTo>
                  <a:pt x="2680" y="12736"/>
                </a:lnTo>
                <a:lnTo>
                  <a:pt x="1786" y="16110"/>
                </a:lnTo>
                <a:lnTo>
                  <a:pt x="1191" y="19313"/>
                </a:lnTo>
                <a:lnTo>
                  <a:pt x="794" y="23353"/>
                </a:lnTo>
                <a:lnTo>
                  <a:pt x="528" y="27951"/>
                </a:lnTo>
                <a:lnTo>
                  <a:pt x="234" y="38140"/>
                </a:lnTo>
                <a:lnTo>
                  <a:pt x="5" y="94500"/>
                </a:lnTo>
                <a:lnTo>
                  <a:pt x="0" y="125381"/>
                </a:lnTo>
                <a:lnTo>
                  <a:pt x="952" y="137879"/>
                </a:lnTo>
                <a:lnTo>
                  <a:pt x="4550" y="174627"/>
                </a:lnTo>
                <a:lnTo>
                  <a:pt x="6843" y="189761"/>
                </a:lnTo>
                <a:lnTo>
                  <a:pt x="9324" y="201755"/>
                </a:lnTo>
                <a:lnTo>
                  <a:pt x="11931" y="211656"/>
                </a:lnTo>
                <a:lnTo>
                  <a:pt x="13668" y="219209"/>
                </a:lnTo>
                <a:lnTo>
                  <a:pt x="14827" y="225197"/>
                </a:lnTo>
                <a:lnTo>
                  <a:pt x="1714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63"/>
          <p:cNvSpPr/>
          <p:nvPr/>
        </p:nvSpPr>
        <p:spPr>
          <a:xfrm>
            <a:off x="2214562" y="3532399"/>
            <a:ext cx="128589" cy="8044"/>
          </a:xfrm>
          <a:custGeom>
            <a:avLst/>
            <a:gdLst/>
            <a:ahLst/>
            <a:cxnLst/>
            <a:rect l="0" t="0" r="0" b="0"/>
            <a:pathLst>
              <a:path w="128589" h="8044">
                <a:moveTo>
                  <a:pt x="0" y="8043"/>
                </a:moveTo>
                <a:lnTo>
                  <a:pt x="9102" y="3492"/>
                </a:lnTo>
                <a:lnTo>
                  <a:pt x="13688" y="2151"/>
                </a:lnTo>
                <a:lnTo>
                  <a:pt x="18650" y="1258"/>
                </a:lnTo>
                <a:lnTo>
                  <a:pt x="23863" y="662"/>
                </a:lnTo>
                <a:lnTo>
                  <a:pt x="32102" y="265"/>
                </a:lnTo>
                <a:lnTo>
                  <a:pt x="42356" y="0"/>
                </a:lnTo>
                <a:lnTo>
                  <a:pt x="128588" y="8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64"/>
          <p:cNvSpPr/>
          <p:nvPr/>
        </p:nvSpPr>
        <p:spPr>
          <a:xfrm>
            <a:off x="2197417" y="3506152"/>
            <a:ext cx="385763" cy="60009"/>
          </a:xfrm>
          <a:custGeom>
            <a:avLst/>
            <a:gdLst/>
            <a:ahLst/>
            <a:cxnLst/>
            <a:rect l="0" t="0" r="0" b="0"/>
            <a:pathLst>
              <a:path w="385763" h="60009">
                <a:moveTo>
                  <a:pt x="0" y="60008"/>
                </a:moveTo>
                <a:lnTo>
                  <a:pt x="9102" y="50906"/>
                </a:lnTo>
                <a:lnTo>
                  <a:pt x="12735" y="48225"/>
                </a:lnTo>
                <a:lnTo>
                  <a:pt x="16110" y="46438"/>
                </a:lnTo>
                <a:lnTo>
                  <a:pt x="19313" y="45246"/>
                </a:lnTo>
                <a:lnTo>
                  <a:pt x="27951" y="43922"/>
                </a:lnTo>
                <a:lnTo>
                  <a:pt x="32921" y="43569"/>
                </a:lnTo>
                <a:lnTo>
                  <a:pt x="37188" y="42381"/>
                </a:lnTo>
                <a:lnTo>
                  <a:pt x="40984" y="40636"/>
                </a:lnTo>
                <a:lnTo>
                  <a:pt x="44468" y="38521"/>
                </a:lnTo>
                <a:lnTo>
                  <a:pt x="47743" y="37111"/>
                </a:lnTo>
                <a:lnTo>
                  <a:pt x="53922" y="35544"/>
                </a:lnTo>
                <a:lnTo>
                  <a:pt x="57855" y="34173"/>
                </a:lnTo>
                <a:lnTo>
                  <a:pt x="62383" y="32307"/>
                </a:lnTo>
                <a:lnTo>
                  <a:pt x="67306" y="30111"/>
                </a:lnTo>
                <a:lnTo>
                  <a:pt x="72493" y="28646"/>
                </a:lnTo>
                <a:lnTo>
                  <a:pt x="83337" y="27019"/>
                </a:lnTo>
                <a:lnTo>
                  <a:pt x="94506" y="26296"/>
                </a:lnTo>
                <a:lnTo>
                  <a:pt x="100152" y="26103"/>
                </a:lnTo>
                <a:lnTo>
                  <a:pt x="111535" y="24070"/>
                </a:lnTo>
                <a:lnTo>
                  <a:pt x="126744" y="20809"/>
                </a:lnTo>
                <a:lnTo>
                  <a:pt x="144504" y="16730"/>
                </a:lnTo>
                <a:lnTo>
                  <a:pt x="162058" y="14011"/>
                </a:lnTo>
                <a:lnTo>
                  <a:pt x="179476" y="12198"/>
                </a:lnTo>
                <a:lnTo>
                  <a:pt x="196804" y="10989"/>
                </a:lnTo>
                <a:lnTo>
                  <a:pt x="217880" y="10184"/>
                </a:lnTo>
                <a:lnTo>
                  <a:pt x="266698" y="9289"/>
                </a:lnTo>
                <a:lnTo>
                  <a:pt x="284479" y="8097"/>
                </a:lnTo>
                <a:lnTo>
                  <a:pt x="297285" y="6351"/>
                </a:lnTo>
                <a:lnTo>
                  <a:pt x="306775" y="4234"/>
                </a:lnTo>
                <a:lnTo>
                  <a:pt x="314054" y="2822"/>
                </a:lnTo>
                <a:lnTo>
                  <a:pt x="324682" y="1254"/>
                </a:lnTo>
                <a:lnTo>
                  <a:pt x="335121" y="557"/>
                </a:lnTo>
                <a:lnTo>
                  <a:pt x="346110" y="248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65"/>
          <p:cNvSpPr/>
          <p:nvPr/>
        </p:nvSpPr>
        <p:spPr>
          <a:xfrm>
            <a:off x="2583179" y="350615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66"/>
          <p:cNvSpPr/>
          <p:nvPr/>
        </p:nvSpPr>
        <p:spPr>
          <a:xfrm>
            <a:off x="2583949" y="3326129"/>
            <a:ext cx="281940" cy="342115"/>
          </a:xfrm>
          <a:custGeom>
            <a:avLst/>
            <a:gdLst/>
            <a:ahLst/>
            <a:cxnLst/>
            <a:rect l="0" t="0" r="0" b="0"/>
            <a:pathLst>
              <a:path w="281940" h="342115">
                <a:moveTo>
                  <a:pt x="144963" y="0"/>
                </a:moveTo>
                <a:lnTo>
                  <a:pt x="108125" y="36839"/>
                </a:lnTo>
                <a:lnTo>
                  <a:pt x="102238" y="45266"/>
                </a:lnTo>
                <a:lnTo>
                  <a:pt x="99335" y="50180"/>
                </a:lnTo>
                <a:lnTo>
                  <a:pt x="91029" y="58180"/>
                </a:lnTo>
                <a:lnTo>
                  <a:pt x="86147" y="61647"/>
                </a:lnTo>
                <a:lnTo>
                  <a:pt x="80987" y="65863"/>
                </a:lnTo>
                <a:lnTo>
                  <a:pt x="75643" y="70579"/>
                </a:lnTo>
                <a:lnTo>
                  <a:pt x="70174" y="75628"/>
                </a:lnTo>
                <a:lnTo>
                  <a:pt x="61559" y="86318"/>
                </a:lnTo>
                <a:lnTo>
                  <a:pt x="57928" y="91835"/>
                </a:lnTo>
                <a:lnTo>
                  <a:pt x="46273" y="108126"/>
                </a:lnTo>
                <a:lnTo>
                  <a:pt x="39165" y="117804"/>
                </a:lnTo>
                <a:lnTo>
                  <a:pt x="33473" y="127114"/>
                </a:lnTo>
                <a:lnTo>
                  <a:pt x="28727" y="136178"/>
                </a:lnTo>
                <a:lnTo>
                  <a:pt x="24609" y="145078"/>
                </a:lnTo>
                <a:lnTo>
                  <a:pt x="21865" y="152916"/>
                </a:lnTo>
                <a:lnTo>
                  <a:pt x="20035" y="160047"/>
                </a:lnTo>
                <a:lnTo>
                  <a:pt x="18815" y="166706"/>
                </a:lnTo>
                <a:lnTo>
                  <a:pt x="16097" y="175908"/>
                </a:lnTo>
                <a:lnTo>
                  <a:pt x="12380" y="186804"/>
                </a:lnTo>
                <a:lnTo>
                  <a:pt x="7997" y="198831"/>
                </a:lnTo>
                <a:lnTo>
                  <a:pt x="5075" y="210659"/>
                </a:lnTo>
                <a:lnTo>
                  <a:pt x="3127" y="222355"/>
                </a:lnTo>
                <a:lnTo>
                  <a:pt x="1828" y="233962"/>
                </a:lnTo>
                <a:lnTo>
                  <a:pt x="962" y="244557"/>
                </a:lnTo>
                <a:lnTo>
                  <a:pt x="385" y="254478"/>
                </a:lnTo>
                <a:lnTo>
                  <a:pt x="0" y="263950"/>
                </a:lnTo>
                <a:lnTo>
                  <a:pt x="696" y="272169"/>
                </a:lnTo>
                <a:lnTo>
                  <a:pt x="2113" y="279554"/>
                </a:lnTo>
                <a:lnTo>
                  <a:pt x="4009" y="286382"/>
                </a:lnTo>
                <a:lnTo>
                  <a:pt x="8657" y="296509"/>
                </a:lnTo>
                <a:lnTo>
                  <a:pt x="13897" y="305137"/>
                </a:lnTo>
                <a:lnTo>
                  <a:pt x="19402" y="315322"/>
                </a:lnTo>
                <a:lnTo>
                  <a:pt x="24108" y="318800"/>
                </a:lnTo>
                <a:lnTo>
                  <a:pt x="30103" y="321118"/>
                </a:lnTo>
                <a:lnTo>
                  <a:pt x="36957" y="322664"/>
                </a:lnTo>
                <a:lnTo>
                  <a:pt x="46289" y="325600"/>
                </a:lnTo>
                <a:lnTo>
                  <a:pt x="57273" y="329462"/>
                </a:lnTo>
                <a:lnTo>
                  <a:pt x="69358" y="333941"/>
                </a:lnTo>
                <a:lnTo>
                  <a:pt x="79320" y="336928"/>
                </a:lnTo>
                <a:lnTo>
                  <a:pt x="87866" y="338919"/>
                </a:lnTo>
                <a:lnTo>
                  <a:pt x="95468" y="340246"/>
                </a:lnTo>
                <a:lnTo>
                  <a:pt x="103394" y="341131"/>
                </a:lnTo>
                <a:lnTo>
                  <a:pt x="111535" y="341721"/>
                </a:lnTo>
                <a:lnTo>
                  <a:pt x="119820" y="342114"/>
                </a:lnTo>
                <a:lnTo>
                  <a:pt x="129154" y="341424"/>
                </a:lnTo>
                <a:lnTo>
                  <a:pt x="139186" y="340011"/>
                </a:lnTo>
                <a:lnTo>
                  <a:pt x="149684" y="338117"/>
                </a:lnTo>
                <a:lnTo>
                  <a:pt x="158588" y="335901"/>
                </a:lnTo>
                <a:lnTo>
                  <a:pt x="166429" y="333472"/>
                </a:lnTo>
                <a:lnTo>
                  <a:pt x="181173" y="328232"/>
                </a:lnTo>
                <a:lnTo>
                  <a:pt x="197252" y="322729"/>
                </a:lnTo>
                <a:lnTo>
                  <a:pt x="204587" y="319928"/>
                </a:lnTo>
                <a:lnTo>
                  <a:pt x="211382" y="317108"/>
                </a:lnTo>
                <a:lnTo>
                  <a:pt x="217818" y="314275"/>
                </a:lnTo>
                <a:lnTo>
                  <a:pt x="224013" y="310482"/>
                </a:lnTo>
                <a:lnTo>
                  <a:pt x="230048" y="306048"/>
                </a:lnTo>
                <a:lnTo>
                  <a:pt x="235976" y="301187"/>
                </a:lnTo>
                <a:lnTo>
                  <a:pt x="240881" y="296042"/>
                </a:lnTo>
                <a:lnTo>
                  <a:pt x="245103" y="290706"/>
                </a:lnTo>
                <a:lnTo>
                  <a:pt x="248871" y="285245"/>
                </a:lnTo>
                <a:lnTo>
                  <a:pt x="253287" y="279698"/>
                </a:lnTo>
                <a:lnTo>
                  <a:pt x="258137" y="274096"/>
                </a:lnTo>
                <a:lnTo>
                  <a:pt x="263275" y="268456"/>
                </a:lnTo>
                <a:lnTo>
                  <a:pt x="267652" y="262791"/>
                </a:lnTo>
                <a:lnTo>
                  <a:pt x="271523" y="257109"/>
                </a:lnTo>
                <a:lnTo>
                  <a:pt x="275057" y="251416"/>
                </a:lnTo>
                <a:lnTo>
                  <a:pt x="277412" y="245716"/>
                </a:lnTo>
                <a:lnTo>
                  <a:pt x="278982" y="240011"/>
                </a:lnTo>
                <a:lnTo>
                  <a:pt x="280029" y="234302"/>
                </a:lnTo>
                <a:lnTo>
                  <a:pt x="280727" y="228592"/>
                </a:lnTo>
                <a:lnTo>
                  <a:pt x="281192" y="222880"/>
                </a:lnTo>
                <a:lnTo>
                  <a:pt x="281503" y="217167"/>
                </a:lnTo>
                <a:lnTo>
                  <a:pt x="281847" y="205739"/>
                </a:lnTo>
                <a:lnTo>
                  <a:pt x="281939" y="200025"/>
                </a:lnTo>
                <a:lnTo>
                  <a:pt x="281048" y="195263"/>
                </a:lnTo>
                <a:lnTo>
                  <a:pt x="277518" y="187431"/>
                </a:lnTo>
                <a:lnTo>
                  <a:pt x="273338" y="183057"/>
                </a:lnTo>
                <a:lnTo>
                  <a:pt x="267694" y="178235"/>
                </a:lnTo>
                <a:lnTo>
                  <a:pt x="261073" y="173117"/>
                </a:lnTo>
                <a:lnTo>
                  <a:pt x="254755" y="168751"/>
                </a:lnTo>
                <a:lnTo>
                  <a:pt x="248638" y="164888"/>
                </a:lnTo>
                <a:lnTo>
                  <a:pt x="242654" y="161361"/>
                </a:lnTo>
                <a:lnTo>
                  <a:pt x="236760" y="159009"/>
                </a:lnTo>
                <a:lnTo>
                  <a:pt x="230926" y="157441"/>
                </a:lnTo>
                <a:lnTo>
                  <a:pt x="225132" y="156396"/>
                </a:lnTo>
                <a:lnTo>
                  <a:pt x="219364" y="155699"/>
                </a:lnTo>
                <a:lnTo>
                  <a:pt x="213614" y="155235"/>
                </a:lnTo>
                <a:lnTo>
                  <a:pt x="207875" y="154925"/>
                </a:lnTo>
                <a:lnTo>
                  <a:pt x="202145" y="155671"/>
                </a:lnTo>
                <a:lnTo>
                  <a:pt x="196419" y="157121"/>
                </a:lnTo>
                <a:lnTo>
                  <a:pt x="190697" y="159040"/>
                </a:lnTo>
                <a:lnTo>
                  <a:pt x="184977" y="161272"/>
                </a:lnTo>
                <a:lnTo>
                  <a:pt x="179259" y="163713"/>
                </a:lnTo>
                <a:lnTo>
                  <a:pt x="173542" y="166291"/>
                </a:lnTo>
                <a:lnTo>
                  <a:pt x="167826" y="169916"/>
                </a:lnTo>
                <a:lnTo>
                  <a:pt x="162110" y="174238"/>
                </a:lnTo>
                <a:lnTo>
                  <a:pt x="156394" y="179024"/>
                </a:lnTo>
                <a:lnTo>
                  <a:pt x="150679" y="183167"/>
                </a:lnTo>
                <a:lnTo>
                  <a:pt x="144963" y="186882"/>
                </a:lnTo>
                <a:lnTo>
                  <a:pt x="139248" y="190311"/>
                </a:lnTo>
                <a:lnTo>
                  <a:pt x="132581" y="196406"/>
                </a:lnTo>
                <a:lnTo>
                  <a:pt x="125278" y="204280"/>
                </a:lnTo>
                <a:lnTo>
                  <a:pt x="117552" y="213340"/>
                </a:lnTo>
                <a:lnTo>
                  <a:pt x="110497" y="221284"/>
                </a:lnTo>
                <a:lnTo>
                  <a:pt x="97577" y="235191"/>
                </a:lnTo>
                <a:lnTo>
                  <a:pt x="93370" y="241567"/>
                </a:lnTo>
                <a:lnTo>
                  <a:pt x="90565" y="247722"/>
                </a:lnTo>
                <a:lnTo>
                  <a:pt x="88695" y="253731"/>
                </a:lnTo>
                <a:lnTo>
                  <a:pt x="84078" y="262947"/>
                </a:lnTo>
                <a:lnTo>
                  <a:pt x="79803" y="270218"/>
                </a:lnTo>
                <a:lnTo>
                  <a:pt x="78663" y="273491"/>
                </a:lnTo>
                <a:lnTo>
                  <a:pt x="76383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67"/>
          <p:cNvSpPr/>
          <p:nvPr/>
        </p:nvSpPr>
        <p:spPr>
          <a:xfrm>
            <a:off x="3003232" y="3574732"/>
            <a:ext cx="265748" cy="1"/>
          </a:xfrm>
          <a:custGeom>
            <a:avLst/>
            <a:gdLst/>
            <a:ahLst/>
            <a:cxnLst/>
            <a:rect l="0" t="0" r="0" b="0"/>
            <a:pathLst>
              <a:path w="265748" h="1">
                <a:moveTo>
                  <a:pt x="0" y="0"/>
                </a:move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68"/>
          <p:cNvSpPr/>
          <p:nvPr/>
        </p:nvSpPr>
        <p:spPr>
          <a:xfrm>
            <a:off x="3046094" y="348043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3653" y="4021"/>
                </a:lnTo>
                <a:lnTo>
                  <a:pt x="19580" y="2681"/>
                </a:lnTo>
                <a:lnTo>
                  <a:pt x="25436" y="178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69"/>
          <p:cNvSpPr/>
          <p:nvPr/>
        </p:nvSpPr>
        <p:spPr>
          <a:xfrm>
            <a:off x="3316652" y="3368992"/>
            <a:ext cx="342444" cy="394215"/>
          </a:xfrm>
          <a:custGeom>
            <a:avLst/>
            <a:gdLst/>
            <a:ahLst/>
            <a:cxnLst/>
            <a:rect l="0" t="0" r="0" b="0"/>
            <a:pathLst>
              <a:path w="342444" h="394215">
                <a:moveTo>
                  <a:pt x="209502" y="0"/>
                </a:moveTo>
                <a:lnTo>
                  <a:pt x="195850" y="4551"/>
                </a:lnTo>
                <a:lnTo>
                  <a:pt x="186607" y="6785"/>
                </a:lnTo>
                <a:lnTo>
                  <a:pt x="178372" y="8731"/>
                </a:lnTo>
                <a:lnTo>
                  <a:pt x="168362" y="12770"/>
                </a:lnTo>
                <a:lnTo>
                  <a:pt x="163978" y="16134"/>
                </a:lnTo>
                <a:lnTo>
                  <a:pt x="156567" y="24950"/>
                </a:lnTo>
                <a:lnTo>
                  <a:pt x="147558" y="32679"/>
                </a:lnTo>
                <a:lnTo>
                  <a:pt x="138156" y="39289"/>
                </a:lnTo>
                <a:lnTo>
                  <a:pt x="127509" y="48366"/>
                </a:lnTo>
                <a:lnTo>
                  <a:pt x="117369" y="58992"/>
                </a:lnTo>
                <a:lnTo>
                  <a:pt x="112838" y="65046"/>
                </a:lnTo>
                <a:lnTo>
                  <a:pt x="107912" y="71939"/>
                </a:lnTo>
                <a:lnTo>
                  <a:pt x="82776" y="108945"/>
                </a:lnTo>
                <a:lnTo>
                  <a:pt x="75488" y="120255"/>
                </a:lnTo>
                <a:lnTo>
                  <a:pt x="69677" y="129700"/>
                </a:lnTo>
                <a:lnTo>
                  <a:pt x="44405" y="172199"/>
                </a:lnTo>
                <a:lnTo>
                  <a:pt x="38478" y="183379"/>
                </a:lnTo>
                <a:lnTo>
                  <a:pt x="33573" y="193690"/>
                </a:lnTo>
                <a:lnTo>
                  <a:pt x="25584" y="211815"/>
                </a:lnTo>
                <a:lnTo>
                  <a:pt x="18859" y="226220"/>
                </a:lnTo>
                <a:lnTo>
                  <a:pt x="9717" y="245040"/>
                </a:lnTo>
                <a:lnTo>
                  <a:pt x="6780" y="253847"/>
                </a:lnTo>
                <a:lnTo>
                  <a:pt x="3869" y="264481"/>
                </a:lnTo>
                <a:lnTo>
                  <a:pt x="976" y="276334"/>
                </a:lnTo>
                <a:lnTo>
                  <a:pt x="0" y="286140"/>
                </a:lnTo>
                <a:lnTo>
                  <a:pt x="302" y="294582"/>
                </a:lnTo>
                <a:lnTo>
                  <a:pt x="1455" y="302116"/>
                </a:lnTo>
                <a:lnTo>
                  <a:pt x="3177" y="309043"/>
                </a:lnTo>
                <a:lnTo>
                  <a:pt x="5277" y="315566"/>
                </a:lnTo>
                <a:lnTo>
                  <a:pt x="7630" y="321820"/>
                </a:lnTo>
                <a:lnTo>
                  <a:pt x="10244" y="333849"/>
                </a:lnTo>
                <a:lnTo>
                  <a:pt x="10941" y="339723"/>
                </a:lnTo>
                <a:lnTo>
                  <a:pt x="13311" y="344592"/>
                </a:lnTo>
                <a:lnTo>
                  <a:pt x="16796" y="348791"/>
                </a:lnTo>
                <a:lnTo>
                  <a:pt x="25747" y="356948"/>
                </a:lnTo>
                <a:lnTo>
                  <a:pt x="36076" y="366924"/>
                </a:lnTo>
                <a:lnTo>
                  <a:pt x="41497" y="371298"/>
                </a:lnTo>
                <a:lnTo>
                  <a:pt x="47017" y="375167"/>
                </a:lnTo>
                <a:lnTo>
                  <a:pt x="52601" y="378699"/>
                </a:lnTo>
                <a:lnTo>
                  <a:pt x="59181" y="381053"/>
                </a:lnTo>
                <a:lnTo>
                  <a:pt x="66426" y="382623"/>
                </a:lnTo>
                <a:lnTo>
                  <a:pt x="74113" y="383670"/>
                </a:lnTo>
                <a:lnTo>
                  <a:pt x="81143" y="385320"/>
                </a:lnTo>
                <a:lnTo>
                  <a:pt x="87734" y="387372"/>
                </a:lnTo>
                <a:lnTo>
                  <a:pt x="94034" y="389693"/>
                </a:lnTo>
                <a:lnTo>
                  <a:pt x="101091" y="391241"/>
                </a:lnTo>
                <a:lnTo>
                  <a:pt x="108653" y="392272"/>
                </a:lnTo>
                <a:lnTo>
                  <a:pt x="116552" y="392960"/>
                </a:lnTo>
                <a:lnTo>
                  <a:pt x="124675" y="393419"/>
                </a:lnTo>
                <a:lnTo>
                  <a:pt x="141321" y="393928"/>
                </a:lnTo>
                <a:lnTo>
                  <a:pt x="166758" y="394214"/>
                </a:lnTo>
                <a:lnTo>
                  <a:pt x="175291" y="393302"/>
                </a:lnTo>
                <a:lnTo>
                  <a:pt x="183837" y="391742"/>
                </a:lnTo>
                <a:lnTo>
                  <a:pt x="192393" y="389749"/>
                </a:lnTo>
                <a:lnTo>
                  <a:pt x="200953" y="387467"/>
                </a:lnTo>
                <a:lnTo>
                  <a:pt x="218085" y="382393"/>
                </a:lnTo>
                <a:lnTo>
                  <a:pt x="226654" y="380658"/>
                </a:lnTo>
                <a:lnTo>
                  <a:pt x="235224" y="379502"/>
                </a:lnTo>
                <a:lnTo>
                  <a:pt x="243796" y="378732"/>
                </a:lnTo>
                <a:lnTo>
                  <a:pt x="251415" y="376313"/>
                </a:lnTo>
                <a:lnTo>
                  <a:pt x="258399" y="372795"/>
                </a:lnTo>
                <a:lnTo>
                  <a:pt x="264960" y="368545"/>
                </a:lnTo>
                <a:lnTo>
                  <a:pt x="272192" y="364759"/>
                </a:lnTo>
                <a:lnTo>
                  <a:pt x="279870" y="361283"/>
                </a:lnTo>
                <a:lnTo>
                  <a:pt x="287847" y="358013"/>
                </a:lnTo>
                <a:lnTo>
                  <a:pt x="294117" y="354880"/>
                </a:lnTo>
                <a:lnTo>
                  <a:pt x="303624" y="348860"/>
                </a:lnTo>
                <a:lnTo>
                  <a:pt x="311024" y="340469"/>
                </a:lnTo>
                <a:lnTo>
                  <a:pt x="314331" y="335564"/>
                </a:lnTo>
                <a:lnTo>
                  <a:pt x="323085" y="327575"/>
                </a:lnTo>
                <a:lnTo>
                  <a:pt x="328087" y="324111"/>
                </a:lnTo>
                <a:lnTo>
                  <a:pt x="331421" y="319896"/>
                </a:lnTo>
                <a:lnTo>
                  <a:pt x="333644" y="315182"/>
                </a:lnTo>
                <a:lnTo>
                  <a:pt x="337066" y="305816"/>
                </a:lnTo>
                <a:lnTo>
                  <a:pt x="341763" y="298478"/>
                </a:lnTo>
                <a:lnTo>
                  <a:pt x="342443" y="294235"/>
                </a:lnTo>
                <a:lnTo>
                  <a:pt x="340660" y="284441"/>
                </a:lnTo>
                <a:lnTo>
                  <a:pt x="338851" y="278210"/>
                </a:lnTo>
                <a:lnTo>
                  <a:pt x="334300" y="263666"/>
                </a:lnTo>
                <a:lnTo>
                  <a:pt x="329103" y="252758"/>
                </a:lnTo>
                <a:lnTo>
                  <a:pt x="320822" y="241261"/>
                </a:lnTo>
                <a:lnTo>
                  <a:pt x="318005" y="237994"/>
                </a:lnTo>
                <a:lnTo>
                  <a:pt x="309796" y="231823"/>
                </a:lnTo>
                <a:lnTo>
                  <a:pt x="299797" y="225905"/>
                </a:lnTo>
                <a:lnTo>
                  <a:pt x="289004" y="220100"/>
                </a:lnTo>
                <a:lnTo>
                  <a:pt x="281553" y="217218"/>
                </a:lnTo>
                <a:lnTo>
                  <a:pt x="272776" y="214345"/>
                </a:lnTo>
                <a:lnTo>
                  <a:pt x="263115" y="211477"/>
                </a:lnTo>
                <a:lnTo>
                  <a:pt x="254769" y="209564"/>
                </a:lnTo>
                <a:lnTo>
                  <a:pt x="247300" y="208290"/>
                </a:lnTo>
                <a:lnTo>
                  <a:pt x="240416" y="207440"/>
                </a:lnTo>
                <a:lnTo>
                  <a:pt x="230112" y="206873"/>
                </a:lnTo>
                <a:lnTo>
                  <a:pt x="203422" y="206244"/>
                </a:lnTo>
                <a:lnTo>
                  <a:pt x="192114" y="207028"/>
                </a:lnTo>
                <a:lnTo>
                  <a:pt x="182670" y="208504"/>
                </a:lnTo>
                <a:lnTo>
                  <a:pt x="174469" y="210440"/>
                </a:lnTo>
                <a:lnTo>
                  <a:pt x="166145" y="212683"/>
                </a:lnTo>
                <a:lnTo>
                  <a:pt x="149275" y="217716"/>
                </a:lnTo>
                <a:lnTo>
                  <a:pt x="141728" y="220392"/>
                </a:lnTo>
                <a:lnTo>
                  <a:pt x="134792" y="223128"/>
                </a:lnTo>
                <a:lnTo>
                  <a:pt x="128263" y="225904"/>
                </a:lnTo>
                <a:lnTo>
                  <a:pt x="115929" y="231530"/>
                </a:lnTo>
                <a:lnTo>
                  <a:pt x="109972" y="234363"/>
                </a:lnTo>
                <a:lnTo>
                  <a:pt x="100814" y="237511"/>
                </a:lnTo>
                <a:lnTo>
                  <a:pt x="97039" y="238351"/>
                </a:lnTo>
                <a:lnTo>
                  <a:pt x="90303" y="241824"/>
                </a:lnTo>
                <a:lnTo>
                  <a:pt x="87174" y="244083"/>
                </a:lnTo>
                <a:lnTo>
                  <a:pt x="85088" y="247495"/>
                </a:lnTo>
                <a:lnTo>
                  <a:pt x="83697" y="251674"/>
                </a:lnTo>
                <a:lnTo>
                  <a:pt x="8091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70"/>
          <p:cNvSpPr/>
          <p:nvPr/>
        </p:nvSpPr>
        <p:spPr>
          <a:xfrm>
            <a:off x="3020377" y="3463290"/>
            <a:ext cx="334328" cy="42863"/>
          </a:xfrm>
          <a:custGeom>
            <a:avLst/>
            <a:gdLst/>
            <a:ahLst/>
            <a:cxnLst/>
            <a:rect l="0" t="0" r="0" b="0"/>
            <a:pathLst>
              <a:path w="334328" h="42863">
                <a:moveTo>
                  <a:pt x="0" y="42862"/>
                </a:moveTo>
                <a:lnTo>
                  <a:pt x="18203" y="42862"/>
                </a:lnTo>
                <a:lnTo>
                  <a:pt x="29280" y="41910"/>
                </a:lnTo>
                <a:lnTo>
                  <a:pt x="42380" y="40322"/>
                </a:lnTo>
                <a:lnTo>
                  <a:pt x="56828" y="38311"/>
                </a:lnTo>
                <a:lnTo>
                  <a:pt x="72176" y="36971"/>
                </a:lnTo>
                <a:lnTo>
                  <a:pt x="88122" y="36077"/>
                </a:lnTo>
                <a:lnTo>
                  <a:pt x="118223" y="35084"/>
                </a:lnTo>
                <a:lnTo>
                  <a:pt x="141126" y="34643"/>
                </a:lnTo>
                <a:lnTo>
                  <a:pt x="155044" y="33572"/>
                </a:lnTo>
                <a:lnTo>
                  <a:pt x="170990" y="31907"/>
                </a:lnTo>
                <a:lnTo>
                  <a:pt x="188288" y="29844"/>
                </a:lnTo>
                <a:lnTo>
                  <a:pt x="202678" y="27515"/>
                </a:lnTo>
                <a:lnTo>
                  <a:pt x="215129" y="25011"/>
                </a:lnTo>
                <a:lnTo>
                  <a:pt x="226287" y="22389"/>
                </a:lnTo>
                <a:lnTo>
                  <a:pt x="235630" y="20641"/>
                </a:lnTo>
                <a:lnTo>
                  <a:pt x="243764" y="19476"/>
                </a:lnTo>
                <a:lnTo>
                  <a:pt x="251092" y="18699"/>
                </a:lnTo>
                <a:lnTo>
                  <a:pt x="257882" y="17228"/>
                </a:lnTo>
                <a:lnTo>
                  <a:pt x="264314" y="1529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71"/>
          <p:cNvSpPr/>
          <p:nvPr/>
        </p:nvSpPr>
        <p:spPr>
          <a:xfrm>
            <a:off x="3797409" y="3334702"/>
            <a:ext cx="320249" cy="473862"/>
          </a:xfrm>
          <a:custGeom>
            <a:avLst/>
            <a:gdLst/>
            <a:ahLst/>
            <a:cxnLst/>
            <a:rect l="0" t="0" r="0" b="0"/>
            <a:pathLst>
              <a:path w="320249" h="473862">
                <a:moveTo>
                  <a:pt x="28783" y="214313"/>
                </a:moveTo>
                <a:lnTo>
                  <a:pt x="28783" y="227965"/>
                </a:lnTo>
                <a:lnTo>
                  <a:pt x="31323" y="262608"/>
                </a:lnTo>
                <a:lnTo>
                  <a:pt x="33334" y="286514"/>
                </a:lnTo>
                <a:lnTo>
                  <a:pt x="33722" y="308167"/>
                </a:lnTo>
                <a:lnTo>
                  <a:pt x="33028" y="328317"/>
                </a:lnTo>
                <a:lnTo>
                  <a:pt x="31613" y="347466"/>
                </a:lnTo>
                <a:lnTo>
                  <a:pt x="29717" y="366899"/>
                </a:lnTo>
                <a:lnTo>
                  <a:pt x="25071" y="406271"/>
                </a:lnTo>
                <a:lnTo>
                  <a:pt x="21546" y="423248"/>
                </a:lnTo>
                <a:lnTo>
                  <a:pt x="17290" y="438375"/>
                </a:lnTo>
                <a:lnTo>
                  <a:pt x="12549" y="452270"/>
                </a:lnTo>
                <a:lnTo>
                  <a:pt x="8435" y="461534"/>
                </a:lnTo>
                <a:lnTo>
                  <a:pt x="4740" y="467709"/>
                </a:lnTo>
                <a:lnTo>
                  <a:pt x="0" y="473618"/>
                </a:lnTo>
                <a:lnTo>
                  <a:pt x="70" y="473861"/>
                </a:lnTo>
                <a:lnTo>
                  <a:pt x="1068" y="473069"/>
                </a:lnTo>
                <a:lnTo>
                  <a:pt x="7025" y="458304"/>
                </a:lnTo>
                <a:lnTo>
                  <a:pt x="14822" y="435831"/>
                </a:lnTo>
                <a:lnTo>
                  <a:pt x="21381" y="421999"/>
                </a:lnTo>
                <a:lnTo>
                  <a:pt x="49555" y="367289"/>
                </a:lnTo>
                <a:lnTo>
                  <a:pt x="55967" y="353444"/>
                </a:lnTo>
                <a:lnTo>
                  <a:pt x="61193" y="341357"/>
                </a:lnTo>
                <a:lnTo>
                  <a:pt x="72080" y="317767"/>
                </a:lnTo>
                <a:lnTo>
                  <a:pt x="99079" y="262746"/>
                </a:lnTo>
                <a:lnTo>
                  <a:pt x="112794" y="235171"/>
                </a:lnTo>
                <a:lnTo>
                  <a:pt x="124796" y="212978"/>
                </a:lnTo>
                <a:lnTo>
                  <a:pt x="135654" y="194373"/>
                </a:lnTo>
                <a:lnTo>
                  <a:pt x="145750" y="178159"/>
                </a:lnTo>
                <a:lnTo>
                  <a:pt x="155339" y="164493"/>
                </a:lnTo>
                <a:lnTo>
                  <a:pt x="164588" y="152525"/>
                </a:lnTo>
                <a:lnTo>
                  <a:pt x="173612" y="141688"/>
                </a:lnTo>
                <a:lnTo>
                  <a:pt x="222720" y="85479"/>
                </a:lnTo>
                <a:lnTo>
                  <a:pt x="248645" y="56723"/>
                </a:lnTo>
                <a:lnTo>
                  <a:pt x="258225" y="46388"/>
                </a:lnTo>
                <a:lnTo>
                  <a:pt x="268422" y="37593"/>
                </a:lnTo>
                <a:lnTo>
                  <a:pt x="279029" y="29825"/>
                </a:lnTo>
                <a:lnTo>
                  <a:pt x="289912" y="22741"/>
                </a:lnTo>
                <a:lnTo>
                  <a:pt x="298119" y="17065"/>
                </a:lnTo>
                <a:lnTo>
                  <a:pt x="304543" y="12330"/>
                </a:lnTo>
                <a:lnTo>
                  <a:pt x="3202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72"/>
          <p:cNvSpPr/>
          <p:nvPr/>
        </p:nvSpPr>
        <p:spPr>
          <a:xfrm>
            <a:off x="2036085" y="3842863"/>
            <a:ext cx="49891" cy="417670"/>
          </a:xfrm>
          <a:custGeom>
            <a:avLst/>
            <a:gdLst/>
            <a:ahLst/>
            <a:cxnLst/>
            <a:rect l="0" t="0" r="0" b="0"/>
            <a:pathLst>
              <a:path w="49891" h="417670">
                <a:moveTo>
                  <a:pt x="49890" y="14762"/>
                </a:moveTo>
                <a:lnTo>
                  <a:pt x="49890" y="0"/>
                </a:lnTo>
                <a:lnTo>
                  <a:pt x="49890" y="59175"/>
                </a:lnTo>
                <a:lnTo>
                  <a:pt x="48937" y="69136"/>
                </a:lnTo>
                <a:lnTo>
                  <a:pt x="47349" y="80538"/>
                </a:lnTo>
                <a:lnTo>
                  <a:pt x="45339" y="92903"/>
                </a:lnTo>
                <a:lnTo>
                  <a:pt x="43045" y="104956"/>
                </a:lnTo>
                <a:lnTo>
                  <a:pt x="37958" y="128508"/>
                </a:lnTo>
                <a:lnTo>
                  <a:pt x="20637" y="222348"/>
                </a:lnTo>
                <a:lnTo>
                  <a:pt x="16100" y="253165"/>
                </a:lnTo>
                <a:lnTo>
                  <a:pt x="13076" y="279425"/>
                </a:lnTo>
                <a:lnTo>
                  <a:pt x="11060" y="302646"/>
                </a:lnTo>
                <a:lnTo>
                  <a:pt x="8763" y="320032"/>
                </a:lnTo>
                <a:lnTo>
                  <a:pt x="6279" y="333528"/>
                </a:lnTo>
                <a:lnTo>
                  <a:pt x="3671" y="344430"/>
                </a:lnTo>
                <a:lnTo>
                  <a:pt x="1932" y="353603"/>
                </a:lnTo>
                <a:lnTo>
                  <a:pt x="773" y="361623"/>
                </a:lnTo>
                <a:lnTo>
                  <a:pt x="0" y="368875"/>
                </a:lnTo>
                <a:lnTo>
                  <a:pt x="437" y="374662"/>
                </a:lnTo>
                <a:lnTo>
                  <a:pt x="1681" y="379473"/>
                </a:lnTo>
                <a:lnTo>
                  <a:pt x="3463" y="383632"/>
                </a:lnTo>
                <a:lnTo>
                  <a:pt x="4651" y="387358"/>
                </a:lnTo>
                <a:lnTo>
                  <a:pt x="5971" y="394038"/>
                </a:lnTo>
                <a:lnTo>
                  <a:pt x="6558" y="402721"/>
                </a:lnTo>
                <a:lnTo>
                  <a:pt x="7027" y="4176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73"/>
          <p:cNvSpPr/>
          <p:nvPr/>
        </p:nvSpPr>
        <p:spPr>
          <a:xfrm>
            <a:off x="2308859" y="3934777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0" y="0"/>
                </a:moveTo>
                <a:lnTo>
                  <a:pt x="4551" y="13652"/>
                </a:lnTo>
                <a:lnTo>
                  <a:pt x="6845" y="21484"/>
                </a:lnTo>
                <a:lnTo>
                  <a:pt x="11932" y="40346"/>
                </a:lnTo>
                <a:lnTo>
                  <a:pt x="13670" y="48805"/>
                </a:lnTo>
                <a:lnTo>
                  <a:pt x="14829" y="56349"/>
                </a:lnTo>
                <a:lnTo>
                  <a:pt x="15601" y="63284"/>
                </a:lnTo>
                <a:lnTo>
                  <a:pt x="16116" y="77432"/>
                </a:lnTo>
                <a:lnTo>
                  <a:pt x="16942" y="148257"/>
                </a:lnTo>
                <a:lnTo>
                  <a:pt x="1714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74"/>
          <p:cNvSpPr/>
          <p:nvPr/>
        </p:nvSpPr>
        <p:spPr>
          <a:xfrm>
            <a:off x="2188844" y="4011929"/>
            <a:ext cx="248604" cy="60009"/>
          </a:xfrm>
          <a:custGeom>
            <a:avLst/>
            <a:gdLst/>
            <a:ahLst/>
            <a:cxnLst/>
            <a:rect l="0" t="0" r="0" b="0"/>
            <a:pathLst>
              <a:path w="248604" h="60009">
                <a:moveTo>
                  <a:pt x="0" y="60008"/>
                </a:moveTo>
                <a:lnTo>
                  <a:pt x="4551" y="50906"/>
                </a:lnTo>
                <a:lnTo>
                  <a:pt x="6845" y="47273"/>
                </a:lnTo>
                <a:lnTo>
                  <a:pt x="9326" y="43898"/>
                </a:lnTo>
                <a:lnTo>
                  <a:pt x="11932" y="40695"/>
                </a:lnTo>
                <a:lnTo>
                  <a:pt x="14622" y="37608"/>
                </a:lnTo>
                <a:lnTo>
                  <a:pt x="17369" y="34597"/>
                </a:lnTo>
                <a:lnTo>
                  <a:pt x="20152" y="31637"/>
                </a:lnTo>
                <a:lnTo>
                  <a:pt x="24865" y="29664"/>
                </a:lnTo>
                <a:lnTo>
                  <a:pt x="30864" y="28349"/>
                </a:lnTo>
                <a:lnTo>
                  <a:pt x="37721" y="27472"/>
                </a:lnTo>
                <a:lnTo>
                  <a:pt x="44198" y="25935"/>
                </a:lnTo>
                <a:lnTo>
                  <a:pt x="50420" y="23958"/>
                </a:lnTo>
                <a:lnTo>
                  <a:pt x="56473" y="21687"/>
                </a:lnTo>
                <a:lnTo>
                  <a:pt x="63367" y="20173"/>
                </a:lnTo>
                <a:lnTo>
                  <a:pt x="70820" y="19164"/>
                </a:lnTo>
                <a:lnTo>
                  <a:pt x="78646" y="18491"/>
                </a:lnTo>
                <a:lnTo>
                  <a:pt x="105121" y="15204"/>
                </a:lnTo>
                <a:lnTo>
                  <a:pt x="121516" y="12993"/>
                </a:lnTo>
                <a:lnTo>
                  <a:pt x="136256" y="11520"/>
                </a:lnTo>
                <a:lnTo>
                  <a:pt x="149893" y="10538"/>
                </a:lnTo>
                <a:lnTo>
                  <a:pt x="174252" y="9446"/>
                </a:lnTo>
                <a:lnTo>
                  <a:pt x="194603" y="8961"/>
                </a:lnTo>
                <a:lnTo>
                  <a:pt x="204983" y="7879"/>
                </a:lnTo>
                <a:lnTo>
                  <a:pt x="215713" y="620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75"/>
          <p:cNvSpPr/>
          <p:nvPr/>
        </p:nvSpPr>
        <p:spPr>
          <a:xfrm>
            <a:off x="2428875" y="3901679"/>
            <a:ext cx="336786" cy="333137"/>
          </a:xfrm>
          <a:custGeom>
            <a:avLst/>
            <a:gdLst/>
            <a:ahLst/>
            <a:cxnLst/>
            <a:rect l="0" t="0" r="0" b="0"/>
            <a:pathLst>
              <a:path w="336786" h="333137">
                <a:moveTo>
                  <a:pt x="325754" y="7381"/>
                </a:moveTo>
                <a:lnTo>
                  <a:pt x="334856" y="2830"/>
                </a:lnTo>
                <a:lnTo>
                  <a:pt x="336585" y="1489"/>
                </a:lnTo>
                <a:lnTo>
                  <a:pt x="336785" y="595"/>
                </a:lnTo>
                <a:lnTo>
                  <a:pt x="335965" y="0"/>
                </a:lnTo>
                <a:lnTo>
                  <a:pt x="324942" y="555"/>
                </a:lnTo>
                <a:lnTo>
                  <a:pt x="152633" y="13683"/>
                </a:lnTo>
                <a:lnTo>
                  <a:pt x="138903" y="14439"/>
                </a:lnTo>
                <a:lnTo>
                  <a:pt x="128796" y="15896"/>
                </a:lnTo>
                <a:lnTo>
                  <a:pt x="121107" y="17820"/>
                </a:lnTo>
                <a:lnTo>
                  <a:pt x="111928" y="21545"/>
                </a:lnTo>
                <a:lnTo>
                  <a:pt x="110813" y="22539"/>
                </a:lnTo>
                <a:lnTo>
                  <a:pt x="111023" y="23201"/>
                </a:lnTo>
                <a:lnTo>
                  <a:pt x="111318" y="28684"/>
                </a:lnTo>
                <a:lnTo>
                  <a:pt x="110407" y="34918"/>
                </a:lnTo>
                <a:lnTo>
                  <a:pt x="106854" y="54545"/>
                </a:lnTo>
                <a:lnTo>
                  <a:pt x="104574" y="63588"/>
                </a:lnTo>
                <a:lnTo>
                  <a:pt x="102101" y="71522"/>
                </a:lnTo>
                <a:lnTo>
                  <a:pt x="99499" y="78717"/>
                </a:lnTo>
                <a:lnTo>
                  <a:pt x="97765" y="85418"/>
                </a:lnTo>
                <a:lnTo>
                  <a:pt x="96609" y="91790"/>
                </a:lnTo>
                <a:lnTo>
                  <a:pt x="95838" y="97944"/>
                </a:lnTo>
                <a:lnTo>
                  <a:pt x="91515" y="107761"/>
                </a:lnTo>
                <a:lnTo>
                  <a:pt x="84822" y="120021"/>
                </a:lnTo>
                <a:lnTo>
                  <a:pt x="61459" y="159247"/>
                </a:lnTo>
                <a:lnTo>
                  <a:pt x="61928" y="160060"/>
                </a:lnTo>
                <a:lnTo>
                  <a:pt x="63193" y="160602"/>
                </a:lnTo>
                <a:lnTo>
                  <a:pt x="68090" y="161204"/>
                </a:lnTo>
                <a:lnTo>
                  <a:pt x="76617" y="161472"/>
                </a:lnTo>
                <a:lnTo>
                  <a:pt x="110331" y="161622"/>
                </a:lnTo>
                <a:lnTo>
                  <a:pt x="127846" y="162596"/>
                </a:lnTo>
                <a:lnTo>
                  <a:pt x="170168" y="166218"/>
                </a:lnTo>
                <a:lnTo>
                  <a:pt x="190598" y="168517"/>
                </a:lnTo>
                <a:lnTo>
                  <a:pt x="228537" y="173612"/>
                </a:lnTo>
                <a:lnTo>
                  <a:pt x="244750" y="176304"/>
                </a:lnTo>
                <a:lnTo>
                  <a:pt x="259369" y="179051"/>
                </a:lnTo>
                <a:lnTo>
                  <a:pt x="272925" y="181835"/>
                </a:lnTo>
                <a:lnTo>
                  <a:pt x="282915" y="185596"/>
                </a:lnTo>
                <a:lnTo>
                  <a:pt x="290527" y="190008"/>
                </a:lnTo>
                <a:lnTo>
                  <a:pt x="296555" y="194855"/>
                </a:lnTo>
                <a:lnTo>
                  <a:pt x="305792" y="202780"/>
                </a:lnTo>
                <a:lnTo>
                  <a:pt x="313072" y="209477"/>
                </a:lnTo>
                <a:lnTo>
                  <a:pt x="322526" y="218603"/>
                </a:lnTo>
                <a:lnTo>
                  <a:pt x="328447" y="224447"/>
                </a:lnTo>
                <a:lnTo>
                  <a:pt x="329454" y="227339"/>
                </a:lnTo>
                <a:lnTo>
                  <a:pt x="329174" y="230219"/>
                </a:lnTo>
                <a:lnTo>
                  <a:pt x="326322" y="237865"/>
                </a:lnTo>
                <a:lnTo>
                  <a:pt x="321879" y="250788"/>
                </a:lnTo>
                <a:lnTo>
                  <a:pt x="319361" y="257282"/>
                </a:lnTo>
                <a:lnTo>
                  <a:pt x="316730" y="263517"/>
                </a:lnTo>
                <a:lnTo>
                  <a:pt x="314023" y="269578"/>
                </a:lnTo>
                <a:lnTo>
                  <a:pt x="309361" y="275524"/>
                </a:lnTo>
                <a:lnTo>
                  <a:pt x="303396" y="281393"/>
                </a:lnTo>
                <a:lnTo>
                  <a:pt x="296561" y="287211"/>
                </a:lnTo>
                <a:lnTo>
                  <a:pt x="290100" y="292041"/>
                </a:lnTo>
                <a:lnTo>
                  <a:pt x="283887" y="296214"/>
                </a:lnTo>
                <a:lnTo>
                  <a:pt x="277840" y="299949"/>
                </a:lnTo>
                <a:lnTo>
                  <a:pt x="269999" y="304344"/>
                </a:lnTo>
                <a:lnTo>
                  <a:pt x="251127" y="314307"/>
                </a:lnTo>
                <a:lnTo>
                  <a:pt x="242665" y="317726"/>
                </a:lnTo>
                <a:lnTo>
                  <a:pt x="235119" y="320005"/>
                </a:lnTo>
                <a:lnTo>
                  <a:pt x="207777" y="325753"/>
                </a:lnTo>
                <a:lnTo>
                  <a:pt x="195668" y="328213"/>
                </a:lnTo>
                <a:lnTo>
                  <a:pt x="184737" y="329854"/>
                </a:lnTo>
                <a:lnTo>
                  <a:pt x="174593" y="330948"/>
                </a:lnTo>
                <a:lnTo>
                  <a:pt x="164973" y="331677"/>
                </a:lnTo>
                <a:lnTo>
                  <a:pt x="113643" y="332487"/>
                </a:lnTo>
                <a:lnTo>
                  <a:pt x="0" y="333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76"/>
          <p:cNvSpPr/>
          <p:nvPr/>
        </p:nvSpPr>
        <p:spPr>
          <a:xfrm>
            <a:off x="2276231" y="4054792"/>
            <a:ext cx="41202" cy="171451"/>
          </a:xfrm>
          <a:custGeom>
            <a:avLst/>
            <a:gdLst/>
            <a:ahLst/>
            <a:cxnLst/>
            <a:rect l="0" t="0" r="0" b="0"/>
            <a:pathLst>
              <a:path w="41202" h="171451">
                <a:moveTo>
                  <a:pt x="41201" y="0"/>
                </a:moveTo>
                <a:lnTo>
                  <a:pt x="41201" y="9102"/>
                </a:lnTo>
                <a:lnTo>
                  <a:pt x="40248" y="13688"/>
                </a:lnTo>
                <a:lnTo>
                  <a:pt x="38661" y="18650"/>
                </a:lnTo>
                <a:lnTo>
                  <a:pt x="36650" y="23864"/>
                </a:lnTo>
                <a:lnTo>
                  <a:pt x="34357" y="28292"/>
                </a:lnTo>
                <a:lnTo>
                  <a:pt x="31876" y="32196"/>
                </a:lnTo>
                <a:lnTo>
                  <a:pt x="29269" y="35752"/>
                </a:lnTo>
                <a:lnTo>
                  <a:pt x="27531" y="41932"/>
                </a:lnTo>
                <a:lnTo>
                  <a:pt x="26373" y="49862"/>
                </a:lnTo>
                <a:lnTo>
                  <a:pt x="25601" y="58959"/>
                </a:lnTo>
                <a:lnTo>
                  <a:pt x="24133" y="65976"/>
                </a:lnTo>
                <a:lnTo>
                  <a:pt x="22202" y="71607"/>
                </a:lnTo>
                <a:lnTo>
                  <a:pt x="19963" y="76313"/>
                </a:lnTo>
                <a:lnTo>
                  <a:pt x="17517" y="82308"/>
                </a:lnTo>
                <a:lnTo>
                  <a:pt x="14934" y="89162"/>
                </a:lnTo>
                <a:lnTo>
                  <a:pt x="12260" y="96589"/>
                </a:lnTo>
                <a:lnTo>
                  <a:pt x="9525" y="106302"/>
                </a:lnTo>
                <a:lnTo>
                  <a:pt x="6748" y="117541"/>
                </a:lnTo>
                <a:lnTo>
                  <a:pt x="3945" y="129796"/>
                </a:lnTo>
                <a:lnTo>
                  <a:pt x="2076" y="138918"/>
                </a:lnTo>
                <a:lnTo>
                  <a:pt x="830" y="145952"/>
                </a:lnTo>
                <a:lnTo>
                  <a:pt x="0" y="151594"/>
                </a:lnTo>
                <a:lnTo>
                  <a:pt x="398" y="155355"/>
                </a:lnTo>
                <a:lnTo>
                  <a:pt x="1617" y="157863"/>
                </a:lnTo>
                <a:lnTo>
                  <a:pt x="3381" y="159534"/>
                </a:lnTo>
                <a:lnTo>
                  <a:pt x="4558" y="161601"/>
                </a:lnTo>
                <a:lnTo>
                  <a:pt x="5342" y="163932"/>
                </a:lnTo>
                <a:lnTo>
                  <a:pt x="6911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77"/>
          <p:cNvSpPr/>
          <p:nvPr/>
        </p:nvSpPr>
        <p:spPr>
          <a:xfrm>
            <a:off x="2848927" y="4097654"/>
            <a:ext cx="334328" cy="34292"/>
          </a:xfrm>
          <a:custGeom>
            <a:avLst/>
            <a:gdLst/>
            <a:ahLst/>
            <a:cxnLst/>
            <a:rect l="0" t="0" r="0" b="0"/>
            <a:pathLst>
              <a:path w="334328" h="34292">
                <a:moveTo>
                  <a:pt x="0" y="34291"/>
                </a:moveTo>
                <a:lnTo>
                  <a:pt x="4551" y="29740"/>
                </a:lnTo>
                <a:lnTo>
                  <a:pt x="7797" y="28399"/>
                </a:lnTo>
                <a:lnTo>
                  <a:pt x="11865" y="27506"/>
                </a:lnTo>
                <a:lnTo>
                  <a:pt x="16482" y="26910"/>
                </a:lnTo>
                <a:lnTo>
                  <a:pt x="23371" y="26513"/>
                </a:lnTo>
                <a:lnTo>
                  <a:pt x="41184" y="26071"/>
                </a:lnTo>
                <a:lnTo>
                  <a:pt x="68083" y="25823"/>
                </a:lnTo>
                <a:lnTo>
                  <a:pt x="76821" y="24835"/>
                </a:lnTo>
                <a:lnTo>
                  <a:pt x="85504" y="23225"/>
                </a:lnTo>
                <a:lnTo>
                  <a:pt x="94150" y="21198"/>
                </a:lnTo>
                <a:lnTo>
                  <a:pt x="106582" y="19848"/>
                </a:lnTo>
                <a:lnTo>
                  <a:pt x="121537" y="18947"/>
                </a:lnTo>
                <a:lnTo>
                  <a:pt x="138175" y="18346"/>
                </a:lnTo>
                <a:lnTo>
                  <a:pt x="187141" y="15139"/>
                </a:lnTo>
                <a:lnTo>
                  <a:pt x="216201" y="12951"/>
                </a:lnTo>
                <a:lnTo>
                  <a:pt x="240336" y="1053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78"/>
          <p:cNvSpPr/>
          <p:nvPr/>
        </p:nvSpPr>
        <p:spPr>
          <a:xfrm>
            <a:off x="2908935" y="4037647"/>
            <a:ext cx="334328" cy="1"/>
          </a:xfrm>
          <a:custGeom>
            <a:avLst/>
            <a:gdLst/>
            <a:ahLst/>
            <a:cxnLst/>
            <a:rect l="0" t="0" r="0" b="0"/>
            <a:pathLst>
              <a:path w="334328" h="1">
                <a:moveTo>
                  <a:pt x="0" y="0"/>
                </a:move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79"/>
          <p:cNvSpPr/>
          <p:nvPr/>
        </p:nvSpPr>
        <p:spPr>
          <a:xfrm>
            <a:off x="3260959" y="3874770"/>
            <a:ext cx="298709" cy="452936"/>
          </a:xfrm>
          <a:custGeom>
            <a:avLst/>
            <a:gdLst/>
            <a:ahLst/>
            <a:cxnLst/>
            <a:rect l="0" t="0" r="0" b="0"/>
            <a:pathLst>
              <a:path w="298709" h="452936">
                <a:moveTo>
                  <a:pt x="273768" y="0"/>
                </a:moveTo>
                <a:lnTo>
                  <a:pt x="273768" y="4550"/>
                </a:lnTo>
                <a:lnTo>
                  <a:pt x="271863" y="6844"/>
                </a:lnTo>
                <a:lnTo>
                  <a:pt x="264666" y="11931"/>
                </a:lnTo>
                <a:lnTo>
                  <a:pt x="250038" y="22448"/>
                </a:lnTo>
                <a:lnTo>
                  <a:pt x="240803" y="29252"/>
                </a:lnTo>
                <a:lnTo>
                  <a:pt x="232742" y="34742"/>
                </a:lnTo>
                <a:lnTo>
                  <a:pt x="225462" y="39353"/>
                </a:lnTo>
                <a:lnTo>
                  <a:pt x="218704" y="43381"/>
                </a:lnTo>
                <a:lnTo>
                  <a:pt x="212294" y="47018"/>
                </a:lnTo>
                <a:lnTo>
                  <a:pt x="200091" y="53599"/>
                </a:lnTo>
                <a:lnTo>
                  <a:pt x="182511" y="62659"/>
                </a:lnTo>
                <a:lnTo>
                  <a:pt x="176735" y="66538"/>
                </a:lnTo>
                <a:lnTo>
                  <a:pt x="170979" y="71029"/>
                </a:lnTo>
                <a:lnTo>
                  <a:pt x="165237" y="75927"/>
                </a:lnTo>
                <a:lnTo>
                  <a:pt x="148697" y="88990"/>
                </a:lnTo>
                <a:lnTo>
                  <a:pt x="138952" y="96474"/>
                </a:lnTo>
                <a:lnTo>
                  <a:pt x="130551" y="103368"/>
                </a:lnTo>
                <a:lnTo>
                  <a:pt x="123045" y="109870"/>
                </a:lnTo>
                <a:lnTo>
                  <a:pt x="116136" y="116109"/>
                </a:lnTo>
                <a:lnTo>
                  <a:pt x="103379" y="128121"/>
                </a:lnTo>
                <a:lnTo>
                  <a:pt x="97310" y="133991"/>
                </a:lnTo>
                <a:lnTo>
                  <a:pt x="91360" y="140762"/>
                </a:lnTo>
                <a:lnTo>
                  <a:pt x="85487" y="148134"/>
                </a:lnTo>
                <a:lnTo>
                  <a:pt x="79668" y="155906"/>
                </a:lnTo>
                <a:lnTo>
                  <a:pt x="70661" y="169621"/>
                </a:lnTo>
                <a:lnTo>
                  <a:pt x="66926" y="175946"/>
                </a:lnTo>
                <a:lnTo>
                  <a:pt x="55156" y="198213"/>
                </a:lnTo>
                <a:lnTo>
                  <a:pt x="28867" y="249973"/>
                </a:lnTo>
                <a:lnTo>
                  <a:pt x="23823" y="260946"/>
                </a:lnTo>
                <a:lnTo>
                  <a:pt x="19508" y="271119"/>
                </a:lnTo>
                <a:lnTo>
                  <a:pt x="15679" y="280758"/>
                </a:lnTo>
                <a:lnTo>
                  <a:pt x="12174" y="291947"/>
                </a:lnTo>
                <a:lnTo>
                  <a:pt x="8884" y="304169"/>
                </a:lnTo>
                <a:lnTo>
                  <a:pt x="5739" y="317079"/>
                </a:lnTo>
                <a:lnTo>
                  <a:pt x="3642" y="328543"/>
                </a:lnTo>
                <a:lnTo>
                  <a:pt x="2244" y="339044"/>
                </a:lnTo>
                <a:lnTo>
                  <a:pt x="1312" y="348902"/>
                </a:lnTo>
                <a:lnTo>
                  <a:pt x="691" y="357379"/>
                </a:lnTo>
                <a:lnTo>
                  <a:pt x="276" y="364935"/>
                </a:lnTo>
                <a:lnTo>
                  <a:pt x="0" y="371877"/>
                </a:lnTo>
                <a:lnTo>
                  <a:pt x="2233" y="384671"/>
                </a:lnTo>
                <a:lnTo>
                  <a:pt x="6401" y="395754"/>
                </a:lnTo>
                <a:lnTo>
                  <a:pt x="15055" y="409254"/>
                </a:lnTo>
                <a:lnTo>
                  <a:pt x="24164" y="422873"/>
                </a:lnTo>
                <a:lnTo>
                  <a:pt x="32023" y="433371"/>
                </a:lnTo>
                <a:lnTo>
                  <a:pt x="35452" y="437503"/>
                </a:lnTo>
                <a:lnTo>
                  <a:pt x="39643" y="440259"/>
                </a:lnTo>
                <a:lnTo>
                  <a:pt x="44342" y="442096"/>
                </a:lnTo>
                <a:lnTo>
                  <a:pt x="49380" y="443320"/>
                </a:lnTo>
                <a:lnTo>
                  <a:pt x="57518" y="447221"/>
                </a:lnTo>
                <a:lnTo>
                  <a:pt x="61021" y="449595"/>
                </a:lnTo>
                <a:lnTo>
                  <a:pt x="66214" y="451177"/>
                </a:lnTo>
                <a:lnTo>
                  <a:pt x="72534" y="452232"/>
                </a:lnTo>
                <a:lnTo>
                  <a:pt x="79604" y="452935"/>
                </a:lnTo>
                <a:lnTo>
                  <a:pt x="88128" y="452452"/>
                </a:lnTo>
                <a:lnTo>
                  <a:pt x="97620" y="451177"/>
                </a:lnTo>
                <a:lnTo>
                  <a:pt x="107759" y="449374"/>
                </a:lnTo>
                <a:lnTo>
                  <a:pt x="117375" y="448173"/>
                </a:lnTo>
                <a:lnTo>
                  <a:pt x="126644" y="447371"/>
                </a:lnTo>
                <a:lnTo>
                  <a:pt x="135680" y="446838"/>
                </a:lnTo>
                <a:lnTo>
                  <a:pt x="143609" y="445529"/>
                </a:lnTo>
                <a:lnTo>
                  <a:pt x="150800" y="443704"/>
                </a:lnTo>
                <a:lnTo>
                  <a:pt x="180581" y="433932"/>
                </a:lnTo>
                <a:lnTo>
                  <a:pt x="187831" y="431210"/>
                </a:lnTo>
                <a:lnTo>
                  <a:pt x="194569" y="428443"/>
                </a:lnTo>
                <a:lnTo>
                  <a:pt x="200966" y="425646"/>
                </a:lnTo>
                <a:lnTo>
                  <a:pt x="213154" y="419998"/>
                </a:lnTo>
                <a:lnTo>
                  <a:pt x="219071" y="417159"/>
                </a:lnTo>
                <a:lnTo>
                  <a:pt x="228186" y="411464"/>
                </a:lnTo>
                <a:lnTo>
                  <a:pt x="231950" y="408611"/>
                </a:lnTo>
                <a:lnTo>
                  <a:pt x="237317" y="402900"/>
                </a:lnTo>
                <a:lnTo>
                  <a:pt x="243752" y="395282"/>
                </a:lnTo>
                <a:lnTo>
                  <a:pt x="258523" y="376658"/>
                </a:lnTo>
                <a:lnTo>
                  <a:pt x="274612" y="355681"/>
                </a:lnTo>
                <a:lnTo>
                  <a:pt x="280998" y="345706"/>
                </a:lnTo>
                <a:lnTo>
                  <a:pt x="286208" y="336198"/>
                </a:lnTo>
                <a:lnTo>
                  <a:pt x="290634" y="327002"/>
                </a:lnTo>
                <a:lnTo>
                  <a:pt x="293584" y="318966"/>
                </a:lnTo>
                <a:lnTo>
                  <a:pt x="296862" y="304957"/>
                </a:lnTo>
                <a:lnTo>
                  <a:pt x="298708" y="290912"/>
                </a:lnTo>
                <a:lnTo>
                  <a:pt x="296600" y="281377"/>
                </a:lnTo>
                <a:lnTo>
                  <a:pt x="294704" y="276166"/>
                </a:lnTo>
                <a:lnTo>
                  <a:pt x="292488" y="272693"/>
                </a:lnTo>
                <a:lnTo>
                  <a:pt x="290058" y="270378"/>
                </a:lnTo>
                <a:lnTo>
                  <a:pt x="282913" y="266853"/>
                </a:lnTo>
                <a:lnTo>
                  <a:pt x="277007" y="264579"/>
                </a:lnTo>
                <a:lnTo>
                  <a:pt x="270213" y="262111"/>
                </a:lnTo>
                <a:lnTo>
                  <a:pt x="264730" y="259513"/>
                </a:lnTo>
                <a:lnTo>
                  <a:pt x="256099" y="254086"/>
                </a:lnTo>
                <a:lnTo>
                  <a:pt x="251511" y="252258"/>
                </a:lnTo>
                <a:lnTo>
                  <a:pt x="246548" y="251040"/>
                </a:lnTo>
                <a:lnTo>
                  <a:pt x="241333" y="250227"/>
                </a:lnTo>
                <a:lnTo>
                  <a:pt x="235953" y="250638"/>
                </a:lnTo>
                <a:lnTo>
                  <a:pt x="230460" y="251864"/>
                </a:lnTo>
                <a:lnTo>
                  <a:pt x="224894" y="253634"/>
                </a:lnTo>
                <a:lnTo>
                  <a:pt x="215467" y="255767"/>
                </a:lnTo>
                <a:lnTo>
                  <a:pt x="189754" y="260677"/>
                </a:lnTo>
                <a:lnTo>
                  <a:pt x="178706" y="263319"/>
                </a:lnTo>
                <a:lnTo>
                  <a:pt x="169436" y="266034"/>
                </a:lnTo>
                <a:lnTo>
                  <a:pt x="161351" y="268796"/>
                </a:lnTo>
                <a:lnTo>
                  <a:pt x="154056" y="271589"/>
                </a:lnTo>
                <a:lnTo>
                  <a:pt x="147288" y="274405"/>
                </a:lnTo>
                <a:lnTo>
                  <a:pt x="140870" y="277234"/>
                </a:lnTo>
                <a:lnTo>
                  <a:pt x="133734" y="281977"/>
                </a:lnTo>
                <a:lnTo>
                  <a:pt x="126120" y="287998"/>
                </a:lnTo>
                <a:lnTo>
                  <a:pt x="118186" y="294868"/>
                </a:lnTo>
                <a:lnTo>
                  <a:pt x="109087" y="303259"/>
                </a:lnTo>
                <a:lnTo>
                  <a:pt x="88816" y="322742"/>
                </a:lnTo>
                <a:lnTo>
                  <a:pt x="79982" y="332318"/>
                </a:lnTo>
                <a:lnTo>
                  <a:pt x="72187" y="341561"/>
                </a:lnTo>
                <a:lnTo>
                  <a:pt x="65086" y="350579"/>
                </a:lnTo>
                <a:lnTo>
                  <a:pt x="58447" y="360402"/>
                </a:lnTo>
                <a:lnTo>
                  <a:pt x="52115" y="370760"/>
                </a:lnTo>
                <a:lnTo>
                  <a:pt x="45990" y="381476"/>
                </a:lnTo>
                <a:lnTo>
                  <a:pt x="42858" y="391477"/>
                </a:lnTo>
                <a:lnTo>
                  <a:pt x="41723" y="401002"/>
                </a:lnTo>
                <a:lnTo>
                  <a:pt x="42233" y="431831"/>
                </a:lnTo>
                <a:lnTo>
                  <a:pt x="42311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80"/>
          <p:cNvSpPr/>
          <p:nvPr/>
        </p:nvSpPr>
        <p:spPr>
          <a:xfrm>
            <a:off x="3869054" y="3926204"/>
            <a:ext cx="240031" cy="339865"/>
          </a:xfrm>
          <a:custGeom>
            <a:avLst/>
            <a:gdLst/>
            <a:ahLst/>
            <a:cxnLst/>
            <a:rect l="0" t="0" r="0" b="0"/>
            <a:pathLst>
              <a:path w="240031" h="339865">
                <a:moveTo>
                  <a:pt x="0" y="154306"/>
                </a:moveTo>
                <a:lnTo>
                  <a:pt x="9103" y="163408"/>
                </a:lnTo>
                <a:lnTo>
                  <a:pt x="11783" y="167993"/>
                </a:lnTo>
                <a:lnTo>
                  <a:pt x="14762" y="178169"/>
                </a:lnTo>
                <a:lnTo>
                  <a:pt x="16509" y="184502"/>
                </a:lnTo>
                <a:lnTo>
                  <a:pt x="20990" y="199159"/>
                </a:lnTo>
                <a:lnTo>
                  <a:pt x="22566" y="206115"/>
                </a:lnTo>
                <a:lnTo>
                  <a:pt x="23617" y="212658"/>
                </a:lnTo>
                <a:lnTo>
                  <a:pt x="24317" y="218925"/>
                </a:lnTo>
                <a:lnTo>
                  <a:pt x="24784" y="225008"/>
                </a:lnTo>
                <a:lnTo>
                  <a:pt x="25095" y="230968"/>
                </a:lnTo>
                <a:lnTo>
                  <a:pt x="25303" y="236846"/>
                </a:lnTo>
                <a:lnTo>
                  <a:pt x="25595" y="263323"/>
                </a:lnTo>
                <a:lnTo>
                  <a:pt x="26589" y="270799"/>
                </a:lnTo>
                <a:lnTo>
                  <a:pt x="28203" y="276735"/>
                </a:lnTo>
                <a:lnTo>
                  <a:pt x="30232" y="281646"/>
                </a:lnTo>
                <a:lnTo>
                  <a:pt x="31585" y="287776"/>
                </a:lnTo>
                <a:lnTo>
                  <a:pt x="32487" y="294721"/>
                </a:lnTo>
                <a:lnTo>
                  <a:pt x="33088" y="302208"/>
                </a:lnTo>
                <a:lnTo>
                  <a:pt x="34441" y="308153"/>
                </a:lnTo>
                <a:lnTo>
                  <a:pt x="38485" y="317297"/>
                </a:lnTo>
                <a:lnTo>
                  <a:pt x="40917" y="327076"/>
                </a:lnTo>
                <a:lnTo>
                  <a:pt x="42478" y="339775"/>
                </a:lnTo>
                <a:lnTo>
                  <a:pt x="43559" y="339864"/>
                </a:lnTo>
                <a:lnTo>
                  <a:pt x="45232" y="338972"/>
                </a:lnTo>
                <a:lnTo>
                  <a:pt x="47300" y="337424"/>
                </a:lnTo>
                <a:lnTo>
                  <a:pt x="48678" y="334487"/>
                </a:lnTo>
                <a:lnTo>
                  <a:pt x="50210" y="326144"/>
                </a:lnTo>
                <a:lnTo>
                  <a:pt x="53431" y="316086"/>
                </a:lnTo>
                <a:lnTo>
                  <a:pt x="55623" y="310736"/>
                </a:lnTo>
                <a:lnTo>
                  <a:pt x="62800" y="296693"/>
                </a:lnTo>
                <a:lnTo>
                  <a:pt x="86014" y="253149"/>
                </a:lnTo>
                <a:lnTo>
                  <a:pt x="104015" y="22210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81"/>
          <p:cNvSpPr/>
          <p:nvPr/>
        </p:nvSpPr>
        <p:spPr>
          <a:xfrm>
            <a:off x="2223134" y="4277677"/>
            <a:ext cx="230910" cy="299814"/>
          </a:xfrm>
          <a:custGeom>
            <a:avLst/>
            <a:gdLst/>
            <a:ahLst/>
            <a:cxnLst/>
            <a:rect l="0" t="0" r="0" b="0"/>
            <a:pathLst>
              <a:path w="230910" h="299814">
                <a:moveTo>
                  <a:pt x="180023" y="0"/>
                </a:moveTo>
                <a:lnTo>
                  <a:pt x="168091" y="0"/>
                </a:lnTo>
                <a:lnTo>
                  <a:pt x="165401" y="952"/>
                </a:lnTo>
                <a:lnTo>
                  <a:pt x="159872" y="4551"/>
                </a:lnTo>
                <a:lnTo>
                  <a:pt x="156111" y="6844"/>
                </a:lnTo>
                <a:lnTo>
                  <a:pt x="151700" y="9325"/>
                </a:lnTo>
                <a:lnTo>
                  <a:pt x="141717" y="14622"/>
                </a:lnTo>
                <a:lnTo>
                  <a:pt x="130931" y="20151"/>
                </a:lnTo>
                <a:lnTo>
                  <a:pt x="126340" y="22959"/>
                </a:lnTo>
                <a:lnTo>
                  <a:pt x="122327" y="25784"/>
                </a:lnTo>
                <a:lnTo>
                  <a:pt x="118699" y="28619"/>
                </a:lnTo>
                <a:lnTo>
                  <a:pt x="114375" y="32414"/>
                </a:lnTo>
                <a:lnTo>
                  <a:pt x="109588" y="36850"/>
                </a:lnTo>
                <a:lnTo>
                  <a:pt x="93748" y="52193"/>
                </a:lnTo>
                <a:lnTo>
                  <a:pt x="88216" y="57656"/>
                </a:lnTo>
                <a:lnTo>
                  <a:pt x="83576" y="63202"/>
                </a:lnTo>
                <a:lnTo>
                  <a:pt x="79530" y="68805"/>
                </a:lnTo>
                <a:lnTo>
                  <a:pt x="75880" y="74445"/>
                </a:lnTo>
                <a:lnTo>
                  <a:pt x="71542" y="80110"/>
                </a:lnTo>
                <a:lnTo>
                  <a:pt x="66745" y="85792"/>
                </a:lnTo>
                <a:lnTo>
                  <a:pt x="61642" y="91484"/>
                </a:lnTo>
                <a:lnTo>
                  <a:pt x="56335" y="99090"/>
                </a:lnTo>
                <a:lnTo>
                  <a:pt x="50892" y="107970"/>
                </a:lnTo>
                <a:lnTo>
                  <a:pt x="45358" y="117700"/>
                </a:lnTo>
                <a:lnTo>
                  <a:pt x="39764" y="128949"/>
                </a:lnTo>
                <a:lnTo>
                  <a:pt x="34129" y="141211"/>
                </a:lnTo>
                <a:lnTo>
                  <a:pt x="28468" y="154148"/>
                </a:lnTo>
                <a:lnTo>
                  <a:pt x="24694" y="166583"/>
                </a:lnTo>
                <a:lnTo>
                  <a:pt x="22178" y="178683"/>
                </a:lnTo>
                <a:lnTo>
                  <a:pt x="20500" y="190559"/>
                </a:lnTo>
                <a:lnTo>
                  <a:pt x="19382" y="200382"/>
                </a:lnTo>
                <a:lnTo>
                  <a:pt x="18637" y="208835"/>
                </a:lnTo>
                <a:lnTo>
                  <a:pt x="18140" y="216376"/>
                </a:lnTo>
                <a:lnTo>
                  <a:pt x="18761" y="223308"/>
                </a:lnTo>
                <a:lnTo>
                  <a:pt x="20127" y="229835"/>
                </a:lnTo>
                <a:lnTo>
                  <a:pt x="21991" y="236091"/>
                </a:lnTo>
                <a:lnTo>
                  <a:pt x="24186" y="242166"/>
                </a:lnTo>
                <a:lnTo>
                  <a:pt x="26601" y="248122"/>
                </a:lnTo>
                <a:lnTo>
                  <a:pt x="29165" y="253997"/>
                </a:lnTo>
                <a:lnTo>
                  <a:pt x="32778" y="260771"/>
                </a:lnTo>
                <a:lnTo>
                  <a:pt x="37092" y="268145"/>
                </a:lnTo>
                <a:lnTo>
                  <a:pt x="41874" y="275919"/>
                </a:lnTo>
                <a:lnTo>
                  <a:pt x="46966" y="282053"/>
                </a:lnTo>
                <a:lnTo>
                  <a:pt x="52266" y="287096"/>
                </a:lnTo>
                <a:lnTo>
                  <a:pt x="57704" y="291409"/>
                </a:lnTo>
                <a:lnTo>
                  <a:pt x="63234" y="294286"/>
                </a:lnTo>
                <a:lnTo>
                  <a:pt x="68826" y="296203"/>
                </a:lnTo>
                <a:lnTo>
                  <a:pt x="74459" y="297481"/>
                </a:lnTo>
                <a:lnTo>
                  <a:pt x="79167" y="298333"/>
                </a:lnTo>
                <a:lnTo>
                  <a:pt x="83258" y="298902"/>
                </a:lnTo>
                <a:lnTo>
                  <a:pt x="86938" y="299280"/>
                </a:lnTo>
                <a:lnTo>
                  <a:pt x="94154" y="299533"/>
                </a:lnTo>
                <a:lnTo>
                  <a:pt x="114871" y="299813"/>
                </a:lnTo>
                <a:lnTo>
                  <a:pt x="124206" y="298936"/>
                </a:lnTo>
                <a:lnTo>
                  <a:pt x="132334" y="297398"/>
                </a:lnTo>
                <a:lnTo>
                  <a:pt x="139658" y="295420"/>
                </a:lnTo>
                <a:lnTo>
                  <a:pt x="155415" y="290683"/>
                </a:lnTo>
                <a:lnTo>
                  <a:pt x="163618" y="288086"/>
                </a:lnTo>
                <a:lnTo>
                  <a:pt x="170991" y="285403"/>
                </a:lnTo>
                <a:lnTo>
                  <a:pt x="177812" y="282661"/>
                </a:lnTo>
                <a:lnTo>
                  <a:pt x="184264" y="279881"/>
                </a:lnTo>
                <a:lnTo>
                  <a:pt x="190471" y="276122"/>
                </a:lnTo>
                <a:lnTo>
                  <a:pt x="196513" y="271711"/>
                </a:lnTo>
                <a:lnTo>
                  <a:pt x="202446" y="266866"/>
                </a:lnTo>
                <a:lnTo>
                  <a:pt x="207354" y="262683"/>
                </a:lnTo>
                <a:lnTo>
                  <a:pt x="211579" y="258942"/>
                </a:lnTo>
                <a:lnTo>
                  <a:pt x="215348" y="255495"/>
                </a:lnTo>
                <a:lnTo>
                  <a:pt x="222076" y="246586"/>
                </a:lnTo>
                <a:lnTo>
                  <a:pt x="227288" y="237229"/>
                </a:lnTo>
                <a:lnTo>
                  <a:pt x="229605" y="229895"/>
                </a:lnTo>
                <a:lnTo>
                  <a:pt x="230634" y="220921"/>
                </a:lnTo>
                <a:lnTo>
                  <a:pt x="230909" y="215860"/>
                </a:lnTo>
                <a:lnTo>
                  <a:pt x="230139" y="210582"/>
                </a:lnTo>
                <a:lnTo>
                  <a:pt x="228674" y="205158"/>
                </a:lnTo>
                <a:lnTo>
                  <a:pt x="226744" y="199637"/>
                </a:lnTo>
                <a:lnTo>
                  <a:pt x="223553" y="193099"/>
                </a:lnTo>
                <a:lnTo>
                  <a:pt x="219521" y="185883"/>
                </a:lnTo>
                <a:lnTo>
                  <a:pt x="214927" y="178214"/>
                </a:lnTo>
                <a:lnTo>
                  <a:pt x="210912" y="172150"/>
                </a:lnTo>
                <a:lnTo>
                  <a:pt x="203912" y="162871"/>
                </a:lnTo>
                <a:lnTo>
                  <a:pt x="199759" y="160016"/>
                </a:lnTo>
                <a:lnTo>
                  <a:pt x="195085" y="158112"/>
                </a:lnTo>
                <a:lnTo>
                  <a:pt x="190064" y="156843"/>
                </a:lnTo>
                <a:lnTo>
                  <a:pt x="184812" y="155045"/>
                </a:lnTo>
                <a:lnTo>
                  <a:pt x="179406" y="152894"/>
                </a:lnTo>
                <a:lnTo>
                  <a:pt x="173897" y="150506"/>
                </a:lnTo>
                <a:lnTo>
                  <a:pt x="169271" y="148915"/>
                </a:lnTo>
                <a:lnTo>
                  <a:pt x="165235" y="147854"/>
                </a:lnTo>
                <a:lnTo>
                  <a:pt x="161592" y="147147"/>
                </a:lnTo>
                <a:lnTo>
                  <a:pt x="157258" y="146675"/>
                </a:lnTo>
                <a:lnTo>
                  <a:pt x="152464" y="146361"/>
                </a:lnTo>
                <a:lnTo>
                  <a:pt x="147363" y="146152"/>
                </a:lnTo>
                <a:lnTo>
                  <a:pt x="126531" y="145857"/>
                </a:lnTo>
                <a:lnTo>
                  <a:pt x="119597" y="146768"/>
                </a:lnTo>
                <a:lnTo>
                  <a:pt x="113069" y="148328"/>
                </a:lnTo>
                <a:lnTo>
                  <a:pt x="106812" y="150320"/>
                </a:lnTo>
                <a:lnTo>
                  <a:pt x="100735" y="152601"/>
                </a:lnTo>
                <a:lnTo>
                  <a:pt x="94780" y="155074"/>
                </a:lnTo>
                <a:lnTo>
                  <a:pt x="88904" y="157675"/>
                </a:lnTo>
                <a:lnTo>
                  <a:pt x="72216" y="165645"/>
                </a:lnTo>
                <a:lnTo>
                  <a:pt x="62431" y="170438"/>
                </a:lnTo>
                <a:lnTo>
                  <a:pt x="54004" y="176490"/>
                </a:lnTo>
                <a:lnTo>
                  <a:pt x="46480" y="183383"/>
                </a:lnTo>
                <a:lnTo>
                  <a:pt x="39560" y="190835"/>
                </a:lnTo>
                <a:lnTo>
                  <a:pt x="33041" y="198661"/>
                </a:lnTo>
                <a:lnTo>
                  <a:pt x="26790" y="206736"/>
                </a:lnTo>
                <a:lnTo>
                  <a:pt x="20717" y="214977"/>
                </a:lnTo>
                <a:lnTo>
                  <a:pt x="15717" y="222375"/>
                </a:lnTo>
                <a:lnTo>
                  <a:pt x="11430" y="229213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82"/>
          <p:cNvSpPr/>
          <p:nvPr/>
        </p:nvSpPr>
        <p:spPr>
          <a:xfrm>
            <a:off x="2626042" y="4414837"/>
            <a:ext cx="351473" cy="60009"/>
          </a:xfrm>
          <a:custGeom>
            <a:avLst/>
            <a:gdLst/>
            <a:ahLst/>
            <a:cxnLst/>
            <a:rect l="0" t="0" r="0" b="0"/>
            <a:pathLst>
              <a:path w="351473" h="60009">
                <a:moveTo>
                  <a:pt x="0" y="60008"/>
                </a:moveTo>
                <a:lnTo>
                  <a:pt x="18203" y="50906"/>
                </a:lnTo>
                <a:lnTo>
                  <a:pt x="25470" y="48225"/>
                </a:lnTo>
                <a:lnTo>
                  <a:pt x="32220" y="46437"/>
                </a:lnTo>
                <a:lnTo>
                  <a:pt x="38625" y="45246"/>
                </a:lnTo>
                <a:lnTo>
                  <a:pt x="44800" y="43499"/>
                </a:lnTo>
                <a:lnTo>
                  <a:pt x="50822" y="41382"/>
                </a:lnTo>
                <a:lnTo>
                  <a:pt x="56741" y="39018"/>
                </a:lnTo>
                <a:lnTo>
                  <a:pt x="69260" y="35537"/>
                </a:lnTo>
                <a:lnTo>
                  <a:pt x="106030" y="26589"/>
                </a:lnTo>
                <a:lnTo>
                  <a:pt x="127836" y="22489"/>
                </a:lnTo>
                <a:lnTo>
                  <a:pt x="150947" y="18803"/>
                </a:lnTo>
                <a:lnTo>
                  <a:pt x="221890" y="9064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83"/>
          <p:cNvSpPr/>
          <p:nvPr/>
        </p:nvSpPr>
        <p:spPr>
          <a:xfrm>
            <a:off x="2651759" y="4333610"/>
            <a:ext cx="325756" cy="21220"/>
          </a:xfrm>
          <a:custGeom>
            <a:avLst/>
            <a:gdLst/>
            <a:ahLst/>
            <a:cxnLst/>
            <a:rect l="0" t="0" r="0" b="0"/>
            <a:pathLst>
              <a:path w="325756" h="21220">
                <a:moveTo>
                  <a:pt x="0" y="21219"/>
                </a:moveTo>
                <a:lnTo>
                  <a:pt x="9102" y="16669"/>
                </a:lnTo>
                <a:lnTo>
                  <a:pt x="17498" y="15328"/>
                </a:lnTo>
                <a:lnTo>
                  <a:pt x="28811" y="14435"/>
                </a:lnTo>
                <a:lnTo>
                  <a:pt x="42067" y="13839"/>
                </a:lnTo>
                <a:lnTo>
                  <a:pt x="59477" y="12489"/>
                </a:lnTo>
                <a:lnTo>
                  <a:pt x="101682" y="8449"/>
                </a:lnTo>
                <a:lnTo>
                  <a:pt x="143935" y="3479"/>
                </a:lnTo>
                <a:lnTo>
                  <a:pt x="164537" y="820"/>
                </a:lnTo>
                <a:lnTo>
                  <a:pt x="186844" y="0"/>
                </a:lnTo>
                <a:lnTo>
                  <a:pt x="210288" y="406"/>
                </a:lnTo>
                <a:lnTo>
                  <a:pt x="254434" y="2444"/>
                </a:lnTo>
                <a:lnTo>
                  <a:pt x="306199" y="3753"/>
                </a:lnTo>
                <a:lnTo>
                  <a:pt x="325755" y="12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84"/>
          <p:cNvSpPr/>
          <p:nvPr/>
        </p:nvSpPr>
        <p:spPr>
          <a:xfrm>
            <a:off x="3031114" y="4243387"/>
            <a:ext cx="331615" cy="454343"/>
          </a:xfrm>
          <a:custGeom>
            <a:avLst/>
            <a:gdLst/>
            <a:ahLst/>
            <a:cxnLst/>
            <a:rect l="0" t="0" r="0" b="0"/>
            <a:pathLst>
              <a:path w="331615" h="454343">
                <a:moveTo>
                  <a:pt x="177858" y="0"/>
                </a:moveTo>
                <a:lnTo>
                  <a:pt x="157707" y="20151"/>
                </a:lnTo>
                <a:lnTo>
                  <a:pt x="152994" y="23912"/>
                </a:lnTo>
                <a:lnTo>
                  <a:pt x="146995" y="28324"/>
                </a:lnTo>
                <a:lnTo>
                  <a:pt x="140137" y="33170"/>
                </a:lnTo>
                <a:lnTo>
                  <a:pt x="129978" y="43635"/>
                </a:lnTo>
                <a:lnTo>
                  <a:pt x="121336" y="54636"/>
                </a:lnTo>
                <a:lnTo>
                  <a:pt x="111144" y="65875"/>
                </a:lnTo>
                <a:lnTo>
                  <a:pt x="100265" y="77220"/>
                </a:lnTo>
                <a:lnTo>
                  <a:pt x="60675" y="117162"/>
                </a:lnTo>
                <a:lnTo>
                  <a:pt x="51799" y="128589"/>
                </a:lnTo>
                <a:lnTo>
                  <a:pt x="48099" y="134304"/>
                </a:lnTo>
                <a:lnTo>
                  <a:pt x="43727" y="142876"/>
                </a:lnTo>
                <a:lnTo>
                  <a:pt x="38907" y="153353"/>
                </a:lnTo>
                <a:lnTo>
                  <a:pt x="28472" y="177694"/>
                </a:lnTo>
                <a:lnTo>
                  <a:pt x="17484" y="204388"/>
                </a:lnTo>
                <a:lnTo>
                  <a:pt x="8791" y="227047"/>
                </a:lnTo>
                <a:lnTo>
                  <a:pt x="5139" y="237089"/>
                </a:lnTo>
                <a:lnTo>
                  <a:pt x="2704" y="245690"/>
                </a:lnTo>
                <a:lnTo>
                  <a:pt x="1082" y="253328"/>
                </a:lnTo>
                <a:lnTo>
                  <a:pt x="0" y="260326"/>
                </a:lnTo>
                <a:lnTo>
                  <a:pt x="231" y="269753"/>
                </a:lnTo>
                <a:lnTo>
                  <a:pt x="1337" y="280800"/>
                </a:lnTo>
                <a:lnTo>
                  <a:pt x="3027" y="292927"/>
                </a:lnTo>
                <a:lnTo>
                  <a:pt x="4154" y="303870"/>
                </a:lnTo>
                <a:lnTo>
                  <a:pt x="4905" y="314023"/>
                </a:lnTo>
                <a:lnTo>
                  <a:pt x="5407" y="323648"/>
                </a:lnTo>
                <a:lnTo>
                  <a:pt x="6693" y="331971"/>
                </a:lnTo>
                <a:lnTo>
                  <a:pt x="8503" y="339424"/>
                </a:lnTo>
                <a:lnTo>
                  <a:pt x="10662" y="346298"/>
                </a:lnTo>
                <a:lnTo>
                  <a:pt x="14959" y="353738"/>
                </a:lnTo>
                <a:lnTo>
                  <a:pt x="20681" y="361555"/>
                </a:lnTo>
                <a:lnTo>
                  <a:pt x="27353" y="369624"/>
                </a:lnTo>
                <a:lnTo>
                  <a:pt x="34659" y="375957"/>
                </a:lnTo>
                <a:lnTo>
                  <a:pt x="42387" y="381130"/>
                </a:lnTo>
                <a:lnTo>
                  <a:pt x="57641" y="389419"/>
                </a:lnTo>
                <a:lnTo>
                  <a:pt x="70771" y="396278"/>
                </a:lnTo>
                <a:lnTo>
                  <a:pt x="79797" y="400393"/>
                </a:lnTo>
                <a:lnTo>
                  <a:pt x="102525" y="410045"/>
                </a:lnTo>
                <a:lnTo>
                  <a:pt x="114301" y="413381"/>
                </a:lnTo>
                <a:lnTo>
                  <a:pt x="125962" y="415604"/>
                </a:lnTo>
                <a:lnTo>
                  <a:pt x="137545" y="417087"/>
                </a:lnTo>
                <a:lnTo>
                  <a:pt x="150983" y="418076"/>
                </a:lnTo>
                <a:lnTo>
                  <a:pt x="165656" y="418735"/>
                </a:lnTo>
                <a:lnTo>
                  <a:pt x="181153" y="419174"/>
                </a:lnTo>
                <a:lnTo>
                  <a:pt x="194343" y="418514"/>
                </a:lnTo>
                <a:lnTo>
                  <a:pt x="205993" y="417122"/>
                </a:lnTo>
                <a:lnTo>
                  <a:pt x="216617" y="415242"/>
                </a:lnTo>
                <a:lnTo>
                  <a:pt x="225605" y="413035"/>
                </a:lnTo>
                <a:lnTo>
                  <a:pt x="233502" y="410612"/>
                </a:lnTo>
                <a:lnTo>
                  <a:pt x="256258" y="402650"/>
                </a:lnTo>
                <a:lnTo>
                  <a:pt x="264414" y="399879"/>
                </a:lnTo>
                <a:lnTo>
                  <a:pt x="271757" y="397078"/>
                </a:lnTo>
                <a:lnTo>
                  <a:pt x="278558" y="394259"/>
                </a:lnTo>
                <a:lnTo>
                  <a:pt x="284996" y="391427"/>
                </a:lnTo>
                <a:lnTo>
                  <a:pt x="291193" y="387634"/>
                </a:lnTo>
                <a:lnTo>
                  <a:pt x="297230" y="383200"/>
                </a:lnTo>
                <a:lnTo>
                  <a:pt x="303159" y="378339"/>
                </a:lnTo>
                <a:lnTo>
                  <a:pt x="312288" y="367859"/>
                </a:lnTo>
                <a:lnTo>
                  <a:pt x="316055" y="362396"/>
                </a:lnTo>
                <a:lnTo>
                  <a:pt x="319519" y="354945"/>
                </a:lnTo>
                <a:lnTo>
                  <a:pt x="322782" y="346168"/>
                </a:lnTo>
                <a:lnTo>
                  <a:pt x="325909" y="336506"/>
                </a:lnTo>
                <a:lnTo>
                  <a:pt x="329383" y="323231"/>
                </a:lnTo>
                <a:lnTo>
                  <a:pt x="330928" y="313203"/>
                </a:lnTo>
                <a:lnTo>
                  <a:pt x="331614" y="302397"/>
                </a:lnTo>
                <a:lnTo>
                  <a:pt x="330844" y="297800"/>
                </a:lnTo>
                <a:lnTo>
                  <a:pt x="325210" y="284876"/>
                </a:lnTo>
                <a:lnTo>
                  <a:pt x="320183" y="271391"/>
                </a:lnTo>
                <a:lnTo>
                  <a:pt x="316556" y="266653"/>
                </a:lnTo>
                <a:lnTo>
                  <a:pt x="312234" y="263494"/>
                </a:lnTo>
                <a:lnTo>
                  <a:pt x="307446" y="261387"/>
                </a:lnTo>
                <a:lnTo>
                  <a:pt x="301398" y="259031"/>
                </a:lnTo>
                <a:lnTo>
                  <a:pt x="287057" y="253872"/>
                </a:lnTo>
                <a:lnTo>
                  <a:pt x="280185" y="252116"/>
                </a:lnTo>
                <a:lnTo>
                  <a:pt x="273699" y="250944"/>
                </a:lnTo>
                <a:lnTo>
                  <a:pt x="267469" y="250164"/>
                </a:lnTo>
                <a:lnTo>
                  <a:pt x="258554" y="249644"/>
                </a:lnTo>
                <a:lnTo>
                  <a:pt x="235948" y="249065"/>
                </a:lnTo>
                <a:lnTo>
                  <a:pt x="210098" y="248740"/>
                </a:lnTo>
                <a:lnTo>
                  <a:pt x="203162" y="249646"/>
                </a:lnTo>
                <a:lnTo>
                  <a:pt x="196632" y="251204"/>
                </a:lnTo>
                <a:lnTo>
                  <a:pt x="190374" y="253194"/>
                </a:lnTo>
                <a:lnTo>
                  <a:pt x="184297" y="255474"/>
                </a:lnTo>
                <a:lnTo>
                  <a:pt x="178341" y="257946"/>
                </a:lnTo>
                <a:lnTo>
                  <a:pt x="172465" y="260546"/>
                </a:lnTo>
                <a:lnTo>
                  <a:pt x="141441" y="273308"/>
                </a:lnTo>
                <a:lnTo>
                  <a:pt x="131672" y="278408"/>
                </a:lnTo>
                <a:lnTo>
                  <a:pt x="123255" y="283713"/>
                </a:lnTo>
                <a:lnTo>
                  <a:pt x="115739" y="289154"/>
                </a:lnTo>
                <a:lnTo>
                  <a:pt x="108823" y="293735"/>
                </a:lnTo>
                <a:lnTo>
                  <a:pt x="102307" y="297741"/>
                </a:lnTo>
                <a:lnTo>
                  <a:pt x="96058" y="301364"/>
                </a:lnTo>
                <a:lnTo>
                  <a:pt x="86575" y="310470"/>
                </a:lnTo>
                <a:lnTo>
                  <a:pt x="78233" y="320866"/>
                </a:lnTo>
                <a:lnTo>
                  <a:pt x="68175" y="331837"/>
                </a:lnTo>
                <a:lnTo>
                  <a:pt x="56353" y="344173"/>
                </a:lnTo>
                <a:lnTo>
                  <a:pt x="52087" y="351369"/>
                </a:lnTo>
                <a:lnTo>
                  <a:pt x="47338" y="360928"/>
                </a:lnTo>
                <a:lnTo>
                  <a:pt x="42268" y="372064"/>
                </a:lnTo>
                <a:lnTo>
                  <a:pt x="37934" y="382345"/>
                </a:lnTo>
                <a:lnTo>
                  <a:pt x="34093" y="392057"/>
                </a:lnTo>
                <a:lnTo>
                  <a:pt x="30580" y="401389"/>
                </a:lnTo>
                <a:lnTo>
                  <a:pt x="26676" y="414298"/>
                </a:lnTo>
                <a:lnTo>
                  <a:pt x="24478" y="426920"/>
                </a:lnTo>
                <a:lnTo>
                  <a:pt x="24170" y="430346"/>
                </a:lnTo>
                <a:lnTo>
                  <a:pt x="24917" y="432630"/>
                </a:lnTo>
                <a:lnTo>
                  <a:pt x="26367" y="434153"/>
                </a:lnTo>
                <a:lnTo>
                  <a:pt x="30519" y="436797"/>
                </a:lnTo>
                <a:lnTo>
                  <a:pt x="39169" y="444400"/>
                </a:lnTo>
                <a:lnTo>
                  <a:pt x="39679" y="445809"/>
                </a:lnTo>
                <a:lnTo>
                  <a:pt x="40698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85"/>
          <p:cNvSpPr/>
          <p:nvPr/>
        </p:nvSpPr>
        <p:spPr>
          <a:xfrm>
            <a:off x="1443049" y="4569626"/>
            <a:ext cx="745796" cy="453531"/>
          </a:xfrm>
          <a:custGeom>
            <a:avLst/>
            <a:gdLst/>
            <a:ahLst/>
            <a:cxnLst/>
            <a:rect l="0" t="0" r="0" b="0"/>
            <a:pathLst>
              <a:path w="745796" h="453531">
                <a:moveTo>
                  <a:pt x="197155" y="136676"/>
                </a:moveTo>
                <a:lnTo>
                  <a:pt x="197155" y="100086"/>
                </a:lnTo>
                <a:lnTo>
                  <a:pt x="199695" y="88982"/>
                </a:lnTo>
                <a:lnTo>
                  <a:pt x="203999" y="75474"/>
                </a:lnTo>
                <a:lnTo>
                  <a:pt x="209087" y="63120"/>
                </a:lnTo>
                <a:lnTo>
                  <a:pt x="217064" y="51280"/>
                </a:lnTo>
                <a:lnTo>
                  <a:pt x="227911" y="39667"/>
                </a:lnTo>
                <a:lnTo>
                  <a:pt x="242257" y="28156"/>
                </a:lnTo>
                <a:lnTo>
                  <a:pt x="255618" y="21770"/>
                </a:lnTo>
                <a:lnTo>
                  <a:pt x="273850" y="15635"/>
                </a:lnTo>
                <a:lnTo>
                  <a:pt x="297078" y="5028"/>
                </a:lnTo>
                <a:lnTo>
                  <a:pt x="308558" y="1966"/>
                </a:lnTo>
                <a:lnTo>
                  <a:pt x="322868" y="605"/>
                </a:lnTo>
                <a:lnTo>
                  <a:pt x="345102" y="0"/>
                </a:lnTo>
                <a:lnTo>
                  <a:pt x="368320" y="2272"/>
                </a:lnTo>
                <a:lnTo>
                  <a:pt x="390386" y="5503"/>
                </a:lnTo>
                <a:lnTo>
                  <a:pt x="409718" y="6940"/>
                </a:lnTo>
                <a:lnTo>
                  <a:pt x="427835" y="10118"/>
                </a:lnTo>
                <a:lnTo>
                  <a:pt x="436667" y="12299"/>
                </a:lnTo>
                <a:lnTo>
                  <a:pt x="456640" y="22342"/>
                </a:lnTo>
                <a:lnTo>
                  <a:pt x="475360" y="35378"/>
                </a:lnTo>
                <a:lnTo>
                  <a:pt x="486854" y="47522"/>
                </a:lnTo>
                <a:lnTo>
                  <a:pt x="492206" y="55333"/>
                </a:lnTo>
                <a:lnTo>
                  <a:pt x="497678" y="64350"/>
                </a:lnTo>
                <a:lnTo>
                  <a:pt x="503232" y="74171"/>
                </a:lnTo>
                <a:lnTo>
                  <a:pt x="505981" y="85481"/>
                </a:lnTo>
                <a:lnTo>
                  <a:pt x="506862" y="97784"/>
                </a:lnTo>
                <a:lnTo>
                  <a:pt x="506496" y="110748"/>
                </a:lnTo>
                <a:lnTo>
                  <a:pt x="505300" y="122248"/>
                </a:lnTo>
                <a:lnTo>
                  <a:pt x="503550" y="132772"/>
                </a:lnTo>
                <a:lnTo>
                  <a:pt x="501431" y="142646"/>
                </a:lnTo>
                <a:lnTo>
                  <a:pt x="498114" y="152086"/>
                </a:lnTo>
                <a:lnTo>
                  <a:pt x="493997" y="161237"/>
                </a:lnTo>
                <a:lnTo>
                  <a:pt x="489347" y="170195"/>
                </a:lnTo>
                <a:lnTo>
                  <a:pt x="484342" y="179025"/>
                </a:lnTo>
                <a:lnTo>
                  <a:pt x="479101" y="187768"/>
                </a:lnTo>
                <a:lnTo>
                  <a:pt x="473702" y="196455"/>
                </a:lnTo>
                <a:lnTo>
                  <a:pt x="467244" y="205104"/>
                </a:lnTo>
                <a:lnTo>
                  <a:pt x="460082" y="213727"/>
                </a:lnTo>
                <a:lnTo>
                  <a:pt x="452450" y="222334"/>
                </a:lnTo>
                <a:lnTo>
                  <a:pt x="443552" y="230929"/>
                </a:lnTo>
                <a:lnTo>
                  <a:pt x="433810" y="239516"/>
                </a:lnTo>
                <a:lnTo>
                  <a:pt x="423505" y="248099"/>
                </a:lnTo>
                <a:lnTo>
                  <a:pt x="413778" y="256677"/>
                </a:lnTo>
                <a:lnTo>
                  <a:pt x="395350" y="273830"/>
                </a:lnTo>
                <a:lnTo>
                  <a:pt x="385482" y="281452"/>
                </a:lnTo>
                <a:lnTo>
                  <a:pt x="364359" y="295001"/>
                </a:lnTo>
                <a:lnTo>
                  <a:pt x="303741" y="331543"/>
                </a:lnTo>
                <a:lnTo>
                  <a:pt x="267705" y="352188"/>
                </a:lnTo>
                <a:lnTo>
                  <a:pt x="252761" y="360361"/>
                </a:lnTo>
                <a:lnTo>
                  <a:pt x="215836" y="382142"/>
                </a:lnTo>
                <a:lnTo>
                  <a:pt x="195322" y="394617"/>
                </a:lnTo>
                <a:lnTo>
                  <a:pt x="174978" y="404839"/>
                </a:lnTo>
                <a:lnTo>
                  <a:pt x="154748" y="413559"/>
                </a:lnTo>
                <a:lnTo>
                  <a:pt x="115443" y="428328"/>
                </a:lnTo>
                <a:lnTo>
                  <a:pt x="78924" y="441242"/>
                </a:lnTo>
                <a:lnTo>
                  <a:pt x="64994" y="445447"/>
                </a:lnTo>
                <a:lnTo>
                  <a:pt x="44437" y="450120"/>
                </a:lnTo>
                <a:lnTo>
                  <a:pt x="22154" y="452751"/>
                </a:lnTo>
                <a:lnTo>
                  <a:pt x="12588" y="453530"/>
                </a:lnTo>
                <a:lnTo>
                  <a:pt x="10293" y="452687"/>
                </a:lnTo>
                <a:lnTo>
                  <a:pt x="1533" y="446449"/>
                </a:lnTo>
                <a:lnTo>
                  <a:pt x="1018" y="445109"/>
                </a:lnTo>
                <a:lnTo>
                  <a:pt x="191" y="436114"/>
                </a:lnTo>
                <a:lnTo>
                  <a:pt x="15" y="422347"/>
                </a:lnTo>
                <a:lnTo>
                  <a:pt x="0" y="416676"/>
                </a:lnTo>
                <a:lnTo>
                  <a:pt x="7613" y="405900"/>
                </a:lnTo>
                <a:lnTo>
                  <a:pt x="13644" y="399027"/>
                </a:lnTo>
                <a:lnTo>
                  <a:pt x="33045" y="386309"/>
                </a:lnTo>
                <a:lnTo>
                  <a:pt x="44886" y="380250"/>
                </a:lnTo>
                <a:lnTo>
                  <a:pt x="59447" y="375259"/>
                </a:lnTo>
                <a:lnTo>
                  <a:pt x="75823" y="370979"/>
                </a:lnTo>
                <a:lnTo>
                  <a:pt x="93407" y="367173"/>
                </a:lnTo>
                <a:lnTo>
                  <a:pt x="112750" y="364636"/>
                </a:lnTo>
                <a:lnTo>
                  <a:pt x="133265" y="362944"/>
                </a:lnTo>
                <a:lnTo>
                  <a:pt x="154562" y="361817"/>
                </a:lnTo>
                <a:lnTo>
                  <a:pt x="208705" y="360564"/>
                </a:lnTo>
                <a:lnTo>
                  <a:pt x="295639" y="359759"/>
                </a:lnTo>
                <a:lnTo>
                  <a:pt x="309484" y="360646"/>
                </a:lnTo>
                <a:lnTo>
                  <a:pt x="322524" y="362189"/>
                </a:lnTo>
                <a:lnTo>
                  <a:pt x="407234" y="376061"/>
                </a:lnTo>
                <a:lnTo>
                  <a:pt x="433410" y="381039"/>
                </a:lnTo>
                <a:lnTo>
                  <a:pt x="482815" y="391649"/>
                </a:lnTo>
                <a:lnTo>
                  <a:pt x="502848" y="395241"/>
                </a:lnTo>
                <a:lnTo>
                  <a:pt x="520013" y="397635"/>
                </a:lnTo>
                <a:lnTo>
                  <a:pt x="535266" y="399231"/>
                </a:lnTo>
                <a:lnTo>
                  <a:pt x="549245" y="400296"/>
                </a:lnTo>
                <a:lnTo>
                  <a:pt x="562374" y="401005"/>
                </a:lnTo>
                <a:lnTo>
                  <a:pt x="588075" y="401793"/>
                </a:lnTo>
                <a:lnTo>
                  <a:pt x="745795" y="402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86"/>
          <p:cNvSpPr/>
          <p:nvPr/>
        </p:nvSpPr>
        <p:spPr>
          <a:xfrm>
            <a:off x="2300287" y="4766310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0" y="0"/>
                </a:moveTo>
                <a:lnTo>
                  <a:pt x="0" y="52278"/>
                </a:lnTo>
                <a:lnTo>
                  <a:pt x="952" y="67236"/>
                </a:lnTo>
                <a:lnTo>
                  <a:pt x="2540" y="83876"/>
                </a:lnTo>
                <a:lnTo>
                  <a:pt x="4551" y="101638"/>
                </a:lnTo>
                <a:lnTo>
                  <a:pt x="4939" y="116336"/>
                </a:lnTo>
                <a:lnTo>
                  <a:pt x="4245" y="128992"/>
                </a:lnTo>
                <a:lnTo>
                  <a:pt x="2830" y="140287"/>
                </a:lnTo>
                <a:lnTo>
                  <a:pt x="2839" y="153532"/>
                </a:lnTo>
                <a:lnTo>
                  <a:pt x="3798" y="168077"/>
                </a:lnTo>
                <a:lnTo>
                  <a:pt x="5389" y="183489"/>
                </a:lnTo>
                <a:lnTo>
                  <a:pt x="7403" y="196621"/>
                </a:lnTo>
                <a:lnTo>
                  <a:pt x="9698" y="208233"/>
                </a:lnTo>
                <a:lnTo>
                  <a:pt x="12180" y="218832"/>
                </a:lnTo>
                <a:lnTo>
                  <a:pt x="13835" y="226850"/>
                </a:lnTo>
                <a:lnTo>
                  <a:pt x="14938" y="233149"/>
                </a:lnTo>
                <a:lnTo>
                  <a:pt x="15674" y="238300"/>
                </a:lnTo>
                <a:lnTo>
                  <a:pt x="16164" y="242686"/>
                </a:lnTo>
                <a:lnTo>
                  <a:pt x="16491" y="246564"/>
                </a:lnTo>
                <a:lnTo>
                  <a:pt x="1714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87"/>
          <p:cNvSpPr/>
          <p:nvPr/>
        </p:nvSpPr>
        <p:spPr>
          <a:xfrm>
            <a:off x="2154554" y="4834890"/>
            <a:ext cx="377191" cy="25718"/>
          </a:xfrm>
          <a:custGeom>
            <a:avLst/>
            <a:gdLst/>
            <a:ahLst/>
            <a:cxnLst/>
            <a:rect l="0" t="0" r="0" b="0"/>
            <a:pathLst>
              <a:path w="377191" h="25718">
                <a:moveTo>
                  <a:pt x="0" y="25717"/>
                </a:moveTo>
                <a:lnTo>
                  <a:pt x="9102" y="16616"/>
                </a:lnTo>
                <a:lnTo>
                  <a:pt x="12736" y="13934"/>
                </a:lnTo>
                <a:lnTo>
                  <a:pt x="16111" y="12147"/>
                </a:lnTo>
                <a:lnTo>
                  <a:pt x="19313" y="10955"/>
                </a:lnTo>
                <a:lnTo>
                  <a:pt x="25258" y="10161"/>
                </a:lnTo>
                <a:lnTo>
                  <a:pt x="33031" y="9631"/>
                </a:lnTo>
                <a:lnTo>
                  <a:pt x="42024" y="9278"/>
                </a:lnTo>
                <a:lnTo>
                  <a:pt x="81984" y="8781"/>
                </a:lnTo>
                <a:lnTo>
                  <a:pt x="103234" y="7759"/>
                </a:lnTo>
                <a:lnTo>
                  <a:pt x="128830" y="612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88"/>
          <p:cNvSpPr/>
          <p:nvPr/>
        </p:nvSpPr>
        <p:spPr>
          <a:xfrm>
            <a:off x="2578577" y="4663440"/>
            <a:ext cx="338931" cy="273843"/>
          </a:xfrm>
          <a:custGeom>
            <a:avLst/>
            <a:gdLst/>
            <a:ahLst/>
            <a:cxnLst/>
            <a:rect l="0" t="0" r="0" b="0"/>
            <a:pathLst>
              <a:path w="338931" h="273843">
                <a:moveTo>
                  <a:pt x="107473" y="0"/>
                </a:moveTo>
                <a:lnTo>
                  <a:pt x="102922" y="13652"/>
                </a:lnTo>
                <a:lnTo>
                  <a:pt x="101581" y="19579"/>
                </a:lnTo>
                <a:lnTo>
                  <a:pt x="100687" y="25435"/>
                </a:lnTo>
                <a:lnTo>
                  <a:pt x="100092" y="31244"/>
                </a:lnTo>
                <a:lnTo>
                  <a:pt x="98742" y="37022"/>
                </a:lnTo>
                <a:lnTo>
                  <a:pt x="96889" y="42778"/>
                </a:lnTo>
                <a:lnTo>
                  <a:pt x="94702" y="48521"/>
                </a:lnTo>
                <a:lnTo>
                  <a:pt x="93244" y="54255"/>
                </a:lnTo>
                <a:lnTo>
                  <a:pt x="92272" y="59982"/>
                </a:lnTo>
                <a:lnTo>
                  <a:pt x="91624" y="65705"/>
                </a:lnTo>
                <a:lnTo>
                  <a:pt x="89286" y="74284"/>
                </a:lnTo>
                <a:lnTo>
                  <a:pt x="85823" y="84765"/>
                </a:lnTo>
                <a:lnTo>
                  <a:pt x="81610" y="96515"/>
                </a:lnTo>
                <a:lnTo>
                  <a:pt x="77848" y="106253"/>
                </a:lnTo>
                <a:lnTo>
                  <a:pt x="74388" y="114650"/>
                </a:lnTo>
                <a:lnTo>
                  <a:pt x="71129" y="122153"/>
                </a:lnTo>
                <a:lnTo>
                  <a:pt x="64967" y="135570"/>
                </a:lnTo>
                <a:lnTo>
                  <a:pt x="61991" y="141815"/>
                </a:lnTo>
                <a:lnTo>
                  <a:pt x="53603" y="161454"/>
                </a:lnTo>
                <a:lnTo>
                  <a:pt x="48700" y="173358"/>
                </a:lnTo>
                <a:lnTo>
                  <a:pt x="44478" y="184152"/>
                </a:lnTo>
                <a:lnTo>
                  <a:pt x="37247" y="203765"/>
                </a:lnTo>
                <a:lnTo>
                  <a:pt x="33986" y="212043"/>
                </a:lnTo>
                <a:lnTo>
                  <a:pt x="30859" y="219467"/>
                </a:lnTo>
                <a:lnTo>
                  <a:pt x="27822" y="226321"/>
                </a:lnTo>
                <a:lnTo>
                  <a:pt x="24844" y="233748"/>
                </a:lnTo>
                <a:lnTo>
                  <a:pt x="18997" y="249620"/>
                </a:lnTo>
                <a:lnTo>
                  <a:pt x="16103" y="254996"/>
                </a:lnTo>
                <a:lnTo>
                  <a:pt x="13222" y="258580"/>
                </a:lnTo>
                <a:lnTo>
                  <a:pt x="10349" y="260969"/>
                </a:lnTo>
                <a:lnTo>
                  <a:pt x="8433" y="263514"/>
                </a:lnTo>
                <a:lnTo>
                  <a:pt x="6305" y="268882"/>
                </a:lnTo>
                <a:lnTo>
                  <a:pt x="4785" y="270695"/>
                </a:lnTo>
                <a:lnTo>
                  <a:pt x="2819" y="271903"/>
                </a:lnTo>
                <a:lnTo>
                  <a:pt x="556" y="272709"/>
                </a:lnTo>
                <a:lnTo>
                  <a:pt x="0" y="273245"/>
                </a:lnTo>
                <a:lnTo>
                  <a:pt x="582" y="273604"/>
                </a:lnTo>
                <a:lnTo>
                  <a:pt x="1922" y="273842"/>
                </a:lnTo>
                <a:lnTo>
                  <a:pt x="11031" y="271568"/>
                </a:lnTo>
                <a:lnTo>
                  <a:pt x="17461" y="269627"/>
                </a:lnTo>
                <a:lnTo>
                  <a:pt x="53815" y="257795"/>
                </a:lnTo>
                <a:lnTo>
                  <a:pt x="65986" y="254731"/>
                </a:lnTo>
                <a:lnTo>
                  <a:pt x="76957" y="252688"/>
                </a:lnTo>
                <a:lnTo>
                  <a:pt x="87129" y="251326"/>
                </a:lnTo>
                <a:lnTo>
                  <a:pt x="100578" y="250418"/>
                </a:lnTo>
                <a:lnTo>
                  <a:pt x="116211" y="249813"/>
                </a:lnTo>
                <a:lnTo>
                  <a:pt x="154219" y="249140"/>
                </a:lnTo>
                <a:lnTo>
                  <a:pt x="301299" y="248609"/>
                </a:lnTo>
                <a:lnTo>
                  <a:pt x="309081" y="249558"/>
                </a:lnTo>
                <a:lnTo>
                  <a:pt x="315220" y="251145"/>
                </a:lnTo>
                <a:lnTo>
                  <a:pt x="324582" y="254495"/>
                </a:lnTo>
                <a:lnTo>
                  <a:pt x="334256" y="256381"/>
                </a:lnTo>
                <a:lnTo>
                  <a:pt x="33893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89"/>
          <p:cNvSpPr/>
          <p:nvPr/>
        </p:nvSpPr>
        <p:spPr>
          <a:xfrm>
            <a:off x="2823209" y="4680585"/>
            <a:ext cx="67390" cy="580898"/>
          </a:xfrm>
          <a:custGeom>
            <a:avLst/>
            <a:gdLst/>
            <a:ahLst/>
            <a:cxnLst/>
            <a:rect l="0" t="0" r="0" b="0"/>
            <a:pathLst>
              <a:path w="67390" h="580898">
                <a:moveTo>
                  <a:pt x="60008" y="0"/>
                </a:moveTo>
                <a:lnTo>
                  <a:pt x="64559" y="9102"/>
                </a:lnTo>
                <a:lnTo>
                  <a:pt x="65899" y="13688"/>
                </a:lnTo>
                <a:lnTo>
                  <a:pt x="67389" y="23863"/>
                </a:lnTo>
                <a:lnTo>
                  <a:pt x="66834" y="32102"/>
                </a:lnTo>
                <a:lnTo>
                  <a:pt x="65511" y="42356"/>
                </a:lnTo>
                <a:lnTo>
                  <a:pt x="63676" y="53955"/>
                </a:lnTo>
                <a:lnTo>
                  <a:pt x="62454" y="65497"/>
                </a:lnTo>
                <a:lnTo>
                  <a:pt x="61639" y="77002"/>
                </a:lnTo>
                <a:lnTo>
                  <a:pt x="60733" y="98993"/>
                </a:lnTo>
                <a:lnTo>
                  <a:pt x="60223" y="127438"/>
                </a:lnTo>
                <a:lnTo>
                  <a:pt x="60103" y="145222"/>
                </a:lnTo>
                <a:lnTo>
                  <a:pt x="59119" y="153964"/>
                </a:lnTo>
                <a:lnTo>
                  <a:pt x="57510" y="162651"/>
                </a:lnTo>
                <a:lnTo>
                  <a:pt x="55486" y="171298"/>
                </a:lnTo>
                <a:lnTo>
                  <a:pt x="50696" y="196147"/>
                </a:lnTo>
                <a:lnTo>
                  <a:pt x="48085" y="210774"/>
                </a:lnTo>
                <a:lnTo>
                  <a:pt x="46344" y="224336"/>
                </a:lnTo>
                <a:lnTo>
                  <a:pt x="45184" y="237188"/>
                </a:lnTo>
                <a:lnTo>
                  <a:pt x="44410" y="249565"/>
                </a:lnTo>
                <a:lnTo>
                  <a:pt x="42942" y="260674"/>
                </a:lnTo>
                <a:lnTo>
                  <a:pt x="41011" y="270937"/>
                </a:lnTo>
                <a:lnTo>
                  <a:pt x="38770" y="280638"/>
                </a:lnTo>
                <a:lnTo>
                  <a:pt x="37277" y="290914"/>
                </a:lnTo>
                <a:lnTo>
                  <a:pt x="36282" y="301575"/>
                </a:lnTo>
                <a:lnTo>
                  <a:pt x="35618" y="312492"/>
                </a:lnTo>
                <a:lnTo>
                  <a:pt x="34880" y="332243"/>
                </a:lnTo>
                <a:lnTo>
                  <a:pt x="34684" y="341510"/>
                </a:lnTo>
                <a:lnTo>
                  <a:pt x="33600" y="351498"/>
                </a:lnTo>
                <a:lnTo>
                  <a:pt x="31925" y="361967"/>
                </a:lnTo>
                <a:lnTo>
                  <a:pt x="29856" y="372756"/>
                </a:lnTo>
                <a:lnTo>
                  <a:pt x="27524" y="382806"/>
                </a:lnTo>
                <a:lnTo>
                  <a:pt x="25017" y="392364"/>
                </a:lnTo>
                <a:lnTo>
                  <a:pt x="22393" y="401594"/>
                </a:lnTo>
                <a:lnTo>
                  <a:pt x="20644" y="417272"/>
                </a:lnTo>
                <a:lnTo>
                  <a:pt x="19478" y="437248"/>
                </a:lnTo>
                <a:lnTo>
                  <a:pt x="18700" y="460091"/>
                </a:lnTo>
                <a:lnTo>
                  <a:pt x="17230" y="477225"/>
                </a:lnTo>
                <a:lnTo>
                  <a:pt x="15297" y="490552"/>
                </a:lnTo>
                <a:lnTo>
                  <a:pt x="13055" y="501342"/>
                </a:lnTo>
                <a:lnTo>
                  <a:pt x="11561" y="510441"/>
                </a:lnTo>
                <a:lnTo>
                  <a:pt x="9901" y="525630"/>
                </a:lnTo>
                <a:lnTo>
                  <a:pt x="9163" y="538731"/>
                </a:lnTo>
                <a:lnTo>
                  <a:pt x="8748" y="554276"/>
                </a:lnTo>
                <a:lnTo>
                  <a:pt x="8690" y="558112"/>
                </a:lnTo>
                <a:lnTo>
                  <a:pt x="7698" y="561622"/>
                </a:lnTo>
                <a:lnTo>
                  <a:pt x="6085" y="564914"/>
                </a:lnTo>
                <a:lnTo>
                  <a:pt x="1202" y="572492"/>
                </a:lnTo>
                <a:lnTo>
                  <a:pt x="535" y="576068"/>
                </a:lnTo>
                <a:lnTo>
                  <a:pt x="159" y="580897"/>
                </a:lnTo>
                <a:lnTo>
                  <a:pt x="0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90"/>
          <p:cNvSpPr/>
          <p:nvPr/>
        </p:nvSpPr>
        <p:spPr>
          <a:xfrm>
            <a:off x="2986087" y="4954904"/>
            <a:ext cx="214314" cy="42864"/>
          </a:xfrm>
          <a:custGeom>
            <a:avLst/>
            <a:gdLst/>
            <a:ahLst/>
            <a:cxnLst/>
            <a:rect l="0" t="0" r="0" b="0"/>
            <a:pathLst>
              <a:path w="214314" h="42864">
                <a:moveTo>
                  <a:pt x="0" y="42863"/>
                </a:moveTo>
                <a:lnTo>
                  <a:pt x="13652" y="38312"/>
                </a:lnTo>
                <a:lnTo>
                  <a:pt x="18627" y="36019"/>
                </a:lnTo>
                <a:lnTo>
                  <a:pt x="22895" y="33538"/>
                </a:lnTo>
                <a:lnTo>
                  <a:pt x="26694" y="30931"/>
                </a:lnTo>
                <a:lnTo>
                  <a:pt x="34941" y="27289"/>
                </a:lnTo>
                <a:lnTo>
                  <a:pt x="46154" y="22955"/>
                </a:lnTo>
                <a:lnTo>
                  <a:pt x="59344" y="18161"/>
                </a:lnTo>
                <a:lnTo>
                  <a:pt x="69090" y="14965"/>
                </a:lnTo>
                <a:lnTo>
                  <a:pt x="76540" y="12834"/>
                </a:lnTo>
                <a:lnTo>
                  <a:pt x="82460" y="11414"/>
                </a:lnTo>
                <a:lnTo>
                  <a:pt x="90215" y="10467"/>
                </a:lnTo>
                <a:lnTo>
                  <a:pt x="99196" y="9835"/>
                </a:lnTo>
                <a:lnTo>
                  <a:pt x="117430" y="9134"/>
                </a:lnTo>
                <a:lnTo>
                  <a:pt x="131883" y="8823"/>
                </a:lnTo>
                <a:lnTo>
                  <a:pt x="139357" y="7787"/>
                </a:lnTo>
                <a:lnTo>
                  <a:pt x="147197" y="614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91"/>
          <p:cNvSpPr/>
          <p:nvPr/>
        </p:nvSpPr>
        <p:spPr>
          <a:xfrm>
            <a:off x="3037522" y="4877752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18203" y="4022"/>
                </a:lnTo>
                <a:lnTo>
                  <a:pt x="24518" y="2681"/>
                </a:lnTo>
                <a:lnTo>
                  <a:pt x="29680" y="1787"/>
                </a:lnTo>
                <a:lnTo>
                  <a:pt x="34074" y="1192"/>
                </a:lnTo>
                <a:lnTo>
                  <a:pt x="39861" y="794"/>
                </a:lnTo>
                <a:lnTo>
                  <a:pt x="46577" y="530"/>
                </a:lnTo>
                <a:lnTo>
                  <a:pt x="64516" y="23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92"/>
          <p:cNvSpPr/>
          <p:nvPr/>
        </p:nvSpPr>
        <p:spPr>
          <a:xfrm>
            <a:off x="3372064" y="4733211"/>
            <a:ext cx="340938" cy="418347"/>
          </a:xfrm>
          <a:custGeom>
            <a:avLst/>
            <a:gdLst/>
            <a:ahLst/>
            <a:cxnLst/>
            <a:rect l="0" t="0" r="0" b="0"/>
            <a:pathLst>
              <a:path w="340938" h="418347">
                <a:moveTo>
                  <a:pt x="188381" y="7381"/>
                </a:moveTo>
                <a:lnTo>
                  <a:pt x="188381" y="0"/>
                </a:lnTo>
                <a:lnTo>
                  <a:pt x="187428" y="556"/>
                </a:lnTo>
                <a:lnTo>
                  <a:pt x="179056" y="8291"/>
                </a:lnTo>
                <a:lnTo>
                  <a:pt x="171853" y="14453"/>
                </a:lnTo>
                <a:lnTo>
                  <a:pt x="165933" y="18763"/>
                </a:lnTo>
                <a:lnTo>
                  <a:pt x="159128" y="23542"/>
                </a:lnTo>
                <a:lnTo>
                  <a:pt x="149027" y="33931"/>
                </a:lnTo>
                <a:lnTo>
                  <a:pt x="145000" y="39369"/>
                </a:lnTo>
                <a:lnTo>
                  <a:pt x="138505" y="45851"/>
                </a:lnTo>
                <a:lnTo>
                  <a:pt x="130365" y="53030"/>
                </a:lnTo>
                <a:lnTo>
                  <a:pt x="121128" y="60674"/>
                </a:lnTo>
                <a:lnTo>
                  <a:pt x="113066" y="68627"/>
                </a:lnTo>
                <a:lnTo>
                  <a:pt x="105786" y="76787"/>
                </a:lnTo>
                <a:lnTo>
                  <a:pt x="99027" y="85084"/>
                </a:lnTo>
                <a:lnTo>
                  <a:pt x="93569" y="92521"/>
                </a:lnTo>
                <a:lnTo>
                  <a:pt x="88978" y="99383"/>
                </a:lnTo>
                <a:lnTo>
                  <a:pt x="80384" y="113041"/>
                </a:lnTo>
                <a:lnTo>
                  <a:pt x="70215" y="128636"/>
                </a:lnTo>
                <a:lnTo>
                  <a:pt x="64836" y="135842"/>
                </a:lnTo>
                <a:lnTo>
                  <a:pt x="59345" y="142552"/>
                </a:lnTo>
                <a:lnTo>
                  <a:pt x="53779" y="148930"/>
                </a:lnTo>
                <a:lnTo>
                  <a:pt x="49116" y="156040"/>
                </a:lnTo>
                <a:lnTo>
                  <a:pt x="45055" y="163637"/>
                </a:lnTo>
                <a:lnTo>
                  <a:pt x="41395" y="171559"/>
                </a:lnTo>
                <a:lnTo>
                  <a:pt x="22592" y="210014"/>
                </a:lnTo>
                <a:lnTo>
                  <a:pt x="16895" y="222479"/>
                </a:lnTo>
                <a:lnTo>
                  <a:pt x="12144" y="233648"/>
                </a:lnTo>
                <a:lnTo>
                  <a:pt x="8025" y="243951"/>
                </a:lnTo>
                <a:lnTo>
                  <a:pt x="5278" y="253677"/>
                </a:lnTo>
                <a:lnTo>
                  <a:pt x="3448" y="263018"/>
                </a:lnTo>
                <a:lnTo>
                  <a:pt x="2227" y="272103"/>
                </a:lnTo>
                <a:lnTo>
                  <a:pt x="1413" y="281018"/>
                </a:lnTo>
                <a:lnTo>
                  <a:pt x="871" y="289818"/>
                </a:lnTo>
                <a:lnTo>
                  <a:pt x="268" y="306263"/>
                </a:lnTo>
                <a:lnTo>
                  <a:pt x="0" y="319923"/>
                </a:lnTo>
                <a:lnTo>
                  <a:pt x="881" y="327184"/>
                </a:lnTo>
                <a:lnTo>
                  <a:pt x="2421" y="334884"/>
                </a:lnTo>
                <a:lnTo>
                  <a:pt x="4400" y="342873"/>
                </a:lnTo>
                <a:lnTo>
                  <a:pt x="7624" y="350105"/>
                </a:lnTo>
                <a:lnTo>
                  <a:pt x="11679" y="356831"/>
                </a:lnTo>
                <a:lnTo>
                  <a:pt x="21264" y="369385"/>
                </a:lnTo>
                <a:lnTo>
                  <a:pt x="31874" y="381314"/>
                </a:lnTo>
                <a:lnTo>
                  <a:pt x="38323" y="386210"/>
                </a:lnTo>
                <a:lnTo>
                  <a:pt x="45480" y="390426"/>
                </a:lnTo>
                <a:lnTo>
                  <a:pt x="53108" y="394189"/>
                </a:lnTo>
                <a:lnTo>
                  <a:pt x="61051" y="397651"/>
                </a:lnTo>
                <a:lnTo>
                  <a:pt x="69205" y="400911"/>
                </a:lnTo>
                <a:lnTo>
                  <a:pt x="85883" y="407073"/>
                </a:lnTo>
                <a:lnTo>
                  <a:pt x="102821" y="412987"/>
                </a:lnTo>
                <a:lnTo>
                  <a:pt x="111338" y="414945"/>
                </a:lnTo>
                <a:lnTo>
                  <a:pt x="119874" y="416251"/>
                </a:lnTo>
                <a:lnTo>
                  <a:pt x="128422" y="417121"/>
                </a:lnTo>
                <a:lnTo>
                  <a:pt x="136978" y="417701"/>
                </a:lnTo>
                <a:lnTo>
                  <a:pt x="145540" y="418088"/>
                </a:lnTo>
                <a:lnTo>
                  <a:pt x="154105" y="418346"/>
                </a:lnTo>
                <a:lnTo>
                  <a:pt x="162673" y="417565"/>
                </a:lnTo>
                <a:lnTo>
                  <a:pt x="171242" y="416092"/>
                </a:lnTo>
                <a:lnTo>
                  <a:pt x="179812" y="414157"/>
                </a:lnTo>
                <a:lnTo>
                  <a:pt x="188384" y="411915"/>
                </a:lnTo>
                <a:lnTo>
                  <a:pt x="196955" y="409468"/>
                </a:lnTo>
                <a:lnTo>
                  <a:pt x="205526" y="406884"/>
                </a:lnTo>
                <a:lnTo>
                  <a:pt x="225211" y="401473"/>
                </a:lnTo>
                <a:lnTo>
                  <a:pt x="235794" y="398697"/>
                </a:lnTo>
                <a:lnTo>
                  <a:pt x="244755" y="394940"/>
                </a:lnTo>
                <a:lnTo>
                  <a:pt x="252633" y="390532"/>
                </a:lnTo>
                <a:lnTo>
                  <a:pt x="259791" y="385687"/>
                </a:lnTo>
                <a:lnTo>
                  <a:pt x="267420" y="381505"/>
                </a:lnTo>
                <a:lnTo>
                  <a:pt x="275363" y="377765"/>
                </a:lnTo>
                <a:lnTo>
                  <a:pt x="283517" y="374319"/>
                </a:lnTo>
                <a:lnTo>
                  <a:pt x="290857" y="370116"/>
                </a:lnTo>
                <a:lnTo>
                  <a:pt x="297656" y="365409"/>
                </a:lnTo>
                <a:lnTo>
                  <a:pt x="304093" y="360367"/>
                </a:lnTo>
                <a:lnTo>
                  <a:pt x="309337" y="354147"/>
                </a:lnTo>
                <a:lnTo>
                  <a:pt x="313786" y="347144"/>
                </a:lnTo>
                <a:lnTo>
                  <a:pt x="333834" y="307896"/>
                </a:lnTo>
                <a:lnTo>
                  <a:pt x="336784" y="302021"/>
                </a:lnTo>
                <a:lnTo>
                  <a:pt x="338751" y="295248"/>
                </a:lnTo>
                <a:lnTo>
                  <a:pt x="340062" y="287875"/>
                </a:lnTo>
                <a:lnTo>
                  <a:pt x="340937" y="280102"/>
                </a:lnTo>
                <a:lnTo>
                  <a:pt x="340567" y="273015"/>
                </a:lnTo>
                <a:lnTo>
                  <a:pt x="337616" y="260060"/>
                </a:lnTo>
                <a:lnTo>
                  <a:pt x="333130" y="250493"/>
                </a:lnTo>
                <a:lnTo>
                  <a:pt x="330601" y="246609"/>
                </a:lnTo>
                <a:lnTo>
                  <a:pt x="326056" y="243066"/>
                </a:lnTo>
                <a:lnTo>
                  <a:pt x="320169" y="239752"/>
                </a:lnTo>
                <a:lnTo>
                  <a:pt x="313387" y="236590"/>
                </a:lnTo>
                <a:lnTo>
                  <a:pt x="306961" y="234482"/>
                </a:lnTo>
                <a:lnTo>
                  <a:pt x="300771" y="233077"/>
                </a:lnTo>
                <a:lnTo>
                  <a:pt x="294740" y="232140"/>
                </a:lnTo>
                <a:lnTo>
                  <a:pt x="287862" y="231515"/>
                </a:lnTo>
                <a:lnTo>
                  <a:pt x="280419" y="231099"/>
                </a:lnTo>
                <a:lnTo>
                  <a:pt x="264529" y="230637"/>
                </a:lnTo>
                <a:lnTo>
                  <a:pt x="227089" y="230315"/>
                </a:lnTo>
                <a:lnTo>
                  <a:pt x="219901" y="231251"/>
                </a:lnTo>
                <a:lnTo>
                  <a:pt x="212252" y="232828"/>
                </a:lnTo>
                <a:lnTo>
                  <a:pt x="204295" y="234831"/>
                </a:lnTo>
                <a:lnTo>
                  <a:pt x="196132" y="237120"/>
                </a:lnTo>
                <a:lnTo>
                  <a:pt x="179443" y="242202"/>
                </a:lnTo>
                <a:lnTo>
                  <a:pt x="171945" y="245843"/>
                </a:lnTo>
                <a:lnTo>
                  <a:pt x="165041" y="250176"/>
                </a:lnTo>
                <a:lnTo>
                  <a:pt x="158533" y="254970"/>
                </a:lnTo>
                <a:lnTo>
                  <a:pt x="152290" y="259118"/>
                </a:lnTo>
                <a:lnTo>
                  <a:pt x="146223" y="262835"/>
                </a:lnTo>
                <a:lnTo>
                  <a:pt x="140273" y="266267"/>
                </a:lnTo>
                <a:lnTo>
                  <a:pt x="134401" y="270459"/>
                </a:lnTo>
                <a:lnTo>
                  <a:pt x="128582" y="275159"/>
                </a:lnTo>
                <a:lnTo>
                  <a:pt x="122797" y="280197"/>
                </a:lnTo>
                <a:lnTo>
                  <a:pt x="117036" y="284508"/>
                </a:lnTo>
                <a:lnTo>
                  <a:pt x="111290" y="288335"/>
                </a:lnTo>
                <a:lnTo>
                  <a:pt x="105554" y="291838"/>
                </a:lnTo>
                <a:lnTo>
                  <a:pt x="96641" y="300812"/>
                </a:lnTo>
                <a:lnTo>
                  <a:pt x="89505" y="311150"/>
                </a:lnTo>
                <a:lnTo>
                  <a:pt x="83158" y="322095"/>
                </a:lnTo>
                <a:lnTo>
                  <a:pt x="79703" y="333309"/>
                </a:lnTo>
                <a:lnTo>
                  <a:pt x="78167" y="344643"/>
                </a:lnTo>
                <a:lnTo>
                  <a:pt x="77484" y="356030"/>
                </a:lnTo>
                <a:lnTo>
                  <a:pt x="77181" y="369982"/>
                </a:lnTo>
                <a:lnTo>
                  <a:pt x="77100" y="377702"/>
                </a:lnTo>
                <a:lnTo>
                  <a:pt x="77998" y="383802"/>
                </a:lnTo>
                <a:lnTo>
                  <a:pt x="79550" y="388821"/>
                </a:lnTo>
                <a:lnTo>
                  <a:pt x="85511" y="401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93"/>
          <p:cNvSpPr/>
          <p:nvPr/>
        </p:nvSpPr>
        <p:spPr>
          <a:xfrm>
            <a:off x="3860482" y="4569142"/>
            <a:ext cx="514351" cy="629804"/>
          </a:xfrm>
          <a:custGeom>
            <a:avLst/>
            <a:gdLst/>
            <a:ahLst/>
            <a:cxnLst/>
            <a:rect l="0" t="0" r="0" b="0"/>
            <a:pathLst>
              <a:path w="514351" h="629804">
                <a:moveTo>
                  <a:pt x="0" y="342900"/>
                </a:moveTo>
                <a:lnTo>
                  <a:pt x="4551" y="352002"/>
                </a:lnTo>
                <a:lnTo>
                  <a:pt x="6785" y="366630"/>
                </a:lnTo>
                <a:lnTo>
                  <a:pt x="7778" y="385832"/>
                </a:lnTo>
                <a:lnTo>
                  <a:pt x="8337" y="416157"/>
                </a:lnTo>
                <a:lnTo>
                  <a:pt x="8468" y="431339"/>
                </a:lnTo>
                <a:lnTo>
                  <a:pt x="5986" y="446976"/>
                </a:lnTo>
                <a:lnTo>
                  <a:pt x="2660" y="465356"/>
                </a:lnTo>
                <a:lnTo>
                  <a:pt x="1774" y="476925"/>
                </a:lnTo>
                <a:lnTo>
                  <a:pt x="1183" y="489400"/>
                </a:lnTo>
                <a:lnTo>
                  <a:pt x="526" y="526121"/>
                </a:lnTo>
                <a:lnTo>
                  <a:pt x="6" y="629803"/>
                </a:lnTo>
                <a:lnTo>
                  <a:pt x="2" y="628210"/>
                </a:lnTo>
                <a:lnTo>
                  <a:pt x="6844" y="612582"/>
                </a:lnTo>
                <a:lnTo>
                  <a:pt x="37721" y="550370"/>
                </a:lnTo>
                <a:lnTo>
                  <a:pt x="44197" y="538364"/>
                </a:lnTo>
                <a:lnTo>
                  <a:pt x="50420" y="527501"/>
                </a:lnTo>
                <a:lnTo>
                  <a:pt x="56473" y="517402"/>
                </a:lnTo>
                <a:lnTo>
                  <a:pt x="62414" y="506860"/>
                </a:lnTo>
                <a:lnTo>
                  <a:pt x="74094" y="484986"/>
                </a:lnTo>
                <a:lnTo>
                  <a:pt x="91381" y="451251"/>
                </a:lnTo>
                <a:lnTo>
                  <a:pt x="98068" y="438947"/>
                </a:lnTo>
                <a:lnTo>
                  <a:pt x="113118" y="412575"/>
                </a:lnTo>
                <a:lnTo>
                  <a:pt x="127800" y="390302"/>
                </a:lnTo>
                <a:lnTo>
                  <a:pt x="169513" y="329995"/>
                </a:lnTo>
                <a:lnTo>
                  <a:pt x="192066" y="300007"/>
                </a:lnTo>
                <a:lnTo>
                  <a:pt x="214721" y="271442"/>
                </a:lnTo>
                <a:lnTo>
                  <a:pt x="237445" y="243827"/>
                </a:lnTo>
                <a:lnTo>
                  <a:pt x="256404" y="221606"/>
                </a:lnTo>
                <a:lnTo>
                  <a:pt x="272854" y="202982"/>
                </a:lnTo>
                <a:lnTo>
                  <a:pt x="287630" y="186757"/>
                </a:lnTo>
                <a:lnTo>
                  <a:pt x="305101" y="169272"/>
                </a:lnTo>
                <a:lnTo>
                  <a:pt x="324368" y="150948"/>
                </a:lnTo>
                <a:lnTo>
                  <a:pt x="344833" y="132064"/>
                </a:lnTo>
                <a:lnTo>
                  <a:pt x="382812" y="98383"/>
                </a:lnTo>
                <a:lnTo>
                  <a:pt x="400940" y="82734"/>
                </a:lnTo>
                <a:lnTo>
                  <a:pt x="428703" y="57726"/>
                </a:lnTo>
                <a:lnTo>
                  <a:pt x="440107" y="47056"/>
                </a:lnTo>
                <a:lnTo>
                  <a:pt x="453425" y="37086"/>
                </a:lnTo>
                <a:lnTo>
                  <a:pt x="468018" y="27581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3) x-y ≥3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172"/>
          <p:cNvSpPr/>
          <p:nvPr/>
        </p:nvSpPr>
        <p:spPr>
          <a:xfrm>
            <a:off x="4014787" y="68494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3"/>
          <p:cNvSpPr/>
          <p:nvPr/>
        </p:nvSpPr>
        <p:spPr>
          <a:xfrm>
            <a:off x="2205380" y="2194560"/>
            <a:ext cx="52046" cy="1517333"/>
          </a:xfrm>
          <a:custGeom>
            <a:avLst/>
            <a:gdLst/>
            <a:ahLst/>
            <a:cxnLst/>
            <a:rect l="0" t="0" r="0" b="0"/>
            <a:pathLst>
              <a:path w="52046" h="1517333">
                <a:moveTo>
                  <a:pt x="52045" y="0"/>
                </a:moveTo>
                <a:lnTo>
                  <a:pt x="51092" y="11606"/>
                </a:lnTo>
                <a:lnTo>
                  <a:pt x="47494" y="34686"/>
                </a:lnTo>
                <a:lnTo>
                  <a:pt x="46153" y="50746"/>
                </a:lnTo>
                <a:lnTo>
                  <a:pt x="44664" y="88911"/>
                </a:lnTo>
                <a:lnTo>
                  <a:pt x="43314" y="109756"/>
                </a:lnTo>
                <a:lnTo>
                  <a:pt x="14862" y="449770"/>
                </a:lnTo>
                <a:lnTo>
                  <a:pt x="12969" y="487489"/>
                </a:lnTo>
                <a:lnTo>
                  <a:pt x="10865" y="564959"/>
                </a:lnTo>
                <a:lnTo>
                  <a:pt x="9330" y="786653"/>
                </a:lnTo>
                <a:lnTo>
                  <a:pt x="10233" y="822568"/>
                </a:lnTo>
                <a:lnTo>
                  <a:pt x="15102" y="930370"/>
                </a:lnTo>
                <a:lnTo>
                  <a:pt x="16576" y="997063"/>
                </a:lnTo>
                <a:lnTo>
                  <a:pt x="16016" y="1031421"/>
                </a:lnTo>
                <a:lnTo>
                  <a:pt x="11630" y="1139890"/>
                </a:lnTo>
                <a:lnTo>
                  <a:pt x="8955" y="1255108"/>
                </a:lnTo>
                <a:lnTo>
                  <a:pt x="4954" y="1330621"/>
                </a:lnTo>
                <a:lnTo>
                  <a:pt x="0" y="1395297"/>
                </a:lnTo>
                <a:lnTo>
                  <a:pt x="609" y="15173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4"/>
          <p:cNvSpPr/>
          <p:nvPr/>
        </p:nvSpPr>
        <p:spPr>
          <a:xfrm>
            <a:off x="1785937" y="2537813"/>
            <a:ext cx="1165861" cy="25365"/>
          </a:xfrm>
          <a:custGeom>
            <a:avLst/>
            <a:gdLst/>
            <a:ahLst/>
            <a:cxnLst/>
            <a:rect l="0" t="0" r="0" b="0"/>
            <a:pathLst>
              <a:path w="1165861" h="25365">
                <a:moveTo>
                  <a:pt x="0" y="25364"/>
                </a:moveTo>
                <a:lnTo>
                  <a:pt x="0" y="20813"/>
                </a:lnTo>
                <a:lnTo>
                  <a:pt x="952" y="19472"/>
                </a:lnTo>
                <a:lnTo>
                  <a:pt x="2540" y="18579"/>
                </a:lnTo>
                <a:lnTo>
                  <a:pt x="4551" y="17983"/>
                </a:lnTo>
                <a:lnTo>
                  <a:pt x="9325" y="17321"/>
                </a:lnTo>
                <a:lnTo>
                  <a:pt x="11932" y="17145"/>
                </a:lnTo>
                <a:lnTo>
                  <a:pt x="15574" y="16074"/>
                </a:lnTo>
                <a:lnTo>
                  <a:pt x="19908" y="14408"/>
                </a:lnTo>
                <a:lnTo>
                  <a:pt x="24702" y="12345"/>
                </a:lnTo>
                <a:lnTo>
                  <a:pt x="28851" y="10970"/>
                </a:lnTo>
                <a:lnTo>
                  <a:pt x="32569" y="10053"/>
                </a:lnTo>
                <a:lnTo>
                  <a:pt x="36000" y="9441"/>
                </a:lnTo>
                <a:lnTo>
                  <a:pt x="49973" y="8762"/>
                </a:lnTo>
                <a:lnTo>
                  <a:pt x="79259" y="8380"/>
                </a:lnTo>
                <a:lnTo>
                  <a:pt x="142967" y="8222"/>
                </a:lnTo>
                <a:lnTo>
                  <a:pt x="148652" y="9173"/>
                </a:lnTo>
                <a:lnTo>
                  <a:pt x="154346" y="10760"/>
                </a:lnTo>
                <a:lnTo>
                  <a:pt x="160047" y="12771"/>
                </a:lnTo>
                <a:lnTo>
                  <a:pt x="166706" y="13159"/>
                </a:lnTo>
                <a:lnTo>
                  <a:pt x="174002" y="12465"/>
                </a:lnTo>
                <a:lnTo>
                  <a:pt x="181724" y="11049"/>
                </a:lnTo>
                <a:lnTo>
                  <a:pt x="205922" y="10106"/>
                </a:lnTo>
                <a:lnTo>
                  <a:pt x="361316" y="8592"/>
                </a:lnTo>
                <a:lnTo>
                  <a:pt x="508215" y="8241"/>
                </a:lnTo>
                <a:lnTo>
                  <a:pt x="525500" y="7281"/>
                </a:lnTo>
                <a:lnTo>
                  <a:pt x="570106" y="3675"/>
                </a:lnTo>
                <a:lnTo>
                  <a:pt x="604860" y="2332"/>
                </a:lnTo>
                <a:lnTo>
                  <a:pt x="774354" y="0"/>
                </a:lnTo>
                <a:lnTo>
                  <a:pt x="796271" y="835"/>
                </a:lnTo>
                <a:lnTo>
                  <a:pt x="819455" y="2344"/>
                </a:lnTo>
                <a:lnTo>
                  <a:pt x="843483" y="4302"/>
                </a:lnTo>
                <a:lnTo>
                  <a:pt x="864264" y="5608"/>
                </a:lnTo>
                <a:lnTo>
                  <a:pt x="1058583" y="15498"/>
                </a:lnTo>
                <a:lnTo>
                  <a:pt x="1073387" y="16882"/>
                </a:lnTo>
                <a:lnTo>
                  <a:pt x="1088019" y="18757"/>
                </a:lnTo>
                <a:lnTo>
                  <a:pt x="1102536" y="20959"/>
                </a:lnTo>
                <a:lnTo>
                  <a:pt x="1115071" y="22428"/>
                </a:lnTo>
                <a:lnTo>
                  <a:pt x="1126286" y="23406"/>
                </a:lnTo>
                <a:lnTo>
                  <a:pt x="1165860" y="253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5"/>
          <p:cNvSpPr/>
          <p:nvPr/>
        </p:nvSpPr>
        <p:spPr>
          <a:xfrm>
            <a:off x="1923097" y="2383155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9102" y="4551"/>
                </a:lnTo>
                <a:lnTo>
                  <a:pt x="16110" y="6785"/>
                </a:lnTo>
                <a:lnTo>
                  <a:pt x="19313" y="7380"/>
                </a:lnTo>
                <a:lnTo>
                  <a:pt x="23352" y="9683"/>
                </a:lnTo>
                <a:lnTo>
                  <a:pt x="27951" y="13122"/>
                </a:lnTo>
                <a:lnTo>
                  <a:pt x="32921" y="17321"/>
                </a:lnTo>
                <a:lnTo>
                  <a:pt x="37187" y="21072"/>
                </a:lnTo>
                <a:lnTo>
                  <a:pt x="49370" y="32361"/>
                </a:lnTo>
                <a:lnTo>
                  <a:pt x="55597" y="35972"/>
                </a:lnTo>
                <a:lnTo>
                  <a:pt x="59925" y="38269"/>
                </a:lnTo>
                <a:lnTo>
                  <a:pt x="65667" y="42657"/>
                </a:lnTo>
                <a:lnTo>
                  <a:pt x="72353" y="48441"/>
                </a:lnTo>
                <a:lnTo>
                  <a:pt x="79668" y="55154"/>
                </a:lnTo>
                <a:lnTo>
                  <a:pt x="86449" y="60582"/>
                </a:lnTo>
                <a:lnTo>
                  <a:pt x="92876" y="65152"/>
                </a:lnTo>
                <a:lnTo>
                  <a:pt x="99065" y="69153"/>
                </a:lnTo>
                <a:lnTo>
                  <a:pt x="107953" y="75629"/>
                </a:lnTo>
                <a:lnTo>
                  <a:pt x="130529" y="92985"/>
                </a:lnTo>
                <a:lnTo>
                  <a:pt x="140359" y="100090"/>
                </a:lnTo>
                <a:lnTo>
                  <a:pt x="148818" y="105779"/>
                </a:lnTo>
                <a:lnTo>
                  <a:pt x="156362" y="110524"/>
                </a:lnTo>
                <a:lnTo>
                  <a:pt x="162344" y="114640"/>
                </a:lnTo>
                <a:lnTo>
                  <a:pt x="167284" y="118337"/>
                </a:lnTo>
                <a:lnTo>
                  <a:pt x="171530" y="121753"/>
                </a:lnTo>
                <a:lnTo>
                  <a:pt x="176266" y="124031"/>
                </a:lnTo>
                <a:lnTo>
                  <a:pt x="181328" y="125550"/>
                </a:lnTo>
                <a:lnTo>
                  <a:pt x="186608" y="126562"/>
                </a:lnTo>
                <a:lnTo>
                  <a:pt x="191080" y="128190"/>
                </a:lnTo>
                <a:lnTo>
                  <a:pt x="198589" y="132538"/>
                </a:lnTo>
                <a:lnTo>
                  <a:pt x="205102" y="137646"/>
                </a:lnTo>
                <a:lnTo>
                  <a:pt x="208172" y="140341"/>
                </a:lnTo>
                <a:lnTo>
                  <a:pt x="211171" y="142138"/>
                </a:lnTo>
                <a:lnTo>
                  <a:pt x="217044" y="144135"/>
                </a:lnTo>
                <a:lnTo>
                  <a:pt x="221849" y="146572"/>
                </a:lnTo>
                <a:lnTo>
                  <a:pt x="227909" y="150102"/>
                </a:lnTo>
                <a:lnTo>
                  <a:pt x="257175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6"/>
          <p:cNvSpPr/>
          <p:nvPr/>
        </p:nvSpPr>
        <p:spPr>
          <a:xfrm>
            <a:off x="1905952" y="2408872"/>
            <a:ext cx="205741" cy="180024"/>
          </a:xfrm>
          <a:custGeom>
            <a:avLst/>
            <a:gdLst/>
            <a:ahLst/>
            <a:cxnLst/>
            <a:rect l="0" t="0" r="0" b="0"/>
            <a:pathLst>
              <a:path w="205741" h="180024">
                <a:moveTo>
                  <a:pt x="205740" y="0"/>
                </a:moveTo>
                <a:lnTo>
                  <a:pt x="205740" y="4551"/>
                </a:lnTo>
                <a:lnTo>
                  <a:pt x="204787" y="6844"/>
                </a:lnTo>
                <a:lnTo>
                  <a:pt x="201189" y="11932"/>
                </a:lnTo>
                <a:lnTo>
                  <a:pt x="198896" y="13670"/>
                </a:lnTo>
                <a:lnTo>
                  <a:pt x="196415" y="14828"/>
                </a:lnTo>
                <a:lnTo>
                  <a:pt x="193808" y="15600"/>
                </a:lnTo>
                <a:lnTo>
                  <a:pt x="190165" y="18020"/>
                </a:lnTo>
                <a:lnTo>
                  <a:pt x="185832" y="21539"/>
                </a:lnTo>
                <a:lnTo>
                  <a:pt x="181038" y="25789"/>
                </a:lnTo>
                <a:lnTo>
                  <a:pt x="170631" y="35592"/>
                </a:lnTo>
                <a:lnTo>
                  <a:pt x="165189" y="40873"/>
                </a:lnTo>
                <a:lnTo>
                  <a:pt x="152989" y="50109"/>
                </a:lnTo>
                <a:lnTo>
                  <a:pt x="101527" y="86602"/>
                </a:lnTo>
                <a:lnTo>
                  <a:pt x="89592" y="95835"/>
                </a:lnTo>
                <a:lnTo>
                  <a:pt x="79731" y="103895"/>
                </a:lnTo>
                <a:lnTo>
                  <a:pt x="71251" y="111173"/>
                </a:lnTo>
                <a:lnTo>
                  <a:pt x="63693" y="117930"/>
                </a:lnTo>
                <a:lnTo>
                  <a:pt x="50216" y="130518"/>
                </a:lnTo>
                <a:lnTo>
                  <a:pt x="26041" y="154122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7"/>
          <p:cNvSpPr/>
          <p:nvPr/>
        </p:nvSpPr>
        <p:spPr>
          <a:xfrm>
            <a:off x="2420302" y="2301063"/>
            <a:ext cx="188596" cy="167818"/>
          </a:xfrm>
          <a:custGeom>
            <a:avLst/>
            <a:gdLst/>
            <a:ahLst/>
            <a:cxnLst/>
            <a:rect l="0" t="0" r="0" b="0"/>
            <a:pathLst>
              <a:path w="188596" h="167818">
                <a:moveTo>
                  <a:pt x="0" y="4939"/>
                </a:moveTo>
                <a:lnTo>
                  <a:pt x="0" y="0"/>
                </a:lnTo>
                <a:lnTo>
                  <a:pt x="0" y="2109"/>
                </a:lnTo>
                <a:lnTo>
                  <a:pt x="2858" y="7815"/>
                </a:lnTo>
                <a:lnTo>
                  <a:pt x="7620" y="16381"/>
                </a:lnTo>
                <a:lnTo>
                  <a:pt x="13652" y="26855"/>
                </a:lnTo>
                <a:lnTo>
                  <a:pt x="17674" y="34789"/>
                </a:lnTo>
                <a:lnTo>
                  <a:pt x="20355" y="41032"/>
                </a:lnTo>
                <a:lnTo>
                  <a:pt x="22143" y="46146"/>
                </a:lnTo>
                <a:lnTo>
                  <a:pt x="25239" y="50508"/>
                </a:lnTo>
                <a:lnTo>
                  <a:pt x="29209" y="54368"/>
                </a:lnTo>
                <a:lnTo>
                  <a:pt x="33760" y="57894"/>
                </a:lnTo>
                <a:lnTo>
                  <a:pt x="37747" y="62150"/>
                </a:lnTo>
                <a:lnTo>
                  <a:pt x="41357" y="66892"/>
                </a:lnTo>
                <a:lnTo>
                  <a:pt x="44716" y="71959"/>
                </a:lnTo>
                <a:lnTo>
                  <a:pt x="48861" y="76289"/>
                </a:lnTo>
                <a:lnTo>
                  <a:pt x="53529" y="80128"/>
                </a:lnTo>
                <a:lnTo>
                  <a:pt x="58546" y="83640"/>
                </a:lnTo>
                <a:lnTo>
                  <a:pt x="62843" y="86934"/>
                </a:lnTo>
                <a:lnTo>
                  <a:pt x="66660" y="90082"/>
                </a:lnTo>
                <a:lnTo>
                  <a:pt x="70158" y="93134"/>
                </a:lnTo>
                <a:lnTo>
                  <a:pt x="74394" y="96120"/>
                </a:lnTo>
                <a:lnTo>
                  <a:pt x="79124" y="99064"/>
                </a:lnTo>
                <a:lnTo>
                  <a:pt x="84182" y="101979"/>
                </a:lnTo>
                <a:lnTo>
                  <a:pt x="88506" y="104875"/>
                </a:lnTo>
                <a:lnTo>
                  <a:pt x="92342" y="107758"/>
                </a:lnTo>
                <a:lnTo>
                  <a:pt x="95851" y="110633"/>
                </a:lnTo>
                <a:lnTo>
                  <a:pt x="99143" y="112549"/>
                </a:lnTo>
                <a:lnTo>
                  <a:pt x="102290" y="113826"/>
                </a:lnTo>
                <a:lnTo>
                  <a:pt x="105341" y="114678"/>
                </a:lnTo>
                <a:lnTo>
                  <a:pt x="108327" y="116198"/>
                </a:lnTo>
                <a:lnTo>
                  <a:pt x="114185" y="120428"/>
                </a:lnTo>
                <a:lnTo>
                  <a:pt x="119964" y="125482"/>
                </a:lnTo>
                <a:lnTo>
                  <a:pt x="122839" y="128164"/>
                </a:lnTo>
                <a:lnTo>
                  <a:pt x="127612" y="130904"/>
                </a:lnTo>
                <a:lnTo>
                  <a:pt x="133652" y="133683"/>
                </a:lnTo>
                <a:lnTo>
                  <a:pt x="140537" y="136488"/>
                </a:lnTo>
                <a:lnTo>
                  <a:pt x="146079" y="139311"/>
                </a:lnTo>
                <a:lnTo>
                  <a:pt x="150726" y="142145"/>
                </a:lnTo>
                <a:lnTo>
                  <a:pt x="154776" y="144988"/>
                </a:lnTo>
                <a:lnTo>
                  <a:pt x="158429" y="147835"/>
                </a:lnTo>
                <a:lnTo>
                  <a:pt x="161817" y="150685"/>
                </a:lnTo>
                <a:lnTo>
                  <a:pt x="165028" y="153538"/>
                </a:lnTo>
                <a:lnTo>
                  <a:pt x="168121" y="155440"/>
                </a:lnTo>
                <a:lnTo>
                  <a:pt x="171136" y="156708"/>
                </a:lnTo>
                <a:lnTo>
                  <a:pt x="174098" y="157553"/>
                </a:lnTo>
                <a:lnTo>
                  <a:pt x="176073" y="159069"/>
                </a:lnTo>
                <a:lnTo>
                  <a:pt x="177389" y="161033"/>
                </a:lnTo>
                <a:lnTo>
                  <a:pt x="188595" y="1678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8"/>
          <p:cNvSpPr/>
          <p:nvPr/>
        </p:nvSpPr>
        <p:spPr>
          <a:xfrm>
            <a:off x="2523172" y="2331720"/>
            <a:ext cx="210680" cy="300038"/>
          </a:xfrm>
          <a:custGeom>
            <a:avLst/>
            <a:gdLst/>
            <a:ahLst/>
            <a:cxnLst/>
            <a:rect l="0" t="0" r="0" b="0"/>
            <a:pathLst>
              <a:path w="210680" h="300038">
                <a:moveTo>
                  <a:pt x="205740" y="0"/>
                </a:moveTo>
                <a:lnTo>
                  <a:pt x="210291" y="9101"/>
                </a:lnTo>
                <a:lnTo>
                  <a:pt x="210679" y="12735"/>
                </a:lnTo>
                <a:lnTo>
                  <a:pt x="209985" y="16110"/>
                </a:lnTo>
                <a:lnTo>
                  <a:pt x="208570" y="19312"/>
                </a:lnTo>
                <a:lnTo>
                  <a:pt x="207627" y="24305"/>
                </a:lnTo>
                <a:lnTo>
                  <a:pt x="206998" y="30490"/>
                </a:lnTo>
                <a:lnTo>
                  <a:pt x="206578" y="37472"/>
                </a:lnTo>
                <a:lnTo>
                  <a:pt x="205346" y="44031"/>
                </a:lnTo>
                <a:lnTo>
                  <a:pt x="203573" y="50309"/>
                </a:lnTo>
                <a:lnTo>
                  <a:pt x="201438" y="56399"/>
                </a:lnTo>
                <a:lnTo>
                  <a:pt x="198109" y="62364"/>
                </a:lnTo>
                <a:lnTo>
                  <a:pt x="193985" y="68246"/>
                </a:lnTo>
                <a:lnTo>
                  <a:pt x="189331" y="74072"/>
                </a:lnTo>
                <a:lnTo>
                  <a:pt x="185276" y="78909"/>
                </a:lnTo>
                <a:lnTo>
                  <a:pt x="181620" y="83086"/>
                </a:lnTo>
                <a:lnTo>
                  <a:pt x="175017" y="90267"/>
                </a:lnTo>
                <a:lnTo>
                  <a:pt x="168908" y="96633"/>
                </a:lnTo>
                <a:lnTo>
                  <a:pt x="163018" y="105178"/>
                </a:lnTo>
                <a:lnTo>
                  <a:pt x="160114" y="110123"/>
                </a:lnTo>
                <a:lnTo>
                  <a:pt x="151806" y="123239"/>
                </a:lnTo>
                <a:lnTo>
                  <a:pt x="146924" y="130736"/>
                </a:lnTo>
                <a:lnTo>
                  <a:pt x="141765" y="137640"/>
                </a:lnTo>
                <a:lnTo>
                  <a:pt x="136420" y="144147"/>
                </a:lnTo>
                <a:lnTo>
                  <a:pt x="130952" y="150391"/>
                </a:lnTo>
                <a:lnTo>
                  <a:pt x="125401" y="156458"/>
                </a:lnTo>
                <a:lnTo>
                  <a:pt x="114154" y="168279"/>
                </a:lnTo>
                <a:lnTo>
                  <a:pt x="77167" y="205685"/>
                </a:lnTo>
                <a:lnTo>
                  <a:pt x="73352" y="210466"/>
                </a:lnTo>
                <a:lnTo>
                  <a:pt x="69856" y="215558"/>
                </a:lnTo>
                <a:lnTo>
                  <a:pt x="66573" y="220858"/>
                </a:lnTo>
                <a:lnTo>
                  <a:pt x="62480" y="225343"/>
                </a:lnTo>
                <a:lnTo>
                  <a:pt x="57846" y="229286"/>
                </a:lnTo>
                <a:lnTo>
                  <a:pt x="52851" y="232867"/>
                </a:lnTo>
                <a:lnTo>
                  <a:pt x="48569" y="237160"/>
                </a:lnTo>
                <a:lnTo>
                  <a:pt x="44762" y="241926"/>
                </a:lnTo>
                <a:lnTo>
                  <a:pt x="41271" y="247009"/>
                </a:lnTo>
                <a:lnTo>
                  <a:pt x="37393" y="255196"/>
                </a:lnTo>
                <a:lnTo>
                  <a:pt x="36358" y="258713"/>
                </a:lnTo>
                <a:lnTo>
                  <a:pt x="33764" y="262011"/>
                </a:lnTo>
                <a:lnTo>
                  <a:pt x="30129" y="265161"/>
                </a:lnTo>
                <a:lnTo>
                  <a:pt x="25801" y="268214"/>
                </a:lnTo>
                <a:lnTo>
                  <a:pt x="22916" y="272154"/>
                </a:lnTo>
                <a:lnTo>
                  <a:pt x="20992" y="276686"/>
                </a:lnTo>
                <a:lnTo>
                  <a:pt x="19710" y="281612"/>
                </a:lnTo>
                <a:lnTo>
                  <a:pt x="15745" y="289626"/>
                </a:lnTo>
                <a:lnTo>
                  <a:pt x="13354" y="293096"/>
                </a:lnTo>
                <a:lnTo>
                  <a:pt x="10808" y="295410"/>
                </a:lnTo>
                <a:lnTo>
                  <a:pt x="8157" y="296952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9"/>
          <p:cNvSpPr/>
          <p:nvPr/>
        </p:nvSpPr>
        <p:spPr>
          <a:xfrm>
            <a:off x="1839497" y="2666162"/>
            <a:ext cx="297327" cy="299389"/>
          </a:xfrm>
          <a:custGeom>
            <a:avLst/>
            <a:gdLst/>
            <a:ahLst/>
            <a:cxnLst/>
            <a:rect l="0" t="0" r="0" b="0"/>
            <a:pathLst>
              <a:path w="297327" h="299389">
                <a:moveTo>
                  <a:pt x="229332" y="34175"/>
                </a:moveTo>
                <a:lnTo>
                  <a:pt x="242985" y="29624"/>
                </a:lnTo>
                <a:lnTo>
                  <a:pt x="247007" y="27331"/>
                </a:lnTo>
                <a:lnTo>
                  <a:pt x="249688" y="24850"/>
                </a:lnTo>
                <a:lnTo>
                  <a:pt x="251475" y="22243"/>
                </a:lnTo>
                <a:lnTo>
                  <a:pt x="251714" y="20505"/>
                </a:lnTo>
                <a:lnTo>
                  <a:pt x="250921" y="19347"/>
                </a:lnTo>
                <a:lnTo>
                  <a:pt x="249440" y="18575"/>
                </a:lnTo>
                <a:lnTo>
                  <a:pt x="248452" y="17107"/>
                </a:lnTo>
                <a:lnTo>
                  <a:pt x="247355" y="12937"/>
                </a:lnTo>
                <a:lnTo>
                  <a:pt x="246110" y="11444"/>
                </a:lnTo>
                <a:lnTo>
                  <a:pt x="244327" y="10448"/>
                </a:lnTo>
                <a:lnTo>
                  <a:pt x="242187" y="9785"/>
                </a:lnTo>
                <a:lnTo>
                  <a:pt x="240759" y="8390"/>
                </a:lnTo>
                <a:lnTo>
                  <a:pt x="239808" y="6508"/>
                </a:lnTo>
                <a:lnTo>
                  <a:pt x="239174" y="4300"/>
                </a:lnTo>
                <a:lnTo>
                  <a:pt x="237798" y="2828"/>
                </a:lnTo>
                <a:lnTo>
                  <a:pt x="235929" y="1847"/>
                </a:lnTo>
                <a:lnTo>
                  <a:pt x="233730" y="1193"/>
                </a:lnTo>
                <a:lnTo>
                  <a:pt x="229407" y="757"/>
                </a:lnTo>
                <a:lnTo>
                  <a:pt x="223667" y="467"/>
                </a:lnTo>
                <a:lnTo>
                  <a:pt x="207576" y="0"/>
                </a:lnTo>
                <a:lnTo>
                  <a:pt x="198635" y="1867"/>
                </a:lnTo>
                <a:lnTo>
                  <a:pt x="168382" y="9021"/>
                </a:lnTo>
                <a:lnTo>
                  <a:pt x="155361" y="12643"/>
                </a:lnTo>
                <a:lnTo>
                  <a:pt x="144776" y="16010"/>
                </a:lnTo>
                <a:lnTo>
                  <a:pt x="135814" y="19208"/>
                </a:lnTo>
                <a:lnTo>
                  <a:pt x="127934" y="22292"/>
                </a:lnTo>
                <a:lnTo>
                  <a:pt x="120776" y="25300"/>
                </a:lnTo>
                <a:lnTo>
                  <a:pt x="114099" y="28259"/>
                </a:lnTo>
                <a:lnTo>
                  <a:pt x="106790" y="31183"/>
                </a:lnTo>
                <a:lnTo>
                  <a:pt x="91049" y="36973"/>
                </a:lnTo>
                <a:lnTo>
                  <a:pt x="83804" y="39850"/>
                </a:lnTo>
                <a:lnTo>
                  <a:pt x="77068" y="42721"/>
                </a:lnTo>
                <a:lnTo>
                  <a:pt x="70673" y="45587"/>
                </a:lnTo>
                <a:lnTo>
                  <a:pt x="63552" y="51308"/>
                </a:lnTo>
                <a:lnTo>
                  <a:pt x="55947" y="58932"/>
                </a:lnTo>
                <a:lnTo>
                  <a:pt x="48020" y="67825"/>
                </a:lnTo>
                <a:lnTo>
                  <a:pt x="41782" y="75658"/>
                </a:lnTo>
                <a:lnTo>
                  <a:pt x="36672" y="82785"/>
                </a:lnTo>
                <a:lnTo>
                  <a:pt x="32312" y="89442"/>
                </a:lnTo>
                <a:lnTo>
                  <a:pt x="27500" y="97690"/>
                </a:lnTo>
                <a:lnTo>
                  <a:pt x="22388" y="106998"/>
                </a:lnTo>
                <a:lnTo>
                  <a:pt x="17074" y="117014"/>
                </a:lnTo>
                <a:lnTo>
                  <a:pt x="12580" y="126548"/>
                </a:lnTo>
                <a:lnTo>
                  <a:pt x="8631" y="135762"/>
                </a:lnTo>
                <a:lnTo>
                  <a:pt x="5046" y="144762"/>
                </a:lnTo>
                <a:lnTo>
                  <a:pt x="2655" y="152667"/>
                </a:lnTo>
                <a:lnTo>
                  <a:pt x="1062" y="159843"/>
                </a:lnTo>
                <a:lnTo>
                  <a:pt x="0" y="166531"/>
                </a:lnTo>
                <a:lnTo>
                  <a:pt x="244" y="172895"/>
                </a:lnTo>
                <a:lnTo>
                  <a:pt x="1359" y="179042"/>
                </a:lnTo>
                <a:lnTo>
                  <a:pt x="3055" y="185046"/>
                </a:lnTo>
                <a:lnTo>
                  <a:pt x="6091" y="192858"/>
                </a:lnTo>
                <a:lnTo>
                  <a:pt x="10020" y="201876"/>
                </a:lnTo>
                <a:lnTo>
                  <a:pt x="22111" y="227692"/>
                </a:lnTo>
                <a:lnTo>
                  <a:pt x="25462" y="234624"/>
                </a:lnTo>
                <a:lnTo>
                  <a:pt x="29601" y="240198"/>
                </a:lnTo>
                <a:lnTo>
                  <a:pt x="34266" y="244866"/>
                </a:lnTo>
                <a:lnTo>
                  <a:pt x="39280" y="248931"/>
                </a:lnTo>
                <a:lnTo>
                  <a:pt x="44529" y="252593"/>
                </a:lnTo>
                <a:lnTo>
                  <a:pt x="49933" y="255987"/>
                </a:lnTo>
                <a:lnTo>
                  <a:pt x="55440" y="259202"/>
                </a:lnTo>
                <a:lnTo>
                  <a:pt x="61017" y="263251"/>
                </a:lnTo>
                <a:lnTo>
                  <a:pt x="66639" y="267855"/>
                </a:lnTo>
                <a:lnTo>
                  <a:pt x="72293" y="272829"/>
                </a:lnTo>
                <a:lnTo>
                  <a:pt x="79872" y="277098"/>
                </a:lnTo>
                <a:lnTo>
                  <a:pt x="88735" y="280896"/>
                </a:lnTo>
                <a:lnTo>
                  <a:pt x="116871" y="290792"/>
                </a:lnTo>
                <a:lnTo>
                  <a:pt x="125784" y="293836"/>
                </a:lnTo>
                <a:lnTo>
                  <a:pt x="133630" y="295865"/>
                </a:lnTo>
                <a:lnTo>
                  <a:pt x="140766" y="297217"/>
                </a:lnTo>
                <a:lnTo>
                  <a:pt x="147428" y="298119"/>
                </a:lnTo>
                <a:lnTo>
                  <a:pt x="153774" y="298720"/>
                </a:lnTo>
                <a:lnTo>
                  <a:pt x="159910" y="299121"/>
                </a:lnTo>
                <a:lnTo>
                  <a:pt x="165906" y="299388"/>
                </a:lnTo>
                <a:lnTo>
                  <a:pt x="171808" y="298614"/>
                </a:lnTo>
                <a:lnTo>
                  <a:pt x="177648" y="297145"/>
                </a:lnTo>
                <a:lnTo>
                  <a:pt x="183446" y="295213"/>
                </a:lnTo>
                <a:lnTo>
                  <a:pt x="189217" y="293926"/>
                </a:lnTo>
                <a:lnTo>
                  <a:pt x="194969" y="293067"/>
                </a:lnTo>
                <a:lnTo>
                  <a:pt x="200708" y="292495"/>
                </a:lnTo>
                <a:lnTo>
                  <a:pt x="209625" y="289319"/>
                </a:lnTo>
                <a:lnTo>
                  <a:pt x="218669" y="283780"/>
                </a:lnTo>
                <a:lnTo>
                  <a:pt x="232213" y="274968"/>
                </a:lnTo>
                <a:lnTo>
                  <a:pt x="237920" y="270904"/>
                </a:lnTo>
                <a:lnTo>
                  <a:pt x="246802" y="263848"/>
                </a:lnTo>
                <a:lnTo>
                  <a:pt x="251456" y="259680"/>
                </a:lnTo>
                <a:lnTo>
                  <a:pt x="261708" y="249970"/>
                </a:lnTo>
                <a:lnTo>
                  <a:pt x="265203" y="244713"/>
                </a:lnTo>
                <a:lnTo>
                  <a:pt x="267534" y="239304"/>
                </a:lnTo>
                <a:lnTo>
                  <a:pt x="269088" y="233792"/>
                </a:lnTo>
                <a:lnTo>
                  <a:pt x="272028" y="226308"/>
                </a:lnTo>
                <a:lnTo>
                  <a:pt x="275894" y="217509"/>
                </a:lnTo>
                <a:lnTo>
                  <a:pt x="280376" y="207833"/>
                </a:lnTo>
                <a:lnTo>
                  <a:pt x="284316" y="197572"/>
                </a:lnTo>
                <a:lnTo>
                  <a:pt x="287896" y="186921"/>
                </a:lnTo>
                <a:lnTo>
                  <a:pt x="291235" y="176011"/>
                </a:lnTo>
                <a:lnTo>
                  <a:pt x="293461" y="165880"/>
                </a:lnTo>
                <a:lnTo>
                  <a:pt x="294945" y="156268"/>
                </a:lnTo>
                <a:lnTo>
                  <a:pt x="295934" y="147003"/>
                </a:lnTo>
                <a:lnTo>
                  <a:pt x="296593" y="137969"/>
                </a:lnTo>
                <a:lnTo>
                  <a:pt x="297033" y="129088"/>
                </a:lnTo>
                <a:lnTo>
                  <a:pt x="297326" y="120310"/>
                </a:lnTo>
                <a:lnTo>
                  <a:pt x="296569" y="111601"/>
                </a:lnTo>
                <a:lnTo>
                  <a:pt x="295112" y="102938"/>
                </a:lnTo>
                <a:lnTo>
                  <a:pt x="293188" y="94304"/>
                </a:lnTo>
                <a:lnTo>
                  <a:pt x="290000" y="85691"/>
                </a:lnTo>
                <a:lnTo>
                  <a:pt x="285970" y="77092"/>
                </a:lnTo>
                <a:lnTo>
                  <a:pt x="281378" y="68501"/>
                </a:lnTo>
                <a:lnTo>
                  <a:pt x="277365" y="61822"/>
                </a:lnTo>
                <a:lnTo>
                  <a:pt x="273737" y="56416"/>
                </a:lnTo>
                <a:lnTo>
                  <a:pt x="270365" y="51860"/>
                </a:lnTo>
                <a:lnTo>
                  <a:pt x="261539" y="44258"/>
                </a:lnTo>
                <a:lnTo>
                  <a:pt x="256519" y="40897"/>
                </a:lnTo>
                <a:lnTo>
                  <a:pt x="248400" y="37162"/>
                </a:lnTo>
                <a:lnTo>
                  <a:pt x="240665" y="35503"/>
                </a:lnTo>
                <a:lnTo>
                  <a:pt x="235935" y="35060"/>
                </a:lnTo>
                <a:lnTo>
                  <a:pt x="203615" y="25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0"/>
          <p:cNvSpPr/>
          <p:nvPr/>
        </p:nvSpPr>
        <p:spPr>
          <a:xfrm>
            <a:off x="1914537" y="3111817"/>
            <a:ext cx="25706" cy="308611"/>
          </a:xfrm>
          <a:custGeom>
            <a:avLst/>
            <a:gdLst/>
            <a:ahLst/>
            <a:cxnLst/>
            <a:rect l="0" t="0" r="0" b="0"/>
            <a:pathLst>
              <a:path w="25706" h="308611">
                <a:moveTo>
                  <a:pt x="25705" y="0"/>
                </a:moveTo>
                <a:lnTo>
                  <a:pt x="25705" y="7381"/>
                </a:lnTo>
                <a:lnTo>
                  <a:pt x="21154" y="30974"/>
                </a:lnTo>
                <a:lnTo>
                  <a:pt x="19813" y="40652"/>
                </a:lnTo>
                <a:lnTo>
                  <a:pt x="18920" y="49961"/>
                </a:lnTo>
                <a:lnTo>
                  <a:pt x="18324" y="59025"/>
                </a:lnTo>
                <a:lnTo>
                  <a:pt x="16974" y="66972"/>
                </a:lnTo>
                <a:lnTo>
                  <a:pt x="15122" y="74176"/>
                </a:lnTo>
                <a:lnTo>
                  <a:pt x="12935" y="80883"/>
                </a:lnTo>
                <a:lnTo>
                  <a:pt x="10524" y="87260"/>
                </a:lnTo>
                <a:lnTo>
                  <a:pt x="7964" y="93416"/>
                </a:lnTo>
                <a:lnTo>
                  <a:pt x="5305" y="99425"/>
                </a:lnTo>
                <a:lnTo>
                  <a:pt x="3533" y="108193"/>
                </a:lnTo>
                <a:lnTo>
                  <a:pt x="2351" y="118801"/>
                </a:lnTo>
                <a:lnTo>
                  <a:pt x="1563" y="130636"/>
                </a:lnTo>
                <a:lnTo>
                  <a:pt x="688" y="171725"/>
                </a:lnTo>
                <a:lnTo>
                  <a:pt x="0" y="280191"/>
                </a:lnTo>
                <a:lnTo>
                  <a:pt x="948" y="284902"/>
                </a:lnTo>
                <a:lnTo>
                  <a:pt x="2533" y="288994"/>
                </a:lnTo>
                <a:lnTo>
                  <a:pt x="4542" y="292675"/>
                </a:lnTo>
                <a:lnTo>
                  <a:pt x="6834" y="296082"/>
                </a:lnTo>
                <a:lnTo>
                  <a:pt x="9314" y="299306"/>
                </a:lnTo>
                <a:lnTo>
                  <a:pt x="17132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1"/>
          <p:cNvSpPr/>
          <p:nvPr/>
        </p:nvSpPr>
        <p:spPr>
          <a:xfrm>
            <a:off x="1837372" y="3549129"/>
            <a:ext cx="257176" cy="368504"/>
          </a:xfrm>
          <a:custGeom>
            <a:avLst/>
            <a:gdLst/>
            <a:ahLst/>
            <a:cxnLst/>
            <a:rect l="0" t="0" r="0" b="0"/>
            <a:pathLst>
              <a:path w="257176" h="368504">
                <a:moveTo>
                  <a:pt x="0" y="51321"/>
                </a:moveTo>
                <a:lnTo>
                  <a:pt x="4551" y="42219"/>
                </a:lnTo>
                <a:lnTo>
                  <a:pt x="11932" y="32008"/>
                </a:lnTo>
                <a:lnTo>
                  <a:pt x="14622" y="29873"/>
                </a:lnTo>
                <a:lnTo>
                  <a:pt x="17368" y="28450"/>
                </a:lnTo>
                <a:lnTo>
                  <a:pt x="20151" y="27501"/>
                </a:lnTo>
                <a:lnTo>
                  <a:pt x="25784" y="23907"/>
                </a:lnTo>
                <a:lnTo>
                  <a:pt x="28619" y="21615"/>
                </a:lnTo>
                <a:lnTo>
                  <a:pt x="31462" y="20086"/>
                </a:lnTo>
                <a:lnTo>
                  <a:pt x="37161" y="18389"/>
                </a:lnTo>
                <a:lnTo>
                  <a:pt x="42868" y="15094"/>
                </a:lnTo>
                <a:lnTo>
                  <a:pt x="45724" y="12882"/>
                </a:lnTo>
                <a:lnTo>
                  <a:pt x="49532" y="11407"/>
                </a:lnTo>
                <a:lnTo>
                  <a:pt x="53977" y="10424"/>
                </a:lnTo>
                <a:lnTo>
                  <a:pt x="58844" y="9769"/>
                </a:lnTo>
                <a:lnTo>
                  <a:pt x="65900" y="8380"/>
                </a:lnTo>
                <a:lnTo>
                  <a:pt x="83899" y="4296"/>
                </a:lnTo>
                <a:lnTo>
                  <a:pt x="93080" y="2825"/>
                </a:lnTo>
                <a:lnTo>
                  <a:pt x="102058" y="1846"/>
                </a:lnTo>
                <a:lnTo>
                  <a:pt x="110901" y="1192"/>
                </a:lnTo>
                <a:lnTo>
                  <a:pt x="120607" y="757"/>
                </a:lnTo>
                <a:lnTo>
                  <a:pt x="149612" y="144"/>
                </a:lnTo>
                <a:lnTo>
                  <a:pt x="161109" y="0"/>
                </a:lnTo>
                <a:lnTo>
                  <a:pt x="166461" y="915"/>
                </a:lnTo>
                <a:lnTo>
                  <a:pt x="171934" y="2477"/>
                </a:lnTo>
                <a:lnTo>
                  <a:pt x="177488" y="4470"/>
                </a:lnTo>
                <a:lnTo>
                  <a:pt x="182143" y="6752"/>
                </a:lnTo>
                <a:lnTo>
                  <a:pt x="189855" y="11827"/>
                </a:lnTo>
                <a:lnTo>
                  <a:pt x="196457" y="19798"/>
                </a:lnTo>
                <a:lnTo>
                  <a:pt x="199551" y="24591"/>
                </a:lnTo>
                <a:lnTo>
                  <a:pt x="202990" y="34996"/>
                </a:lnTo>
                <a:lnTo>
                  <a:pt x="204518" y="45017"/>
                </a:lnTo>
                <a:lnTo>
                  <a:pt x="205197" y="52647"/>
                </a:lnTo>
                <a:lnTo>
                  <a:pt x="202958" y="61752"/>
                </a:lnTo>
                <a:lnTo>
                  <a:pt x="198789" y="71197"/>
                </a:lnTo>
                <a:lnTo>
                  <a:pt x="193760" y="78570"/>
                </a:lnTo>
                <a:lnTo>
                  <a:pt x="185811" y="87561"/>
                </a:lnTo>
                <a:lnTo>
                  <a:pt x="181024" y="92626"/>
                </a:lnTo>
                <a:lnTo>
                  <a:pt x="173165" y="103334"/>
                </a:lnTo>
                <a:lnTo>
                  <a:pt x="165545" y="114443"/>
                </a:lnTo>
                <a:lnTo>
                  <a:pt x="160846" y="120072"/>
                </a:lnTo>
                <a:lnTo>
                  <a:pt x="155808" y="125730"/>
                </a:lnTo>
                <a:lnTo>
                  <a:pt x="125963" y="160998"/>
                </a:lnTo>
                <a:lnTo>
                  <a:pt x="105514" y="186426"/>
                </a:lnTo>
                <a:lnTo>
                  <a:pt x="96060" y="198541"/>
                </a:lnTo>
                <a:lnTo>
                  <a:pt x="87852" y="207570"/>
                </a:lnTo>
                <a:lnTo>
                  <a:pt x="80476" y="214542"/>
                </a:lnTo>
                <a:lnTo>
                  <a:pt x="73653" y="220142"/>
                </a:lnTo>
                <a:lnTo>
                  <a:pt x="68152" y="225781"/>
                </a:lnTo>
                <a:lnTo>
                  <a:pt x="63532" y="231445"/>
                </a:lnTo>
                <a:lnTo>
                  <a:pt x="54907" y="243771"/>
                </a:lnTo>
                <a:lnTo>
                  <a:pt x="44723" y="258774"/>
                </a:lnTo>
                <a:lnTo>
                  <a:pt x="40293" y="265823"/>
                </a:lnTo>
                <a:lnTo>
                  <a:pt x="36387" y="272427"/>
                </a:lnTo>
                <a:lnTo>
                  <a:pt x="30459" y="283892"/>
                </a:lnTo>
                <a:lnTo>
                  <a:pt x="27825" y="292164"/>
                </a:lnTo>
                <a:lnTo>
                  <a:pt x="27123" y="297607"/>
                </a:lnTo>
                <a:lnTo>
                  <a:pt x="26654" y="304095"/>
                </a:lnTo>
                <a:lnTo>
                  <a:pt x="26342" y="311276"/>
                </a:lnTo>
                <a:lnTo>
                  <a:pt x="27086" y="317017"/>
                </a:lnTo>
                <a:lnTo>
                  <a:pt x="30453" y="325936"/>
                </a:lnTo>
                <a:lnTo>
                  <a:pt x="37704" y="336311"/>
                </a:lnTo>
                <a:lnTo>
                  <a:pt x="45650" y="342448"/>
                </a:lnTo>
                <a:lnTo>
                  <a:pt x="50436" y="345418"/>
                </a:lnTo>
                <a:lnTo>
                  <a:pt x="55531" y="348350"/>
                </a:lnTo>
                <a:lnTo>
                  <a:pt x="66273" y="354149"/>
                </a:lnTo>
                <a:lnTo>
                  <a:pt x="74662" y="356076"/>
                </a:lnTo>
                <a:lnTo>
                  <a:pt x="85017" y="357361"/>
                </a:lnTo>
                <a:lnTo>
                  <a:pt x="96683" y="358218"/>
                </a:lnTo>
                <a:lnTo>
                  <a:pt x="110175" y="359741"/>
                </a:lnTo>
                <a:lnTo>
                  <a:pt x="140407" y="363974"/>
                </a:lnTo>
                <a:lnTo>
                  <a:pt x="158374" y="365483"/>
                </a:lnTo>
                <a:lnTo>
                  <a:pt x="177973" y="366490"/>
                </a:lnTo>
                <a:lnTo>
                  <a:pt x="257175" y="368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2"/>
          <p:cNvSpPr/>
          <p:nvPr/>
        </p:nvSpPr>
        <p:spPr>
          <a:xfrm>
            <a:off x="2291714" y="278606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133623" y="0"/>
                </a:lnTo>
                <a:lnTo>
                  <a:pt x="138612" y="953"/>
                </a:lnTo>
                <a:lnTo>
                  <a:pt x="142891" y="2540"/>
                </a:lnTo>
                <a:lnTo>
                  <a:pt x="146696" y="4551"/>
                </a:lnTo>
                <a:lnTo>
                  <a:pt x="150185" y="5892"/>
                </a:lnTo>
                <a:lnTo>
                  <a:pt x="153463" y="6785"/>
                </a:lnTo>
                <a:lnTo>
                  <a:pt x="16287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3"/>
          <p:cNvSpPr/>
          <p:nvPr/>
        </p:nvSpPr>
        <p:spPr>
          <a:xfrm>
            <a:off x="2540317" y="2701987"/>
            <a:ext cx="347156" cy="195519"/>
          </a:xfrm>
          <a:custGeom>
            <a:avLst/>
            <a:gdLst/>
            <a:ahLst/>
            <a:cxnLst/>
            <a:rect l="0" t="0" r="0" b="0"/>
            <a:pathLst>
              <a:path w="347156" h="195519">
                <a:moveTo>
                  <a:pt x="0" y="24068"/>
                </a:moveTo>
                <a:lnTo>
                  <a:pt x="23863" y="12136"/>
                </a:lnTo>
                <a:lnTo>
                  <a:pt x="36864" y="9445"/>
                </a:lnTo>
                <a:lnTo>
                  <a:pt x="55056" y="6700"/>
                </a:lnTo>
                <a:lnTo>
                  <a:pt x="76709" y="3916"/>
                </a:lnTo>
                <a:lnTo>
                  <a:pt x="93049" y="2061"/>
                </a:lnTo>
                <a:lnTo>
                  <a:pt x="105848" y="824"/>
                </a:lnTo>
                <a:lnTo>
                  <a:pt x="116285" y="0"/>
                </a:lnTo>
                <a:lnTo>
                  <a:pt x="125148" y="402"/>
                </a:lnTo>
                <a:lnTo>
                  <a:pt x="132962" y="1623"/>
                </a:lnTo>
                <a:lnTo>
                  <a:pt x="140077" y="3389"/>
                </a:lnTo>
                <a:lnTo>
                  <a:pt x="150521" y="5352"/>
                </a:lnTo>
                <a:lnTo>
                  <a:pt x="156433" y="6225"/>
                </a:lnTo>
                <a:lnTo>
                  <a:pt x="156676" y="6457"/>
                </a:lnTo>
                <a:lnTo>
                  <a:pt x="155886" y="6612"/>
                </a:lnTo>
                <a:lnTo>
                  <a:pt x="150223" y="11381"/>
                </a:lnTo>
                <a:lnTo>
                  <a:pt x="146821" y="12753"/>
                </a:lnTo>
                <a:lnTo>
                  <a:pt x="137961" y="14276"/>
                </a:lnTo>
                <a:lnTo>
                  <a:pt x="130214" y="17493"/>
                </a:lnTo>
                <a:lnTo>
                  <a:pt x="123595" y="21146"/>
                </a:lnTo>
                <a:lnTo>
                  <a:pt x="117479" y="22769"/>
                </a:lnTo>
                <a:lnTo>
                  <a:pt x="112609" y="24154"/>
                </a:lnTo>
                <a:lnTo>
                  <a:pt x="89830" y="31334"/>
                </a:lnTo>
                <a:lnTo>
                  <a:pt x="88461" y="32722"/>
                </a:lnTo>
                <a:lnTo>
                  <a:pt x="87549" y="34600"/>
                </a:lnTo>
                <a:lnTo>
                  <a:pt x="86536" y="39226"/>
                </a:lnTo>
                <a:lnTo>
                  <a:pt x="86085" y="44457"/>
                </a:lnTo>
                <a:lnTo>
                  <a:pt x="86918" y="46233"/>
                </a:lnTo>
                <a:lnTo>
                  <a:pt x="88425" y="47417"/>
                </a:lnTo>
                <a:lnTo>
                  <a:pt x="90383" y="48206"/>
                </a:lnTo>
                <a:lnTo>
                  <a:pt x="97689" y="53868"/>
                </a:lnTo>
                <a:lnTo>
                  <a:pt x="101321" y="55365"/>
                </a:lnTo>
                <a:lnTo>
                  <a:pt x="110436" y="57027"/>
                </a:lnTo>
                <a:lnTo>
                  <a:pt x="128458" y="60306"/>
                </a:lnTo>
                <a:lnTo>
                  <a:pt x="153295" y="64939"/>
                </a:lnTo>
                <a:lnTo>
                  <a:pt x="183384" y="70173"/>
                </a:lnTo>
                <a:lnTo>
                  <a:pt x="195598" y="71949"/>
                </a:lnTo>
                <a:lnTo>
                  <a:pt x="205646" y="73134"/>
                </a:lnTo>
                <a:lnTo>
                  <a:pt x="214250" y="73923"/>
                </a:lnTo>
                <a:lnTo>
                  <a:pt x="222843" y="75402"/>
                </a:lnTo>
                <a:lnTo>
                  <a:pt x="231430" y="77341"/>
                </a:lnTo>
                <a:lnTo>
                  <a:pt x="270293" y="87296"/>
                </a:lnTo>
                <a:lnTo>
                  <a:pt x="279255" y="89080"/>
                </a:lnTo>
                <a:lnTo>
                  <a:pt x="287135" y="90269"/>
                </a:lnTo>
                <a:lnTo>
                  <a:pt x="294293" y="91062"/>
                </a:lnTo>
                <a:lnTo>
                  <a:pt x="300971" y="92543"/>
                </a:lnTo>
                <a:lnTo>
                  <a:pt x="307327" y="94483"/>
                </a:lnTo>
                <a:lnTo>
                  <a:pt x="313470" y="96728"/>
                </a:lnTo>
                <a:lnTo>
                  <a:pt x="319470" y="99178"/>
                </a:lnTo>
                <a:lnTo>
                  <a:pt x="325375" y="101764"/>
                </a:lnTo>
                <a:lnTo>
                  <a:pt x="339438" y="108207"/>
                </a:lnTo>
                <a:lnTo>
                  <a:pt x="346425" y="113873"/>
                </a:lnTo>
                <a:lnTo>
                  <a:pt x="347155" y="116323"/>
                </a:lnTo>
                <a:lnTo>
                  <a:pt x="346689" y="118909"/>
                </a:lnTo>
                <a:lnTo>
                  <a:pt x="343632" y="124322"/>
                </a:lnTo>
                <a:lnTo>
                  <a:pt x="339098" y="129902"/>
                </a:lnTo>
                <a:lnTo>
                  <a:pt x="333908" y="135558"/>
                </a:lnTo>
                <a:lnTo>
                  <a:pt x="331190" y="138399"/>
                </a:lnTo>
                <a:lnTo>
                  <a:pt x="324616" y="142199"/>
                </a:lnTo>
                <a:lnTo>
                  <a:pt x="315470" y="146637"/>
                </a:lnTo>
                <a:lnTo>
                  <a:pt x="304611" y="151500"/>
                </a:lnTo>
                <a:lnTo>
                  <a:pt x="296419" y="154743"/>
                </a:lnTo>
                <a:lnTo>
                  <a:pt x="290005" y="156904"/>
                </a:lnTo>
                <a:lnTo>
                  <a:pt x="280339" y="160259"/>
                </a:lnTo>
                <a:lnTo>
                  <a:pt x="272867" y="164924"/>
                </a:lnTo>
                <a:lnTo>
                  <a:pt x="266372" y="167633"/>
                </a:lnTo>
                <a:lnTo>
                  <a:pt x="263306" y="168356"/>
                </a:lnTo>
                <a:lnTo>
                  <a:pt x="257360" y="171698"/>
                </a:lnTo>
                <a:lnTo>
                  <a:pt x="250333" y="177054"/>
                </a:lnTo>
                <a:lnTo>
                  <a:pt x="240013" y="182533"/>
                </a:lnTo>
                <a:lnTo>
                  <a:pt x="232720" y="184984"/>
                </a:lnTo>
                <a:lnTo>
                  <a:pt x="229442" y="185638"/>
                </a:lnTo>
                <a:lnTo>
                  <a:pt x="223259" y="188904"/>
                </a:lnTo>
                <a:lnTo>
                  <a:pt x="220277" y="191109"/>
                </a:lnTo>
                <a:lnTo>
                  <a:pt x="214423" y="193558"/>
                </a:lnTo>
                <a:lnTo>
                  <a:pt x="207694" y="194647"/>
                </a:lnTo>
                <a:lnTo>
                  <a:pt x="203233" y="194937"/>
                </a:lnTo>
                <a:lnTo>
                  <a:pt x="188595" y="1955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4"/>
          <p:cNvSpPr/>
          <p:nvPr/>
        </p:nvSpPr>
        <p:spPr>
          <a:xfrm>
            <a:off x="2265997" y="314610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0"/>
                </a:moveTo>
                <a:lnTo>
                  <a:pt x="82347" y="0"/>
                </a:lnTo>
                <a:lnTo>
                  <a:pt x="99665" y="953"/>
                </a:lnTo>
                <a:lnTo>
                  <a:pt x="113116" y="2540"/>
                </a:lnTo>
                <a:lnTo>
                  <a:pt x="123988" y="4551"/>
                </a:lnTo>
                <a:lnTo>
                  <a:pt x="135046" y="5892"/>
                </a:lnTo>
                <a:lnTo>
                  <a:pt x="146229" y="6785"/>
                </a:lnTo>
                <a:lnTo>
                  <a:pt x="166908" y="7778"/>
                </a:lnTo>
                <a:lnTo>
                  <a:pt x="188307" y="8337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5"/>
          <p:cNvSpPr/>
          <p:nvPr/>
        </p:nvSpPr>
        <p:spPr>
          <a:xfrm>
            <a:off x="2548889" y="3094796"/>
            <a:ext cx="402909" cy="308487"/>
          </a:xfrm>
          <a:custGeom>
            <a:avLst/>
            <a:gdLst/>
            <a:ahLst/>
            <a:cxnLst/>
            <a:rect l="0" t="0" r="0" b="0"/>
            <a:pathLst>
              <a:path w="402909" h="308487">
                <a:moveTo>
                  <a:pt x="0" y="51311"/>
                </a:moveTo>
                <a:lnTo>
                  <a:pt x="9102" y="46760"/>
                </a:lnTo>
                <a:lnTo>
                  <a:pt x="19313" y="39379"/>
                </a:lnTo>
                <a:lnTo>
                  <a:pt x="27951" y="33943"/>
                </a:lnTo>
                <a:lnTo>
                  <a:pt x="32922" y="31160"/>
                </a:lnTo>
                <a:lnTo>
                  <a:pt x="43525" y="28068"/>
                </a:lnTo>
                <a:lnTo>
                  <a:pt x="49019" y="27243"/>
                </a:lnTo>
                <a:lnTo>
                  <a:pt x="56492" y="24788"/>
                </a:lnTo>
                <a:lnTo>
                  <a:pt x="65284" y="21247"/>
                </a:lnTo>
                <a:lnTo>
                  <a:pt x="74955" y="16980"/>
                </a:lnTo>
                <a:lnTo>
                  <a:pt x="83308" y="14137"/>
                </a:lnTo>
                <a:lnTo>
                  <a:pt x="90781" y="12241"/>
                </a:lnTo>
                <a:lnTo>
                  <a:pt x="97669" y="10977"/>
                </a:lnTo>
                <a:lnTo>
                  <a:pt x="104165" y="9181"/>
                </a:lnTo>
                <a:lnTo>
                  <a:pt x="116463" y="4647"/>
                </a:lnTo>
                <a:lnTo>
                  <a:pt x="128279" y="1996"/>
                </a:lnTo>
                <a:lnTo>
                  <a:pt x="134097" y="1290"/>
                </a:lnTo>
                <a:lnTo>
                  <a:pt x="142738" y="818"/>
                </a:lnTo>
                <a:lnTo>
                  <a:pt x="165040" y="295"/>
                </a:lnTo>
                <a:lnTo>
                  <a:pt x="204370" y="0"/>
                </a:lnTo>
                <a:lnTo>
                  <a:pt x="218162" y="911"/>
                </a:lnTo>
                <a:lnTo>
                  <a:pt x="232119" y="2471"/>
                </a:lnTo>
                <a:lnTo>
                  <a:pt x="246186" y="4464"/>
                </a:lnTo>
                <a:lnTo>
                  <a:pt x="258422" y="6744"/>
                </a:lnTo>
                <a:lnTo>
                  <a:pt x="269436" y="9218"/>
                </a:lnTo>
                <a:lnTo>
                  <a:pt x="279637" y="11819"/>
                </a:lnTo>
                <a:lnTo>
                  <a:pt x="287390" y="13553"/>
                </a:lnTo>
                <a:lnTo>
                  <a:pt x="298544" y="15480"/>
                </a:lnTo>
                <a:lnTo>
                  <a:pt x="301899" y="17899"/>
                </a:lnTo>
                <a:lnTo>
                  <a:pt x="304137" y="21416"/>
                </a:lnTo>
                <a:lnTo>
                  <a:pt x="306622" y="30404"/>
                </a:lnTo>
                <a:lnTo>
                  <a:pt x="307285" y="35468"/>
                </a:lnTo>
                <a:lnTo>
                  <a:pt x="307727" y="40749"/>
                </a:lnTo>
                <a:lnTo>
                  <a:pt x="307069" y="45222"/>
                </a:lnTo>
                <a:lnTo>
                  <a:pt x="303798" y="52733"/>
                </a:lnTo>
                <a:lnTo>
                  <a:pt x="296629" y="61785"/>
                </a:lnTo>
                <a:lnTo>
                  <a:pt x="287093" y="71206"/>
                </a:lnTo>
                <a:lnTo>
                  <a:pt x="276505" y="78568"/>
                </a:lnTo>
                <a:lnTo>
                  <a:pt x="260369" y="90096"/>
                </a:lnTo>
                <a:lnTo>
                  <a:pt x="250732" y="97170"/>
                </a:lnTo>
                <a:lnTo>
                  <a:pt x="237640" y="105696"/>
                </a:lnTo>
                <a:lnTo>
                  <a:pt x="205313" y="125330"/>
                </a:lnTo>
                <a:lnTo>
                  <a:pt x="181420" y="139136"/>
                </a:lnTo>
                <a:lnTo>
                  <a:pt x="172382" y="144151"/>
                </a:lnTo>
                <a:lnTo>
                  <a:pt x="164451" y="149399"/>
                </a:lnTo>
                <a:lnTo>
                  <a:pt x="157259" y="154803"/>
                </a:lnTo>
                <a:lnTo>
                  <a:pt x="150560" y="160311"/>
                </a:lnTo>
                <a:lnTo>
                  <a:pt x="143236" y="164935"/>
                </a:lnTo>
                <a:lnTo>
                  <a:pt x="135496" y="168971"/>
                </a:lnTo>
                <a:lnTo>
                  <a:pt x="127478" y="172613"/>
                </a:lnTo>
                <a:lnTo>
                  <a:pt x="120228" y="176946"/>
                </a:lnTo>
                <a:lnTo>
                  <a:pt x="113490" y="181741"/>
                </a:lnTo>
                <a:lnTo>
                  <a:pt x="107093" y="186842"/>
                </a:lnTo>
                <a:lnTo>
                  <a:pt x="100923" y="192147"/>
                </a:lnTo>
                <a:lnTo>
                  <a:pt x="94904" y="197589"/>
                </a:lnTo>
                <a:lnTo>
                  <a:pt x="79873" y="211810"/>
                </a:lnTo>
                <a:lnTo>
                  <a:pt x="72647" y="219799"/>
                </a:lnTo>
                <a:lnTo>
                  <a:pt x="69387" y="224597"/>
                </a:lnTo>
                <a:lnTo>
                  <a:pt x="64176" y="234054"/>
                </a:lnTo>
                <a:lnTo>
                  <a:pt x="61861" y="241433"/>
                </a:lnTo>
                <a:lnTo>
                  <a:pt x="60557" y="250942"/>
                </a:lnTo>
                <a:lnTo>
                  <a:pt x="60171" y="259792"/>
                </a:lnTo>
                <a:lnTo>
                  <a:pt x="61069" y="262688"/>
                </a:lnTo>
                <a:lnTo>
                  <a:pt x="64607" y="268447"/>
                </a:lnTo>
                <a:lnTo>
                  <a:pt x="71895" y="274181"/>
                </a:lnTo>
                <a:lnTo>
                  <a:pt x="82436" y="279904"/>
                </a:lnTo>
                <a:lnTo>
                  <a:pt x="89248" y="282764"/>
                </a:lnTo>
                <a:lnTo>
                  <a:pt x="96646" y="285623"/>
                </a:lnTo>
                <a:lnTo>
                  <a:pt x="106341" y="288481"/>
                </a:lnTo>
                <a:lnTo>
                  <a:pt x="117567" y="291340"/>
                </a:lnTo>
                <a:lnTo>
                  <a:pt x="129813" y="294197"/>
                </a:lnTo>
                <a:lnTo>
                  <a:pt x="140835" y="296103"/>
                </a:lnTo>
                <a:lnTo>
                  <a:pt x="151040" y="297373"/>
                </a:lnTo>
                <a:lnTo>
                  <a:pt x="160701" y="298220"/>
                </a:lnTo>
                <a:lnTo>
                  <a:pt x="176666" y="298784"/>
                </a:lnTo>
                <a:lnTo>
                  <a:pt x="219806" y="299412"/>
                </a:lnTo>
                <a:lnTo>
                  <a:pt x="244645" y="300532"/>
                </a:lnTo>
                <a:lnTo>
                  <a:pt x="319397" y="305706"/>
                </a:lnTo>
                <a:lnTo>
                  <a:pt x="337709" y="306633"/>
                </a:lnTo>
                <a:lnTo>
                  <a:pt x="402908" y="3084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6"/>
          <p:cNvSpPr/>
          <p:nvPr/>
        </p:nvSpPr>
        <p:spPr>
          <a:xfrm>
            <a:off x="2377439" y="3746185"/>
            <a:ext cx="248604" cy="8570"/>
          </a:xfrm>
          <a:custGeom>
            <a:avLst/>
            <a:gdLst/>
            <a:ahLst/>
            <a:cxnLst/>
            <a:rect l="0" t="0" r="0" b="0"/>
            <a:pathLst>
              <a:path w="248604" h="8570">
                <a:moveTo>
                  <a:pt x="0" y="8569"/>
                </a:moveTo>
                <a:lnTo>
                  <a:pt x="11932" y="8569"/>
                </a:lnTo>
                <a:lnTo>
                  <a:pt x="15575" y="7617"/>
                </a:lnTo>
                <a:lnTo>
                  <a:pt x="19909" y="6030"/>
                </a:lnTo>
                <a:lnTo>
                  <a:pt x="24703" y="4019"/>
                </a:lnTo>
                <a:lnTo>
                  <a:pt x="29803" y="2678"/>
                </a:lnTo>
                <a:lnTo>
                  <a:pt x="35109" y="1785"/>
                </a:lnTo>
                <a:lnTo>
                  <a:pt x="40551" y="1189"/>
                </a:lnTo>
                <a:lnTo>
                  <a:pt x="45132" y="792"/>
                </a:lnTo>
                <a:lnTo>
                  <a:pt x="49138" y="527"/>
                </a:lnTo>
                <a:lnTo>
                  <a:pt x="52762" y="350"/>
                </a:lnTo>
                <a:lnTo>
                  <a:pt x="76064" y="102"/>
                </a:lnTo>
                <a:lnTo>
                  <a:pt x="134126" y="0"/>
                </a:lnTo>
                <a:lnTo>
                  <a:pt x="143710" y="951"/>
                </a:lnTo>
                <a:lnTo>
                  <a:pt x="155814" y="2538"/>
                </a:lnTo>
                <a:lnTo>
                  <a:pt x="248603" y="8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7"/>
          <p:cNvSpPr/>
          <p:nvPr/>
        </p:nvSpPr>
        <p:spPr>
          <a:xfrm>
            <a:off x="2814637" y="3566160"/>
            <a:ext cx="60008" cy="480061"/>
          </a:xfrm>
          <a:custGeom>
            <a:avLst/>
            <a:gdLst/>
            <a:ahLst/>
            <a:cxnLst/>
            <a:rect l="0" t="0" r="0" b="0"/>
            <a:pathLst>
              <a:path w="60008" h="480061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7381" y="19312"/>
                </a:lnTo>
                <a:lnTo>
                  <a:pt x="8731" y="22400"/>
                </a:lnTo>
                <a:lnTo>
                  <a:pt x="10583" y="25411"/>
                </a:lnTo>
                <a:lnTo>
                  <a:pt x="12770" y="28370"/>
                </a:lnTo>
                <a:lnTo>
                  <a:pt x="15181" y="37011"/>
                </a:lnTo>
                <a:lnTo>
                  <a:pt x="17741" y="49439"/>
                </a:lnTo>
                <a:lnTo>
                  <a:pt x="20400" y="64392"/>
                </a:lnTo>
                <a:lnTo>
                  <a:pt x="21220" y="80075"/>
                </a:lnTo>
                <a:lnTo>
                  <a:pt x="20814" y="96246"/>
                </a:lnTo>
                <a:lnTo>
                  <a:pt x="19591" y="112741"/>
                </a:lnTo>
                <a:lnTo>
                  <a:pt x="17823" y="125643"/>
                </a:lnTo>
                <a:lnTo>
                  <a:pt x="15692" y="136150"/>
                </a:lnTo>
                <a:lnTo>
                  <a:pt x="13319" y="145059"/>
                </a:lnTo>
                <a:lnTo>
                  <a:pt x="11737" y="152903"/>
                </a:lnTo>
                <a:lnTo>
                  <a:pt x="9979" y="166699"/>
                </a:lnTo>
                <a:lnTo>
                  <a:pt x="10463" y="175903"/>
                </a:lnTo>
                <a:lnTo>
                  <a:pt x="11738" y="186801"/>
                </a:lnTo>
                <a:lnTo>
                  <a:pt x="13540" y="198829"/>
                </a:lnTo>
                <a:lnTo>
                  <a:pt x="14742" y="208752"/>
                </a:lnTo>
                <a:lnTo>
                  <a:pt x="15543" y="217273"/>
                </a:lnTo>
                <a:lnTo>
                  <a:pt x="16077" y="224859"/>
                </a:lnTo>
                <a:lnTo>
                  <a:pt x="16433" y="234678"/>
                </a:lnTo>
                <a:lnTo>
                  <a:pt x="17004" y="277037"/>
                </a:lnTo>
                <a:lnTo>
                  <a:pt x="17117" y="304595"/>
                </a:lnTo>
                <a:lnTo>
                  <a:pt x="19984" y="319269"/>
                </a:lnTo>
                <a:lnTo>
                  <a:pt x="24753" y="339528"/>
                </a:lnTo>
                <a:lnTo>
                  <a:pt x="34814" y="380454"/>
                </a:lnTo>
                <a:lnTo>
                  <a:pt x="37497" y="392701"/>
                </a:lnTo>
                <a:lnTo>
                  <a:pt x="39285" y="401818"/>
                </a:lnTo>
                <a:lnTo>
                  <a:pt x="40478" y="408848"/>
                </a:lnTo>
                <a:lnTo>
                  <a:pt x="41803" y="419200"/>
                </a:lnTo>
                <a:lnTo>
                  <a:pt x="43108" y="425199"/>
                </a:lnTo>
                <a:lnTo>
                  <a:pt x="44932" y="432056"/>
                </a:lnTo>
                <a:lnTo>
                  <a:pt x="47099" y="439485"/>
                </a:lnTo>
                <a:lnTo>
                  <a:pt x="48544" y="445390"/>
                </a:lnTo>
                <a:lnTo>
                  <a:pt x="50150" y="454491"/>
                </a:lnTo>
                <a:lnTo>
                  <a:pt x="51531" y="457299"/>
                </a:lnTo>
                <a:lnTo>
                  <a:pt x="53404" y="459171"/>
                </a:lnTo>
                <a:lnTo>
                  <a:pt x="55605" y="460419"/>
                </a:lnTo>
                <a:lnTo>
                  <a:pt x="57073" y="462203"/>
                </a:lnTo>
                <a:lnTo>
                  <a:pt x="58051" y="464345"/>
                </a:lnTo>
                <a:lnTo>
                  <a:pt x="59138" y="469265"/>
                </a:lnTo>
                <a:lnTo>
                  <a:pt x="60007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8"/>
          <p:cNvSpPr/>
          <p:nvPr/>
        </p:nvSpPr>
        <p:spPr>
          <a:xfrm>
            <a:off x="2205992" y="3523297"/>
            <a:ext cx="8571" cy="685801"/>
          </a:xfrm>
          <a:custGeom>
            <a:avLst/>
            <a:gdLst/>
            <a:ahLst/>
            <a:cxnLst/>
            <a:rect l="0" t="0" r="0" b="0"/>
            <a:pathLst>
              <a:path w="8571" h="685801">
                <a:moveTo>
                  <a:pt x="8570" y="0"/>
                </a:moveTo>
                <a:lnTo>
                  <a:pt x="8570" y="26694"/>
                </a:lnTo>
                <a:lnTo>
                  <a:pt x="7617" y="30178"/>
                </a:lnTo>
                <a:lnTo>
                  <a:pt x="6030" y="33454"/>
                </a:lnTo>
                <a:lnTo>
                  <a:pt x="4019" y="36590"/>
                </a:lnTo>
                <a:lnTo>
                  <a:pt x="2678" y="39633"/>
                </a:lnTo>
                <a:lnTo>
                  <a:pt x="1785" y="42615"/>
                </a:lnTo>
                <a:lnTo>
                  <a:pt x="1189" y="45555"/>
                </a:lnTo>
                <a:lnTo>
                  <a:pt x="792" y="52277"/>
                </a:lnTo>
                <a:lnTo>
                  <a:pt x="350" y="72447"/>
                </a:lnTo>
                <a:lnTo>
                  <a:pt x="0" y="223731"/>
                </a:lnTo>
                <a:lnTo>
                  <a:pt x="952" y="231069"/>
                </a:lnTo>
                <a:lnTo>
                  <a:pt x="2539" y="237866"/>
                </a:lnTo>
                <a:lnTo>
                  <a:pt x="4549" y="244302"/>
                </a:lnTo>
                <a:lnTo>
                  <a:pt x="4937" y="249546"/>
                </a:lnTo>
                <a:lnTo>
                  <a:pt x="4243" y="253994"/>
                </a:lnTo>
                <a:lnTo>
                  <a:pt x="2828" y="257912"/>
                </a:lnTo>
                <a:lnTo>
                  <a:pt x="1884" y="262429"/>
                </a:lnTo>
                <a:lnTo>
                  <a:pt x="1256" y="267345"/>
                </a:lnTo>
                <a:lnTo>
                  <a:pt x="836" y="272527"/>
                </a:lnTo>
                <a:lnTo>
                  <a:pt x="557" y="278840"/>
                </a:lnTo>
                <a:lnTo>
                  <a:pt x="163" y="299472"/>
                </a:lnTo>
                <a:lnTo>
                  <a:pt x="4" y="335748"/>
                </a:lnTo>
                <a:lnTo>
                  <a:pt x="954" y="340037"/>
                </a:lnTo>
                <a:lnTo>
                  <a:pt x="2540" y="344802"/>
                </a:lnTo>
                <a:lnTo>
                  <a:pt x="4550" y="349883"/>
                </a:lnTo>
                <a:lnTo>
                  <a:pt x="5890" y="356128"/>
                </a:lnTo>
                <a:lnTo>
                  <a:pt x="6783" y="363149"/>
                </a:lnTo>
                <a:lnTo>
                  <a:pt x="7379" y="370687"/>
                </a:lnTo>
                <a:lnTo>
                  <a:pt x="6823" y="385237"/>
                </a:lnTo>
                <a:lnTo>
                  <a:pt x="1084" y="462799"/>
                </a:lnTo>
                <a:lnTo>
                  <a:pt x="1675" y="473315"/>
                </a:lnTo>
                <a:lnTo>
                  <a:pt x="3021" y="485088"/>
                </a:lnTo>
                <a:lnTo>
                  <a:pt x="4870" y="497700"/>
                </a:lnTo>
                <a:lnTo>
                  <a:pt x="6103" y="507060"/>
                </a:lnTo>
                <a:lnTo>
                  <a:pt x="6926" y="514253"/>
                </a:lnTo>
                <a:lnTo>
                  <a:pt x="7474" y="520000"/>
                </a:lnTo>
                <a:lnTo>
                  <a:pt x="6887" y="526689"/>
                </a:lnTo>
                <a:lnTo>
                  <a:pt x="5543" y="534006"/>
                </a:lnTo>
                <a:lnTo>
                  <a:pt x="3694" y="541742"/>
                </a:lnTo>
                <a:lnTo>
                  <a:pt x="2462" y="547851"/>
                </a:lnTo>
                <a:lnTo>
                  <a:pt x="1641" y="552877"/>
                </a:lnTo>
                <a:lnTo>
                  <a:pt x="1093" y="557179"/>
                </a:lnTo>
                <a:lnTo>
                  <a:pt x="728" y="561953"/>
                </a:lnTo>
                <a:lnTo>
                  <a:pt x="484" y="567040"/>
                </a:lnTo>
                <a:lnTo>
                  <a:pt x="142" y="580762"/>
                </a:lnTo>
                <a:lnTo>
                  <a:pt x="94" y="584342"/>
                </a:lnTo>
                <a:lnTo>
                  <a:pt x="1014" y="587681"/>
                </a:lnTo>
                <a:lnTo>
                  <a:pt x="2580" y="590860"/>
                </a:lnTo>
                <a:lnTo>
                  <a:pt x="4577" y="593932"/>
                </a:lnTo>
                <a:lnTo>
                  <a:pt x="5908" y="596932"/>
                </a:lnTo>
                <a:lnTo>
                  <a:pt x="6795" y="599885"/>
                </a:lnTo>
                <a:lnTo>
                  <a:pt x="7387" y="602806"/>
                </a:lnTo>
                <a:lnTo>
                  <a:pt x="6829" y="607610"/>
                </a:lnTo>
                <a:lnTo>
                  <a:pt x="5504" y="613671"/>
                </a:lnTo>
                <a:lnTo>
                  <a:pt x="3669" y="620569"/>
                </a:lnTo>
                <a:lnTo>
                  <a:pt x="2445" y="626121"/>
                </a:lnTo>
                <a:lnTo>
                  <a:pt x="1629" y="630774"/>
                </a:lnTo>
                <a:lnTo>
                  <a:pt x="1085" y="634829"/>
                </a:lnTo>
                <a:lnTo>
                  <a:pt x="723" y="642294"/>
                </a:lnTo>
                <a:lnTo>
                  <a:pt x="320" y="663289"/>
                </a:lnTo>
                <a:lnTo>
                  <a:pt x="1165" y="670793"/>
                </a:lnTo>
                <a:lnTo>
                  <a:pt x="2681" y="675795"/>
                </a:lnTo>
                <a:lnTo>
                  <a:pt x="8570" y="685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9"/>
          <p:cNvSpPr/>
          <p:nvPr/>
        </p:nvSpPr>
        <p:spPr>
          <a:xfrm>
            <a:off x="6874189" y="4424715"/>
            <a:ext cx="46425" cy="41558"/>
          </a:xfrm>
          <a:custGeom>
            <a:avLst/>
            <a:gdLst/>
            <a:ahLst/>
            <a:cxnLst/>
            <a:rect l="0" t="0" r="0" b="0"/>
            <a:pathLst>
              <a:path w="46425" h="41558">
                <a:moveTo>
                  <a:pt x="38103" y="41557"/>
                </a:moveTo>
                <a:lnTo>
                  <a:pt x="38103" y="32455"/>
                </a:lnTo>
                <a:lnTo>
                  <a:pt x="39056" y="28822"/>
                </a:lnTo>
                <a:lnTo>
                  <a:pt x="40643" y="25447"/>
                </a:lnTo>
                <a:lnTo>
                  <a:pt x="42654" y="22244"/>
                </a:lnTo>
                <a:lnTo>
                  <a:pt x="43043" y="20110"/>
                </a:lnTo>
                <a:lnTo>
                  <a:pt x="42349" y="18687"/>
                </a:lnTo>
                <a:lnTo>
                  <a:pt x="40933" y="17737"/>
                </a:lnTo>
                <a:lnTo>
                  <a:pt x="39990" y="16153"/>
                </a:lnTo>
                <a:lnTo>
                  <a:pt x="39361" y="14143"/>
                </a:lnTo>
                <a:lnTo>
                  <a:pt x="38941" y="11851"/>
                </a:lnTo>
                <a:lnTo>
                  <a:pt x="37710" y="10323"/>
                </a:lnTo>
                <a:lnTo>
                  <a:pt x="35936" y="9305"/>
                </a:lnTo>
                <a:lnTo>
                  <a:pt x="33800" y="8626"/>
                </a:lnTo>
                <a:lnTo>
                  <a:pt x="30472" y="8173"/>
                </a:lnTo>
                <a:lnTo>
                  <a:pt x="26348" y="7871"/>
                </a:lnTo>
                <a:lnTo>
                  <a:pt x="17639" y="7536"/>
                </a:lnTo>
                <a:lnTo>
                  <a:pt x="10593" y="7386"/>
                </a:lnTo>
                <a:lnTo>
                  <a:pt x="8333" y="8300"/>
                </a:lnTo>
                <a:lnTo>
                  <a:pt x="6826" y="9860"/>
                </a:lnTo>
                <a:lnTo>
                  <a:pt x="4408" y="14658"/>
                </a:lnTo>
                <a:lnTo>
                  <a:pt x="5163" y="16005"/>
                </a:lnTo>
                <a:lnTo>
                  <a:pt x="6618" y="17854"/>
                </a:lnTo>
                <a:lnTo>
                  <a:pt x="8540" y="20041"/>
                </a:lnTo>
                <a:lnTo>
                  <a:pt x="10775" y="21498"/>
                </a:lnTo>
                <a:lnTo>
                  <a:pt x="13216" y="22469"/>
                </a:lnTo>
                <a:lnTo>
                  <a:pt x="15797" y="23117"/>
                </a:lnTo>
                <a:lnTo>
                  <a:pt x="18470" y="23549"/>
                </a:lnTo>
                <a:lnTo>
                  <a:pt x="21204" y="23837"/>
                </a:lnTo>
                <a:lnTo>
                  <a:pt x="23980" y="24028"/>
                </a:lnTo>
                <a:lnTo>
                  <a:pt x="27735" y="24156"/>
                </a:lnTo>
                <a:lnTo>
                  <a:pt x="36988" y="24299"/>
                </a:lnTo>
                <a:lnTo>
                  <a:pt x="40217" y="23384"/>
                </a:lnTo>
                <a:lnTo>
                  <a:pt x="42370" y="21822"/>
                </a:lnTo>
                <a:lnTo>
                  <a:pt x="45825" y="17021"/>
                </a:lnTo>
                <a:lnTo>
                  <a:pt x="46109" y="15675"/>
                </a:lnTo>
                <a:lnTo>
                  <a:pt x="46297" y="13825"/>
                </a:lnTo>
                <a:lnTo>
                  <a:pt x="46424" y="11639"/>
                </a:lnTo>
                <a:lnTo>
                  <a:pt x="45556" y="10182"/>
                </a:lnTo>
                <a:lnTo>
                  <a:pt x="44024" y="9210"/>
                </a:lnTo>
                <a:lnTo>
                  <a:pt x="42050" y="8563"/>
                </a:lnTo>
                <a:lnTo>
                  <a:pt x="39782" y="7178"/>
                </a:lnTo>
                <a:lnTo>
                  <a:pt x="37317" y="5303"/>
                </a:lnTo>
                <a:lnTo>
                  <a:pt x="34721" y="3100"/>
                </a:lnTo>
                <a:lnTo>
                  <a:pt x="32039" y="1631"/>
                </a:lnTo>
                <a:lnTo>
                  <a:pt x="29298" y="652"/>
                </a:lnTo>
                <a:lnTo>
                  <a:pt x="26518" y="0"/>
                </a:lnTo>
                <a:lnTo>
                  <a:pt x="23712" y="517"/>
                </a:lnTo>
                <a:lnTo>
                  <a:pt x="20890" y="1815"/>
                </a:lnTo>
                <a:lnTo>
                  <a:pt x="18055" y="3632"/>
                </a:lnTo>
                <a:lnTo>
                  <a:pt x="15212" y="4844"/>
                </a:lnTo>
                <a:lnTo>
                  <a:pt x="12365" y="5652"/>
                </a:lnTo>
                <a:lnTo>
                  <a:pt x="9514" y="6190"/>
                </a:lnTo>
                <a:lnTo>
                  <a:pt x="6662" y="6549"/>
                </a:lnTo>
                <a:lnTo>
                  <a:pt x="3807" y="6788"/>
                </a:lnTo>
                <a:lnTo>
                  <a:pt x="951" y="6948"/>
                </a:lnTo>
                <a:lnTo>
                  <a:pt x="0" y="8007"/>
                </a:lnTo>
                <a:lnTo>
                  <a:pt x="319" y="9665"/>
                </a:lnTo>
                <a:lnTo>
                  <a:pt x="1484" y="11723"/>
                </a:lnTo>
                <a:lnTo>
                  <a:pt x="2260" y="14048"/>
                </a:lnTo>
                <a:lnTo>
                  <a:pt x="2778" y="16550"/>
                </a:lnTo>
                <a:lnTo>
                  <a:pt x="3122" y="19171"/>
                </a:lnTo>
                <a:lnTo>
                  <a:pt x="4305" y="20918"/>
                </a:lnTo>
                <a:lnTo>
                  <a:pt x="6046" y="22083"/>
                </a:lnTo>
                <a:lnTo>
                  <a:pt x="11134" y="23952"/>
                </a:lnTo>
                <a:lnTo>
                  <a:pt x="12503" y="25058"/>
                </a:lnTo>
                <a:lnTo>
                  <a:pt x="14369" y="26748"/>
                </a:lnTo>
                <a:lnTo>
                  <a:pt x="16566" y="28827"/>
                </a:lnTo>
                <a:lnTo>
                  <a:pt x="18982" y="30213"/>
                </a:lnTo>
                <a:lnTo>
                  <a:pt x="21546" y="31137"/>
                </a:lnTo>
                <a:lnTo>
                  <a:pt x="24207" y="31753"/>
                </a:lnTo>
                <a:lnTo>
                  <a:pt x="26934" y="31211"/>
                </a:lnTo>
                <a:lnTo>
                  <a:pt x="29705" y="29897"/>
                </a:lnTo>
                <a:lnTo>
                  <a:pt x="36444" y="25496"/>
                </a:lnTo>
                <a:lnTo>
                  <a:pt x="36045" y="24182"/>
                </a:lnTo>
                <a:lnTo>
                  <a:pt x="34826" y="22354"/>
                </a:lnTo>
                <a:lnTo>
                  <a:pt x="33061" y="20182"/>
                </a:lnTo>
                <a:lnTo>
                  <a:pt x="30932" y="18735"/>
                </a:lnTo>
                <a:lnTo>
                  <a:pt x="28560" y="17770"/>
                </a:lnTo>
                <a:lnTo>
                  <a:pt x="26026" y="17126"/>
                </a:lnTo>
                <a:lnTo>
                  <a:pt x="23384" y="16698"/>
                </a:lnTo>
                <a:lnTo>
                  <a:pt x="20670" y="16411"/>
                </a:lnTo>
                <a:lnTo>
                  <a:pt x="12386" y="15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0"/>
          <p:cNvSpPr/>
          <p:nvPr/>
        </p:nvSpPr>
        <p:spPr>
          <a:xfrm>
            <a:off x="7058025" y="4226359"/>
            <a:ext cx="59860" cy="33468"/>
          </a:xfrm>
          <a:custGeom>
            <a:avLst/>
            <a:gdLst/>
            <a:ahLst/>
            <a:cxnLst/>
            <a:rect l="0" t="0" r="0" b="0"/>
            <a:pathLst>
              <a:path w="59860" h="33468">
                <a:moveTo>
                  <a:pt x="8572" y="17028"/>
                </a:moveTo>
                <a:lnTo>
                  <a:pt x="17674" y="26130"/>
                </a:lnTo>
                <a:lnTo>
                  <a:pt x="21308" y="28811"/>
                </a:lnTo>
                <a:lnTo>
                  <a:pt x="24682" y="30598"/>
                </a:lnTo>
                <a:lnTo>
                  <a:pt x="27884" y="31790"/>
                </a:lnTo>
                <a:lnTo>
                  <a:pt x="30972" y="32584"/>
                </a:lnTo>
                <a:lnTo>
                  <a:pt x="33983" y="33114"/>
                </a:lnTo>
                <a:lnTo>
                  <a:pt x="36942" y="33467"/>
                </a:lnTo>
                <a:lnTo>
                  <a:pt x="39868" y="32750"/>
                </a:lnTo>
                <a:lnTo>
                  <a:pt x="42771" y="31319"/>
                </a:lnTo>
                <a:lnTo>
                  <a:pt x="45659" y="29413"/>
                </a:lnTo>
                <a:lnTo>
                  <a:pt x="48536" y="28142"/>
                </a:lnTo>
                <a:lnTo>
                  <a:pt x="51408" y="27295"/>
                </a:lnTo>
                <a:lnTo>
                  <a:pt x="54274" y="26730"/>
                </a:lnTo>
                <a:lnTo>
                  <a:pt x="56185" y="25401"/>
                </a:lnTo>
                <a:lnTo>
                  <a:pt x="57459" y="23562"/>
                </a:lnTo>
                <a:lnTo>
                  <a:pt x="58308" y="21384"/>
                </a:lnTo>
                <a:lnTo>
                  <a:pt x="58875" y="18980"/>
                </a:lnTo>
                <a:lnTo>
                  <a:pt x="59252" y="16424"/>
                </a:lnTo>
                <a:lnTo>
                  <a:pt x="59859" y="10030"/>
                </a:lnTo>
                <a:lnTo>
                  <a:pt x="58956" y="8553"/>
                </a:lnTo>
                <a:lnTo>
                  <a:pt x="57401" y="6615"/>
                </a:lnTo>
                <a:lnTo>
                  <a:pt x="55412" y="4371"/>
                </a:lnTo>
                <a:lnTo>
                  <a:pt x="53134" y="2875"/>
                </a:lnTo>
                <a:lnTo>
                  <a:pt x="50662" y="1878"/>
                </a:lnTo>
                <a:lnTo>
                  <a:pt x="44403" y="277"/>
                </a:lnTo>
                <a:lnTo>
                  <a:pt x="42937" y="146"/>
                </a:lnTo>
                <a:lnTo>
                  <a:pt x="41007" y="58"/>
                </a:lnTo>
                <a:lnTo>
                  <a:pt x="38768" y="0"/>
                </a:lnTo>
                <a:lnTo>
                  <a:pt x="36323" y="913"/>
                </a:lnTo>
                <a:lnTo>
                  <a:pt x="33740" y="2475"/>
                </a:lnTo>
                <a:lnTo>
                  <a:pt x="27302" y="7274"/>
                </a:lnTo>
                <a:lnTo>
                  <a:pt x="26774" y="8621"/>
                </a:lnTo>
                <a:lnTo>
                  <a:pt x="26422" y="10471"/>
                </a:lnTo>
                <a:lnTo>
                  <a:pt x="26186" y="12657"/>
                </a:lnTo>
                <a:lnTo>
                  <a:pt x="26030" y="15066"/>
                </a:lnTo>
                <a:lnTo>
                  <a:pt x="25926" y="17625"/>
                </a:lnTo>
                <a:lnTo>
                  <a:pt x="25856" y="20284"/>
                </a:lnTo>
                <a:lnTo>
                  <a:pt x="26762" y="23009"/>
                </a:lnTo>
                <a:lnTo>
                  <a:pt x="28319" y="25778"/>
                </a:lnTo>
                <a:lnTo>
                  <a:pt x="30309" y="28576"/>
                </a:lnTo>
                <a:lnTo>
                  <a:pt x="32588" y="30442"/>
                </a:lnTo>
                <a:lnTo>
                  <a:pt x="35061" y="31686"/>
                </a:lnTo>
                <a:lnTo>
                  <a:pt x="37662" y="32515"/>
                </a:lnTo>
                <a:lnTo>
                  <a:pt x="39395" y="32115"/>
                </a:lnTo>
                <a:lnTo>
                  <a:pt x="40551" y="30896"/>
                </a:lnTo>
                <a:lnTo>
                  <a:pt x="41321" y="29131"/>
                </a:lnTo>
                <a:lnTo>
                  <a:pt x="43740" y="27002"/>
                </a:lnTo>
                <a:lnTo>
                  <a:pt x="47257" y="24630"/>
                </a:lnTo>
                <a:lnTo>
                  <a:pt x="51507" y="22096"/>
                </a:lnTo>
                <a:lnTo>
                  <a:pt x="54340" y="19454"/>
                </a:lnTo>
                <a:lnTo>
                  <a:pt x="56229" y="16740"/>
                </a:lnTo>
                <a:lnTo>
                  <a:pt x="57489" y="13979"/>
                </a:lnTo>
                <a:lnTo>
                  <a:pt x="57376" y="12138"/>
                </a:lnTo>
                <a:lnTo>
                  <a:pt x="56348" y="10910"/>
                </a:lnTo>
                <a:lnTo>
                  <a:pt x="43304" y="4390"/>
                </a:lnTo>
                <a:lnTo>
                  <a:pt x="39347" y="2888"/>
                </a:lnTo>
                <a:lnTo>
                  <a:pt x="35756" y="1886"/>
                </a:lnTo>
                <a:lnTo>
                  <a:pt x="32410" y="1218"/>
                </a:lnTo>
                <a:lnTo>
                  <a:pt x="28274" y="1726"/>
                </a:lnTo>
                <a:lnTo>
                  <a:pt x="23611" y="3017"/>
                </a:lnTo>
                <a:lnTo>
                  <a:pt x="18598" y="4830"/>
                </a:lnTo>
                <a:lnTo>
                  <a:pt x="14303" y="6038"/>
                </a:lnTo>
                <a:lnTo>
                  <a:pt x="10488" y="6844"/>
                </a:lnTo>
                <a:lnTo>
                  <a:pt x="0" y="84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1"/>
          <p:cNvSpPr/>
          <p:nvPr/>
        </p:nvSpPr>
        <p:spPr>
          <a:xfrm>
            <a:off x="7265175" y="4029075"/>
            <a:ext cx="49174" cy="34291"/>
          </a:xfrm>
          <a:custGeom>
            <a:avLst/>
            <a:gdLst/>
            <a:ahLst/>
            <a:cxnLst/>
            <a:rect l="0" t="0" r="0" b="0"/>
            <a:pathLst>
              <a:path w="49174" h="34291">
                <a:moveTo>
                  <a:pt x="15734" y="34290"/>
                </a:moveTo>
                <a:lnTo>
                  <a:pt x="24836" y="29739"/>
                </a:lnTo>
                <a:lnTo>
                  <a:pt x="28470" y="27446"/>
                </a:lnTo>
                <a:lnTo>
                  <a:pt x="31844" y="24965"/>
                </a:lnTo>
                <a:lnTo>
                  <a:pt x="39555" y="18689"/>
                </a:lnTo>
                <a:lnTo>
                  <a:pt x="39234" y="17222"/>
                </a:lnTo>
                <a:lnTo>
                  <a:pt x="38069" y="15291"/>
                </a:lnTo>
                <a:lnTo>
                  <a:pt x="36339" y="13051"/>
                </a:lnTo>
                <a:lnTo>
                  <a:pt x="35186" y="10606"/>
                </a:lnTo>
                <a:lnTo>
                  <a:pt x="34417" y="8023"/>
                </a:lnTo>
                <a:lnTo>
                  <a:pt x="33905" y="5348"/>
                </a:lnTo>
                <a:lnTo>
                  <a:pt x="32611" y="3566"/>
                </a:lnTo>
                <a:lnTo>
                  <a:pt x="30795" y="2377"/>
                </a:lnTo>
                <a:lnTo>
                  <a:pt x="25589" y="469"/>
                </a:lnTo>
                <a:lnTo>
                  <a:pt x="23256" y="312"/>
                </a:lnTo>
                <a:lnTo>
                  <a:pt x="15585" y="139"/>
                </a:lnTo>
                <a:lnTo>
                  <a:pt x="12777" y="1045"/>
                </a:lnTo>
                <a:lnTo>
                  <a:pt x="10906" y="2602"/>
                </a:lnTo>
                <a:lnTo>
                  <a:pt x="9658" y="4591"/>
                </a:lnTo>
                <a:lnTo>
                  <a:pt x="7874" y="5919"/>
                </a:lnTo>
                <a:lnTo>
                  <a:pt x="5732" y="6803"/>
                </a:lnTo>
                <a:lnTo>
                  <a:pt x="3351" y="7393"/>
                </a:lnTo>
                <a:lnTo>
                  <a:pt x="1764" y="8738"/>
                </a:lnTo>
                <a:lnTo>
                  <a:pt x="706" y="10588"/>
                </a:lnTo>
                <a:lnTo>
                  <a:pt x="0" y="12773"/>
                </a:lnTo>
                <a:lnTo>
                  <a:pt x="483" y="15183"/>
                </a:lnTo>
                <a:lnTo>
                  <a:pt x="1757" y="17742"/>
                </a:lnTo>
                <a:lnTo>
                  <a:pt x="6094" y="24142"/>
                </a:lnTo>
                <a:lnTo>
                  <a:pt x="7403" y="24667"/>
                </a:lnTo>
                <a:lnTo>
                  <a:pt x="9228" y="25017"/>
                </a:lnTo>
                <a:lnTo>
                  <a:pt x="11397" y="25250"/>
                </a:lnTo>
                <a:lnTo>
                  <a:pt x="13796" y="25406"/>
                </a:lnTo>
                <a:lnTo>
                  <a:pt x="16347" y="25510"/>
                </a:lnTo>
                <a:lnTo>
                  <a:pt x="21722" y="25625"/>
                </a:lnTo>
                <a:lnTo>
                  <a:pt x="27286" y="25676"/>
                </a:lnTo>
                <a:lnTo>
                  <a:pt x="30102" y="24738"/>
                </a:lnTo>
                <a:lnTo>
                  <a:pt x="32933" y="23159"/>
                </a:lnTo>
                <a:lnTo>
                  <a:pt x="35773" y="21154"/>
                </a:lnTo>
                <a:lnTo>
                  <a:pt x="38619" y="18865"/>
                </a:lnTo>
                <a:lnTo>
                  <a:pt x="41468" y="16387"/>
                </a:lnTo>
                <a:lnTo>
                  <a:pt x="44320" y="13782"/>
                </a:lnTo>
                <a:lnTo>
                  <a:pt x="45269" y="12045"/>
                </a:lnTo>
                <a:lnTo>
                  <a:pt x="44950" y="10888"/>
                </a:lnTo>
                <a:lnTo>
                  <a:pt x="43784" y="10116"/>
                </a:lnTo>
                <a:lnTo>
                  <a:pt x="42054" y="8649"/>
                </a:lnTo>
                <a:lnTo>
                  <a:pt x="39948" y="6718"/>
                </a:lnTo>
                <a:lnTo>
                  <a:pt x="34276" y="1327"/>
                </a:lnTo>
                <a:lnTo>
                  <a:pt x="32858" y="884"/>
                </a:lnTo>
                <a:lnTo>
                  <a:pt x="30961" y="589"/>
                </a:lnTo>
                <a:lnTo>
                  <a:pt x="28743" y="393"/>
                </a:lnTo>
                <a:lnTo>
                  <a:pt x="26311" y="262"/>
                </a:lnTo>
                <a:lnTo>
                  <a:pt x="17316" y="34"/>
                </a:lnTo>
                <a:lnTo>
                  <a:pt x="15836" y="975"/>
                </a:lnTo>
                <a:lnTo>
                  <a:pt x="13897" y="2555"/>
                </a:lnTo>
                <a:lnTo>
                  <a:pt x="11652" y="4560"/>
                </a:lnTo>
                <a:lnTo>
                  <a:pt x="10156" y="6850"/>
                </a:lnTo>
                <a:lnTo>
                  <a:pt x="9157" y="9329"/>
                </a:lnTo>
                <a:lnTo>
                  <a:pt x="8493" y="11934"/>
                </a:lnTo>
                <a:lnTo>
                  <a:pt x="8050" y="14624"/>
                </a:lnTo>
                <a:lnTo>
                  <a:pt x="7753" y="17369"/>
                </a:lnTo>
                <a:lnTo>
                  <a:pt x="7279" y="24068"/>
                </a:lnTo>
                <a:lnTo>
                  <a:pt x="8193" y="25570"/>
                </a:lnTo>
                <a:lnTo>
                  <a:pt x="9754" y="27524"/>
                </a:lnTo>
                <a:lnTo>
                  <a:pt x="11748" y="29779"/>
                </a:lnTo>
                <a:lnTo>
                  <a:pt x="14029" y="31283"/>
                </a:lnTo>
                <a:lnTo>
                  <a:pt x="16503" y="32285"/>
                </a:lnTo>
                <a:lnTo>
                  <a:pt x="19104" y="32953"/>
                </a:lnTo>
                <a:lnTo>
                  <a:pt x="21791" y="33399"/>
                </a:lnTo>
                <a:lnTo>
                  <a:pt x="24535" y="33696"/>
                </a:lnTo>
                <a:lnTo>
                  <a:pt x="27317" y="33894"/>
                </a:lnTo>
                <a:lnTo>
                  <a:pt x="31076" y="32120"/>
                </a:lnTo>
                <a:lnTo>
                  <a:pt x="35487" y="29033"/>
                </a:lnTo>
                <a:lnTo>
                  <a:pt x="47153" y="19493"/>
                </a:lnTo>
                <a:lnTo>
                  <a:pt x="48110" y="17758"/>
                </a:lnTo>
                <a:lnTo>
                  <a:pt x="48749" y="15649"/>
                </a:lnTo>
                <a:lnTo>
                  <a:pt x="49173" y="13290"/>
                </a:lnTo>
                <a:lnTo>
                  <a:pt x="47553" y="11717"/>
                </a:lnTo>
                <a:lnTo>
                  <a:pt x="44566" y="10669"/>
                </a:lnTo>
                <a:lnTo>
                  <a:pt x="40671" y="9970"/>
                </a:lnTo>
                <a:lnTo>
                  <a:pt x="37121" y="9504"/>
                </a:lnTo>
                <a:lnTo>
                  <a:pt x="33802" y="9194"/>
                </a:lnTo>
                <a:lnTo>
                  <a:pt x="71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2"/>
          <p:cNvSpPr/>
          <p:nvPr/>
        </p:nvSpPr>
        <p:spPr>
          <a:xfrm>
            <a:off x="6809422" y="3909060"/>
            <a:ext cx="660084" cy="600076"/>
          </a:xfrm>
          <a:custGeom>
            <a:avLst/>
            <a:gdLst/>
            <a:ahLst/>
            <a:cxnLst/>
            <a:rect l="0" t="0" r="0" b="0"/>
            <a:pathLst>
              <a:path w="660084" h="600076">
                <a:moveTo>
                  <a:pt x="660083" y="0"/>
                </a:moveTo>
                <a:lnTo>
                  <a:pt x="646395" y="12735"/>
                </a:lnTo>
                <a:lnTo>
                  <a:pt x="632743" y="22400"/>
                </a:lnTo>
                <a:lnTo>
                  <a:pt x="630426" y="25411"/>
                </a:lnTo>
                <a:lnTo>
                  <a:pt x="626900" y="31296"/>
                </a:lnTo>
                <a:lnTo>
                  <a:pt x="614132" y="45702"/>
                </a:lnTo>
                <a:lnTo>
                  <a:pt x="611352" y="47613"/>
                </a:lnTo>
                <a:lnTo>
                  <a:pt x="602887" y="51255"/>
                </a:lnTo>
                <a:lnTo>
                  <a:pt x="597198" y="55482"/>
                </a:lnTo>
                <a:lnTo>
                  <a:pt x="595299" y="57943"/>
                </a:lnTo>
                <a:lnTo>
                  <a:pt x="594033" y="60536"/>
                </a:lnTo>
                <a:lnTo>
                  <a:pt x="593190" y="63217"/>
                </a:lnTo>
                <a:lnTo>
                  <a:pt x="591675" y="65005"/>
                </a:lnTo>
                <a:lnTo>
                  <a:pt x="589713" y="66196"/>
                </a:lnTo>
                <a:lnTo>
                  <a:pt x="575168" y="72660"/>
                </a:lnTo>
                <a:lnTo>
                  <a:pt x="572040" y="75109"/>
                </a:lnTo>
                <a:lnTo>
                  <a:pt x="569955" y="77695"/>
                </a:lnTo>
                <a:lnTo>
                  <a:pt x="568565" y="80372"/>
                </a:lnTo>
                <a:lnTo>
                  <a:pt x="561941" y="85886"/>
                </a:lnTo>
                <a:lnTo>
                  <a:pt x="557507" y="88689"/>
                </a:lnTo>
                <a:lnTo>
                  <a:pt x="554551" y="91511"/>
                </a:lnTo>
                <a:lnTo>
                  <a:pt x="552581" y="94345"/>
                </a:lnTo>
                <a:lnTo>
                  <a:pt x="551268" y="97186"/>
                </a:lnTo>
                <a:lnTo>
                  <a:pt x="549439" y="99081"/>
                </a:lnTo>
                <a:lnTo>
                  <a:pt x="547268" y="100344"/>
                </a:lnTo>
                <a:lnTo>
                  <a:pt x="544868" y="101185"/>
                </a:lnTo>
                <a:lnTo>
                  <a:pt x="543267" y="102700"/>
                </a:lnTo>
                <a:lnTo>
                  <a:pt x="542201" y="104661"/>
                </a:lnTo>
                <a:lnTo>
                  <a:pt x="541490" y="106922"/>
                </a:lnTo>
                <a:lnTo>
                  <a:pt x="540063" y="108428"/>
                </a:lnTo>
                <a:lnTo>
                  <a:pt x="538160" y="109433"/>
                </a:lnTo>
                <a:lnTo>
                  <a:pt x="535938" y="110103"/>
                </a:lnTo>
                <a:lnTo>
                  <a:pt x="530930" y="113387"/>
                </a:lnTo>
                <a:lnTo>
                  <a:pt x="524576" y="118021"/>
                </a:lnTo>
                <a:lnTo>
                  <a:pt x="515402" y="123256"/>
                </a:lnTo>
                <a:lnTo>
                  <a:pt x="512194" y="125985"/>
                </a:lnTo>
                <a:lnTo>
                  <a:pt x="510056" y="128758"/>
                </a:lnTo>
                <a:lnTo>
                  <a:pt x="508629" y="131558"/>
                </a:lnTo>
                <a:lnTo>
                  <a:pt x="506726" y="133426"/>
                </a:lnTo>
                <a:lnTo>
                  <a:pt x="504505" y="134670"/>
                </a:lnTo>
                <a:lnTo>
                  <a:pt x="499497" y="136053"/>
                </a:lnTo>
                <a:lnTo>
                  <a:pt x="494097" y="136668"/>
                </a:lnTo>
                <a:lnTo>
                  <a:pt x="492275" y="137784"/>
                </a:lnTo>
                <a:lnTo>
                  <a:pt x="491061" y="139481"/>
                </a:lnTo>
                <a:lnTo>
                  <a:pt x="490252" y="141565"/>
                </a:lnTo>
                <a:lnTo>
                  <a:pt x="484561" y="149048"/>
                </a:lnTo>
                <a:lnTo>
                  <a:pt x="482108" y="150800"/>
                </a:lnTo>
                <a:lnTo>
                  <a:pt x="476843" y="152747"/>
                </a:lnTo>
                <a:lnTo>
                  <a:pt x="468523" y="153843"/>
                </a:lnTo>
                <a:lnTo>
                  <a:pt x="466654" y="154950"/>
                </a:lnTo>
                <a:lnTo>
                  <a:pt x="465408" y="156639"/>
                </a:lnTo>
                <a:lnTo>
                  <a:pt x="463407" y="161645"/>
                </a:lnTo>
                <a:lnTo>
                  <a:pt x="458511" y="167063"/>
                </a:lnTo>
                <a:lnTo>
                  <a:pt x="446035" y="174580"/>
                </a:lnTo>
                <a:lnTo>
                  <a:pt x="431601" y="183318"/>
                </a:lnTo>
                <a:lnTo>
                  <a:pt x="427751" y="186982"/>
                </a:lnTo>
                <a:lnTo>
                  <a:pt x="413509" y="203614"/>
                </a:lnTo>
                <a:lnTo>
                  <a:pt x="408254" y="208922"/>
                </a:lnTo>
                <a:lnTo>
                  <a:pt x="405519" y="210719"/>
                </a:lnTo>
                <a:lnTo>
                  <a:pt x="399941" y="212715"/>
                </a:lnTo>
                <a:lnTo>
                  <a:pt x="398072" y="214200"/>
                </a:lnTo>
                <a:lnTo>
                  <a:pt x="396827" y="216143"/>
                </a:lnTo>
                <a:lnTo>
                  <a:pt x="395997" y="218390"/>
                </a:lnTo>
                <a:lnTo>
                  <a:pt x="394490" y="219888"/>
                </a:lnTo>
                <a:lnTo>
                  <a:pt x="392533" y="220887"/>
                </a:lnTo>
                <a:lnTo>
                  <a:pt x="390276" y="221553"/>
                </a:lnTo>
                <a:lnTo>
                  <a:pt x="385229" y="224833"/>
                </a:lnTo>
                <a:lnTo>
                  <a:pt x="365398" y="243274"/>
                </a:lnTo>
                <a:lnTo>
                  <a:pt x="348367" y="255346"/>
                </a:lnTo>
                <a:lnTo>
                  <a:pt x="337958" y="267851"/>
                </a:lnTo>
                <a:lnTo>
                  <a:pt x="334843" y="270007"/>
                </a:lnTo>
                <a:lnTo>
                  <a:pt x="328842" y="273356"/>
                </a:lnTo>
                <a:lnTo>
                  <a:pt x="310679" y="288498"/>
                </a:lnTo>
                <a:lnTo>
                  <a:pt x="305402" y="290146"/>
                </a:lnTo>
                <a:lnTo>
                  <a:pt x="303614" y="291538"/>
                </a:lnTo>
                <a:lnTo>
                  <a:pt x="302422" y="293419"/>
                </a:lnTo>
                <a:lnTo>
                  <a:pt x="301627" y="295625"/>
                </a:lnTo>
                <a:lnTo>
                  <a:pt x="282677" y="311900"/>
                </a:lnTo>
                <a:lnTo>
                  <a:pt x="279891" y="315567"/>
                </a:lnTo>
                <a:lnTo>
                  <a:pt x="275844" y="322179"/>
                </a:lnTo>
                <a:lnTo>
                  <a:pt x="258251" y="342723"/>
                </a:lnTo>
                <a:lnTo>
                  <a:pt x="245323" y="360627"/>
                </a:lnTo>
                <a:lnTo>
                  <a:pt x="233472" y="374820"/>
                </a:lnTo>
                <a:lnTo>
                  <a:pt x="231848" y="375610"/>
                </a:lnTo>
                <a:lnTo>
                  <a:pt x="227504" y="376488"/>
                </a:lnTo>
                <a:lnTo>
                  <a:pt x="225012" y="378627"/>
                </a:lnTo>
                <a:lnTo>
                  <a:pt x="211359" y="396441"/>
                </a:lnTo>
                <a:lnTo>
                  <a:pt x="209486" y="399549"/>
                </a:lnTo>
                <a:lnTo>
                  <a:pt x="207405" y="405542"/>
                </a:lnTo>
                <a:lnTo>
                  <a:pt x="201401" y="413921"/>
                </a:lnTo>
                <a:lnTo>
                  <a:pt x="184794" y="432315"/>
                </a:lnTo>
                <a:lnTo>
                  <a:pt x="183203" y="434895"/>
                </a:lnTo>
                <a:lnTo>
                  <a:pt x="180013" y="443077"/>
                </a:lnTo>
                <a:lnTo>
                  <a:pt x="175891" y="448700"/>
                </a:lnTo>
                <a:lnTo>
                  <a:pt x="173458" y="450581"/>
                </a:lnTo>
                <a:lnTo>
                  <a:pt x="170884" y="451835"/>
                </a:lnTo>
                <a:lnTo>
                  <a:pt x="168215" y="452671"/>
                </a:lnTo>
                <a:lnTo>
                  <a:pt x="165484" y="455133"/>
                </a:lnTo>
                <a:lnTo>
                  <a:pt x="151415" y="473508"/>
                </a:lnTo>
                <a:lnTo>
                  <a:pt x="149521" y="476645"/>
                </a:lnTo>
                <a:lnTo>
                  <a:pt x="147416" y="482669"/>
                </a:lnTo>
                <a:lnTo>
                  <a:pt x="144950" y="485609"/>
                </a:lnTo>
                <a:lnTo>
                  <a:pt x="124384" y="501953"/>
                </a:lnTo>
                <a:lnTo>
                  <a:pt x="105507" y="519347"/>
                </a:lnTo>
                <a:lnTo>
                  <a:pt x="99915" y="521333"/>
                </a:lnTo>
                <a:lnTo>
                  <a:pt x="98042" y="522815"/>
                </a:lnTo>
                <a:lnTo>
                  <a:pt x="96795" y="524756"/>
                </a:lnTo>
                <a:lnTo>
                  <a:pt x="95962" y="527002"/>
                </a:lnTo>
                <a:lnTo>
                  <a:pt x="92497" y="532038"/>
                </a:lnTo>
                <a:lnTo>
                  <a:pt x="90240" y="534714"/>
                </a:lnTo>
                <a:lnTo>
                  <a:pt x="87783" y="536499"/>
                </a:lnTo>
                <a:lnTo>
                  <a:pt x="82513" y="538481"/>
                </a:lnTo>
                <a:lnTo>
                  <a:pt x="80726" y="539963"/>
                </a:lnTo>
                <a:lnTo>
                  <a:pt x="79535" y="541902"/>
                </a:lnTo>
                <a:lnTo>
                  <a:pt x="77624" y="547309"/>
                </a:lnTo>
                <a:lnTo>
                  <a:pt x="58564" y="560329"/>
                </a:lnTo>
                <a:lnTo>
                  <a:pt x="48888" y="568123"/>
                </a:lnTo>
                <a:lnTo>
                  <a:pt x="41413" y="571586"/>
                </a:lnTo>
                <a:lnTo>
                  <a:pt x="39039" y="573462"/>
                </a:lnTo>
                <a:lnTo>
                  <a:pt x="37456" y="575666"/>
                </a:lnTo>
                <a:lnTo>
                  <a:pt x="36401" y="578087"/>
                </a:lnTo>
                <a:lnTo>
                  <a:pt x="30365" y="586046"/>
                </a:lnTo>
                <a:lnTo>
                  <a:pt x="26911" y="587865"/>
                </a:lnTo>
                <a:lnTo>
                  <a:pt x="13900" y="591377"/>
                </a:lnTo>
                <a:lnTo>
                  <a:pt x="0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3"/>
          <p:cNvSpPr/>
          <p:nvPr/>
        </p:nvSpPr>
        <p:spPr>
          <a:xfrm>
            <a:off x="216796" y="2340292"/>
            <a:ext cx="188969" cy="625794"/>
          </a:xfrm>
          <a:custGeom>
            <a:avLst/>
            <a:gdLst/>
            <a:ahLst/>
            <a:cxnLst/>
            <a:rect l="0" t="0" r="0" b="0"/>
            <a:pathLst>
              <a:path w="188969" h="625794">
                <a:moveTo>
                  <a:pt x="188968" y="0"/>
                </a:moveTo>
                <a:lnTo>
                  <a:pt x="170765" y="13653"/>
                </a:lnTo>
                <a:lnTo>
                  <a:pt x="157783" y="25294"/>
                </a:lnTo>
                <a:lnTo>
                  <a:pt x="123038" y="58549"/>
                </a:lnTo>
                <a:lnTo>
                  <a:pt x="104057" y="81895"/>
                </a:lnTo>
                <a:lnTo>
                  <a:pt x="84736" y="108889"/>
                </a:lnTo>
                <a:lnTo>
                  <a:pt x="65188" y="138316"/>
                </a:lnTo>
                <a:lnTo>
                  <a:pt x="48345" y="169363"/>
                </a:lnTo>
                <a:lnTo>
                  <a:pt x="33307" y="201491"/>
                </a:lnTo>
                <a:lnTo>
                  <a:pt x="19472" y="234340"/>
                </a:lnTo>
                <a:lnTo>
                  <a:pt x="10248" y="269574"/>
                </a:lnTo>
                <a:lnTo>
                  <a:pt x="4099" y="306399"/>
                </a:lnTo>
                <a:lnTo>
                  <a:pt x="0" y="344283"/>
                </a:lnTo>
                <a:lnTo>
                  <a:pt x="1077" y="382875"/>
                </a:lnTo>
                <a:lnTo>
                  <a:pt x="5605" y="421938"/>
                </a:lnTo>
                <a:lnTo>
                  <a:pt x="12434" y="461314"/>
                </a:lnTo>
                <a:lnTo>
                  <a:pt x="18891" y="495185"/>
                </a:lnTo>
                <a:lnTo>
                  <a:pt x="25101" y="525386"/>
                </a:lnTo>
                <a:lnTo>
                  <a:pt x="51808" y="625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4"/>
          <p:cNvSpPr/>
          <p:nvPr/>
        </p:nvSpPr>
        <p:spPr>
          <a:xfrm>
            <a:off x="390288" y="2546241"/>
            <a:ext cx="297759" cy="264089"/>
          </a:xfrm>
          <a:custGeom>
            <a:avLst/>
            <a:gdLst/>
            <a:ahLst/>
            <a:cxnLst/>
            <a:rect l="0" t="0" r="0" b="0"/>
            <a:pathLst>
              <a:path w="297759" h="264089">
                <a:moveTo>
                  <a:pt x="178354" y="16936"/>
                </a:moveTo>
                <a:lnTo>
                  <a:pt x="173803" y="7835"/>
                </a:lnTo>
                <a:lnTo>
                  <a:pt x="171510" y="5153"/>
                </a:lnTo>
                <a:lnTo>
                  <a:pt x="169029" y="3366"/>
                </a:lnTo>
                <a:lnTo>
                  <a:pt x="163732" y="1380"/>
                </a:lnTo>
                <a:lnTo>
                  <a:pt x="154442" y="262"/>
                </a:lnTo>
                <a:lnTo>
                  <a:pt x="145184" y="0"/>
                </a:lnTo>
                <a:lnTo>
                  <a:pt x="140048" y="883"/>
                </a:lnTo>
                <a:lnTo>
                  <a:pt x="134719" y="2424"/>
                </a:lnTo>
                <a:lnTo>
                  <a:pt x="122766" y="6676"/>
                </a:lnTo>
                <a:lnTo>
                  <a:pt x="107928" y="11741"/>
                </a:lnTo>
                <a:lnTo>
                  <a:pt x="101876" y="13473"/>
                </a:lnTo>
                <a:lnTo>
                  <a:pt x="92611" y="15397"/>
                </a:lnTo>
                <a:lnTo>
                  <a:pt x="87855" y="16862"/>
                </a:lnTo>
                <a:lnTo>
                  <a:pt x="82779" y="18792"/>
                </a:lnTo>
                <a:lnTo>
                  <a:pt x="77490" y="21031"/>
                </a:lnTo>
                <a:lnTo>
                  <a:pt x="69073" y="26058"/>
                </a:lnTo>
                <a:lnTo>
                  <a:pt x="65495" y="28733"/>
                </a:lnTo>
                <a:lnTo>
                  <a:pt x="58979" y="36784"/>
                </a:lnTo>
                <a:lnTo>
                  <a:pt x="55908" y="41598"/>
                </a:lnTo>
                <a:lnTo>
                  <a:pt x="51956" y="46712"/>
                </a:lnTo>
                <a:lnTo>
                  <a:pt x="47416" y="52027"/>
                </a:lnTo>
                <a:lnTo>
                  <a:pt x="42485" y="57475"/>
                </a:lnTo>
                <a:lnTo>
                  <a:pt x="35387" y="66822"/>
                </a:lnTo>
                <a:lnTo>
                  <a:pt x="17340" y="92447"/>
                </a:lnTo>
                <a:lnTo>
                  <a:pt x="11004" y="103472"/>
                </a:lnTo>
                <a:lnTo>
                  <a:pt x="6780" y="112727"/>
                </a:lnTo>
                <a:lnTo>
                  <a:pt x="3964" y="120802"/>
                </a:lnTo>
                <a:lnTo>
                  <a:pt x="2086" y="129995"/>
                </a:lnTo>
                <a:lnTo>
                  <a:pt x="835" y="139933"/>
                </a:lnTo>
                <a:lnTo>
                  <a:pt x="0" y="150369"/>
                </a:lnTo>
                <a:lnTo>
                  <a:pt x="396" y="161136"/>
                </a:lnTo>
                <a:lnTo>
                  <a:pt x="1613" y="172125"/>
                </a:lnTo>
                <a:lnTo>
                  <a:pt x="3377" y="183260"/>
                </a:lnTo>
                <a:lnTo>
                  <a:pt x="5505" y="192589"/>
                </a:lnTo>
                <a:lnTo>
                  <a:pt x="7876" y="200713"/>
                </a:lnTo>
                <a:lnTo>
                  <a:pt x="10410" y="208034"/>
                </a:lnTo>
                <a:lnTo>
                  <a:pt x="13051" y="213867"/>
                </a:lnTo>
                <a:lnTo>
                  <a:pt x="15765" y="218709"/>
                </a:lnTo>
                <a:lnTo>
                  <a:pt x="18526" y="222889"/>
                </a:lnTo>
                <a:lnTo>
                  <a:pt x="26674" y="230073"/>
                </a:lnTo>
                <a:lnTo>
                  <a:pt x="31514" y="233322"/>
                </a:lnTo>
                <a:lnTo>
                  <a:pt x="36646" y="237394"/>
                </a:lnTo>
                <a:lnTo>
                  <a:pt x="41972" y="242013"/>
                </a:lnTo>
                <a:lnTo>
                  <a:pt x="47427" y="246997"/>
                </a:lnTo>
                <a:lnTo>
                  <a:pt x="52970" y="250320"/>
                </a:lnTo>
                <a:lnTo>
                  <a:pt x="58569" y="252535"/>
                </a:lnTo>
                <a:lnTo>
                  <a:pt x="64207" y="254012"/>
                </a:lnTo>
                <a:lnTo>
                  <a:pt x="70824" y="255949"/>
                </a:lnTo>
                <a:lnTo>
                  <a:pt x="85795" y="260642"/>
                </a:lnTo>
                <a:lnTo>
                  <a:pt x="92836" y="262274"/>
                </a:lnTo>
                <a:lnTo>
                  <a:pt x="99434" y="263362"/>
                </a:lnTo>
                <a:lnTo>
                  <a:pt x="105738" y="264088"/>
                </a:lnTo>
                <a:lnTo>
                  <a:pt x="113751" y="263619"/>
                </a:lnTo>
                <a:lnTo>
                  <a:pt x="122903" y="262354"/>
                </a:lnTo>
                <a:lnTo>
                  <a:pt x="132814" y="260558"/>
                </a:lnTo>
                <a:lnTo>
                  <a:pt x="142279" y="259361"/>
                </a:lnTo>
                <a:lnTo>
                  <a:pt x="151446" y="258562"/>
                </a:lnTo>
                <a:lnTo>
                  <a:pt x="160416" y="258030"/>
                </a:lnTo>
                <a:lnTo>
                  <a:pt x="168300" y="256723"/>
                </a:lnTo>
                <a:lnTo>
                  <a:pt x="175461" y="254899"/>
                </a:lnTo>
                <a:lnTo>
                  <a:pt x="182140" y="252730"/>
                </a:lnTo>
                <a:lnTo>
                  <a:pt x="188498" y="250332"/>
                </a:lnTo>
                <a:lnTo>
                  <a:pt x="194642" y="247781"/>
                </a:lnTo>
                <a:lnTo>
                  <a:pt x="200643" y="245128"/>
                </a:lnTo>
                <a:lnTo>
                  <a:pt x="207500" y="243359"/>
                </a:lnTo>
                <a:lnTo>
                  <a:pt x="214930" y="242180"/>
                </a:lnTo>
                <a:lnTo>
                  <a:pt x="222740" y="241393"/>
                </a:lnTo>
                <a:lnTo>
                  <a:pt x="229852" y="238964"/>
                </a:lnTo>
                <a:lnTo>
                  <a:pt x="236499" y="235440"/>
                </a:lnTo>
                <a:lnTo>
                  <a:pt x="242835" y="231185"/>
                </a:lnTo>
                <a:lnTo>
                  <a:pt x="248011" y="227396"/>
                </a:lnTo>
                <a:lnTo>
                  <a:pt x="256303" y="220646"/>
                </a:lnTo>
                <a:lnTo>
                  <a:pt x="259847" y="216561"/>
                </a:lnTo>
                <a:lnTo>
                  <a:pt x="263163" y="211932"/>
                </a:lnTo>
                <a:lnTo>
                  <a:pt x="266326" y="206941"/>
                </a:lnTo>
                <a:lnTo>
                  <a:pt x="270339" y="199803"/>
                </a:lnTo>
                <a:lnTo>
                  <a:pt x="279879" y="181713"/>
                </a:lnTo>
                <a:lnTo>
                  <a:pt x="284137" y="174412"/>
                </a:lnTo>
                <a:lnTo>
                  <a:pt x="287929" y="168593"/>
                </a:lnTo>
                <a:lnTo>
                  <a:pt x="291409" y="163761"/>
                </a:lnTo>
                <a:lnTo>
                  <a:pt x="293729" y="158634"/>
                </a:lnTo>
                <a:lnTo>
                  <a:pt x="295275" y="153312"/>
                </a:lnTo>
                <a:lnTo>
                  <a:pt x="296307" y="147858"/>
                </a:lnTo>
                <a:lnTo>
                  <a:pt x="296994" y="141365"/>
                </a:lnTo>
                <a:lnTo>
                  <a:pt x="297452" y="134178"/>
                </a:lnTo>
                <a:lnTo>
                  <a:pt x="297758" y="126530"/>
                </a:lnTo>
                <a:lnTo>
                  <a:pt x="297009" y="119526"/>
                </a:lnTo>
                <a:lnTo>
                  <a:pt x="295557" y="112952"/>
                </a:lnTo>
                <a:lnTo>
                  <a:pt x="293637" y="106664"/>
                </a:lnTo>
                <a:lnTo>
                  <a:pt x="291404" y="101520"/>
                </a:lnTo>
                <a:lnTo>
                  <a:pt x="288963" y="97138"/>
                </a:lnTo>
                <a:lnTo>
                  <a:pt x="283711" y="89729"/>
                </a:lnTo>
                <a:lnTo>
                  <a:pt x="278202" y="83261"/>
                </a:lnTo>
                <a:lnTo>
                  <a:pt x="272578" y="77211"/>
                </a:lnTo>
                <a:lnTo>
                  <a:pt x="261207" y="65566"/>
                </a:lnTo>
                <a:lnTo>
                  <a:pt x="252960" y="59822"/>
                </a:lnTo>
                <a:lnTo>
                  <a:pt x="243897" y="54094"/>
                </a:lnTo>
                <a:lnTo>
                  <a:pt x="236694" y="48373"/>
                </a:lnTo>
                <a:lnTo>
                  <a:pt x="230318" y="45196"/>
                </a:lnTo>
                <a:lnTo>
                  <a:pt x="227284" y="44348"/>
                </a:lnTo>
                <a:lnTo>
                  <a:pt x="222404" y="43783"/>
                </a:lnTo>
                <a:lnTo>
                  <a:pt x="216293" y="43407"/>
                </a:lnTo>
                <a:lnTo>
                  <a:pt x="178354" y="426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5"/>
          <p:cNvSpPr/>
          <p:nvPr/>
        </p:nvSpPr>
        <p:spPr>
          <a:xfrm>
            <a:off x="808672" y="2846070"/>
            <a:ext cx="51039" cy="274320"/>
          </a:xfrm>
          <a:custGeom>
            <a:avLst/>
            <a:gdLst/>
            <a:ahLst/>
            <a:cxnLst/>
            <a:rect l="0" t="0" r="0" b="0"/>
            <a:pathLst>
              <a:path w="51039" h="274320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17368" y="2540"/>
                </a:lnTo>
                <a:lnTo>
                  <a:pt x="20151" y="4550"/>
                </a:lnTo>
                <a:lnTo>
                  <a:pt x="22959" y="6844"/>
                </a:lnTo>
                <a:lnTo>
                  <a:pt x="25783" y="9325"/>
                </a:lnTo>
                <a:lnTo>
                  <a:pt x="28619" y="11931"/>
                </a:lnTo>
                <a:lnTo>
                  <a:pt x="31462" y="15574"/>
                </a:lnTo>
                <a:lnTo>
                  <a:pt x="34310" y="19908"/>
                </a:lnTo>
                <a:lnTo>
                  <a:pt x="37160" y="24702"/>
                </a:lnTo>
                <a:lnTo>
                  <a:pt x="39061" y="28850"/>
                </a:lnTo>
                <a:lnTo>
                  <a:pt x="40328" y="32568"/>
                </a:lnTo>
                <a:lnTo>
                  <a:pt x="41173" y="36000"/>
                </a:lnTo>
                <a:lnTo>
                  <a:pt x="44652" y="55052"/>
                </a:lnTo>
                <a:lnTo>
                  <a:pt x="46913" y="68134"/>
                </a:lnTo>
                <a:lnTo>
                  <a:pt x="48420" y="78760"/>
                </a:lnTo>
                <a:lnTo>
                  <a:pt x="49425" y="87749"/>
                </a:lnTo>
                <a:lnTo>
                  <a:pt x="50095" y="95647"/>
                </a:lnTo>
                <a:lnTo>
                  <a:pt x="50542" y="106627"/>
                </a:lnTo>
                <a:lnTo>
                  <a:pt x="51038" y="134067"/>
                </a:lnTo>
                <a:lnTo>
                  <a:pt x="50218" y="147480"/>
                </a:lnTo>
                <a:lnTo>
                  <a:pt x="48718" y="160233"/>
                </a:lnTo>
                <a:lnTo>
                  <a:pt x="46766" y="172544"/>
                </a:lnTo>
                <a:lnTo>
                  <a:pt x="43560" y="184562"/>
                </a:lnTo>
                <a:lnTo>
                  <a:pt x="39518" y="196384"/>
                </a:lnTo>
                <a:lnTo>
                  <a:pt x="34917" y="208075"/>
                </a:lnTo>
                <a:lnTo>
                  <a:pt x="31851" y="216821"/>
                </a:lnTo>
                <a:lnTo>
                  <a:pt x="29806" y="223605"/>
                </a:lnTo>
                <a:lnTo>
                  <a:pt x="28443" y="229080"/>
                </a:lnTo>
                <a:lnTo>
                  <a:pt x="25630" y="234635"/>
                </a:lnTo>
                <a:lnTo>
                  <a:pt x="21849" y="240243"/>
                </a:lnTo>
                <a:lnTo>
                  <a:pt x="17423" y="245887"/>
                </a:lnTo>
                <a:lnTo>
                  <a:pt x="14473" y="250602"/>
                </a:lnTo>
                <a:lnTo>
                  <a:pt x="12506" y="254698"/>
                </a:lnTo>
                <a:lnTo>
                  <a:pt x="11195" y="258381"/>
                </a:lnTo>
                <a:lnTo>
                  <a:pt x="9368" y="261789"/>
                </a:lnTo>
                <a:lnTo>
                  <a:pt x="7198" y="265013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6"/>
          <p:cNvSpPr/>
          <p:nvPr/>
        </p:nvSpPr>
        <p:spPr>
          <a:xfrm>
            <a:off x="954937" y="2568021"/>
            <a:ext cx="280914" cy="311792"/>
          </a:xfrm>
          <a:custGeom>
            <a:avLst/>
            <a:gdLst/>
            <a:ahLst/>
            <a:cxnLst/>
            <a:rect l="0" t="0" r="0" b="0"/>
            <a:pathLst>
              <a:path w="280914" h="311792">
                <a:moveTo>
                  <a:pt x="230925" y="55164"/>
                </a:moveTo>
                <a:lnTo>
                  <a:pt x="221823" y="46062"/>
                </a:lnTo>
                <a:lnTo>
                  <a:pt x="214815" y="36514"/>
                </a:lnTo>
                <a:lnTo>
                  <a:pt x="208525" y="26872"/>
                </a:lnTo>
                <a:lnTo>
                  <a:pt x="202554" y="19412"/>
                </a:lnTo>
                <a:lnTo>
                  <a:pt x="197724" y="16089"/>
                </a:lnTo>
                <a:lnTo>
                  <a:pt x="191646" y="12922"/>
                </a:lnTo>
                <a:lnTo>
                  <a:pt x="184736" y="9857"/>
                </a:lnTo>
                <a:lnTo>
                  <a:pt x="177273" y="6862"/>
                </a:lnTo>
                <a:lnTo>
                  <a:pt x="161359" y="994"/>
                </a:lnTo>
                <a:lnTo>
                  <a:pt x="153115" y="0"/>
                </a:lnTo>
                <a:lnTo>
                  <a:pt x="144762" y="291"/>
                </a:lnTo>
                <a:lnTo>
                  <a:pt x="136335" y="1437"/>
                </a:lnTo>
                <a:lnTo>
                  <a:pt x="128813" y="2200"/>
                </a:lnTo>
                <a:lnTo>
                  <a:pt x="121893" y="2710"/>
                </a:lnTo>
                <a:lnTo>
                  <a:pt x="115374" y="3050"/>
                </a:lnTo>
                <a:lnTo>
                  <a:pt x="109124" y="4228"/>
                </a:lnTo>
                <a:lnTo>
                  <a:pt x="103052" y="5967"/>
                </a:lnTo>
                <a:lnTo>
                  <a:pt x="97098" y="8078"/>
                </a:lnTo>
                <a:lnTo>
                  <a:pt x="92177" y="11391"/>
                </a:lnTo>
                <a:lnTo>
                  <a:pt x="84169" y="20152"/>
                </a:lnTo>
                <a:lnTo>
                  <a:pt x="79748" y="24202"/>
                </a:lnTo>
                <a:lnTo>
                  <a:pt x="74895" y="27855"/>
                </a:lnTo>
                <a:lnTo>
                  <a:pt x="69755" y="31243"/>
                </a:lnTo>
                <a:lnTo>
                  <a:pt x="62518" y="38264"/>
                </a:lnTo>
                <a:lnTo>
                  <a:pt x="53884" y="47707"/>
                </a:lnTo>
                <a:lnTo>
                  <a:pt x="44317" y="58765"/>
                </a:lnTo>
                <a:lnTo>
                  <a:pt x="36988" y="68995"/>
                </a:lnTo>
                <a:lnTo>
                  <a:pt x="31148" y="78672"/>
                </a:lnTo>
                <a:lnTo>
                  <a:pt x="14933" y="110184"/>
                </a:lnTo>
                <a:lnTo>
                  <a:pt x="11683" y="117561"/>
                </a:lnTo>
                <a:lnTo>
                  <a:pt x="8564" y="125337"/>
                </a:lnTo>
                <a:lnTo>
                  <a:pt x="5531" y="133379"/>
                </a:lnTo>
                <a:lnTo>
                  <a:pt x="3510" y="141597"/>
                </a:lnTo>
                <a:lnTo>
                  <a:pt x="2163" y="149933"/>
                </a:lnTo>
                <a:lnTo>
                  <a:pt x="1264" y="158349"/>
                </a:lnTo>
                <a:lnTo>
                  <a:pt x="665" y="168721"/>
                </a:lnTo>
                <a:lnTo>
                  <a:pt x="0" y="192946"/>
                </a:lnTo>
                <a:lnTo>
                  <a:pt x="775" y="204169"/>
                </a:lnTo>
                <a:lnTo>
                  <a:pt x="2244" y="214508"/>
                </a:lnTo>
                <a:lnTo>
                  <a:pt x="4176" y="224258"/>
                </a:lnTo>
                <a:lnTo>
                  <a:pt x="6417" y="232663"/>
                </a:lnTo>
                <a:lnTo>
                  <a:pt x="8863" y="240172"/>
                </a:lnTo>
                <a:lnTo>
                  <a:pt x="11446" y="247082"/>
                </a:lnTo>
                <a:lnTo>
                  <a:pt x="15073" y="253594"/>
                </a:lnTo>
                <a:lnTo>
                  <a:pt x="19396" y="259841"/>
                </a:lnTo>
                <a:lnTo>
                  <a:pt x="24183" y="265910"/>
                </a:lnTo>
                <a:lnTo>
                  <a:pt x="29280" y="271861"/>
                </a:lnTo>
                <a:lnTo>
                  <a:pt x="34582" y="277734"/>
                </a:lnTo>
                <a:lnTo>
                  <a:pt x="40022" y="283554"/>
                </a:lnTo>
                <a:lnTo>
                  <a:pt x="45554" y="288386"/>
                </a:lnTo>
                <a:lnTo>
                  <a:pt x="51147" y="292560"/>
                </a:lnTo>
                <a:lnTo>
                  <a:pt x="56780" y="296296"/>
                </a:lnTo>
                <a:lnTo>
                  <a:pt x="62441" y="299738"/>
                </a:lnTo>
                <a:lnTo>
                  <a:pt x="68120" y="302986"/>
                </a:lnTo>
                <a:lnTo>
                  <a:pt x="73811" y="306104"/>
                </a:lnTo>
                <a:lnTo>
                  <a:pt x="80462" y="308182"/>
                </a:lnTo>
                <a:lnTo>
                  <a:pt x="87754" y="309568"/>
                </a:lnTo>
                <a:lnTo>
                  <a:pt x="95473" y="310491"/>
                </a:lnTo>
                <a:lnTo>
                  <a:pt x="102523" y="311107"/>
                </a:lnTo>
                <a:lnTo>
                  <a:pt x="109129" y="311518"/>
                </a:lnTo>
                <a:lnTo>
                  <a:pt x="115437" y="311791"/>
                </a:lnTo>
                <a:lnTo>
                  <a:pt x="122501" y="311021"/>
                </a:lnTo>
                <a:lnTo>
                  <a:pt x="130067" y="309555"/>
                </a:lnTo>
                <a:lnTo>
                  <a:pt x="137969" y="307626"/>
                </a:lnTo>
                <a:lnTo>
                  <a:pt x="146094" y="305386"/>
                </a:lnTo>
                <a:lnTo>
                  <a:pt x="162742" y="300359"/>
                </a:lnTo>
                <a:lnTo>
                  <a:pt x="170230" y="296732"/>
                </a:lnTo>
                <a:lnTo>
                  <a:pt x="177127" y="292409"/>
                </a:lnTo>
                <a:lnTo>
                  <a:pt x="183629" y="287622"/>
                </a:lnTo>
                <a:lnTo>
                  <a:pt x="189869" y="283478"/>
                </a:lnTo>
                <a:lnTo>
                  <a:pt x="195935" y="279764"/>
                </a:lnTo>
                <a:lnTo>
                  <a:pt x="201883" y="276335"/>
                </a:lnTo>
                <a:lnTo>
                  <a:pt x="207754" y="272143"/>
                </a:lnTo>
                <a:lnTo>
                  <a:pt x="213572" y="267444"/>
                </a:lnTo>
                <a:lnTo>
                  <a:pt x="219357" y="262407"/>
                </a:lnTo>
                <a:lnTo>
                  <a:pt x="227023" y="255238"/>
                </a:lnTo>
                <a:lnTo>
                  <a:pt x="245701" y="237113"/>
                </a:lnTo>
                <a:lnTo>
                  <a:pt x="253158" y="227898"/>
                </a:lnTo>
                <a:lnTo>
                  <a:pt x="259082" y="218898"/>
                </a:lnTo>
                <a:lnTo>
                  <a:pt x="263984" y="210040"/>
                </a:lnTo>
                <a:lnTo>
                  <a:pt x="267252" y="202229"/>
                </a:lnTo>
                <a:lnTo>
                  <a:pt x="269430" y="195117"/>
                </a:lnTo>
                <a:lnTo>
                  <a:pt x="270883" y="188471"/>
                </a:lnTo>
                <a:lnTo>
                  <a:pt x="272803" y="182135"/>
                </a:lnTo>
                <a:lnTo>
                  <a:pt x="275036" y="176006"/>
                </a:lnTo>
                <a:lnTo>
                  <a:pt x="277478" y="170015"/>
                </a:lnTo>
                <a:lnTo>
                  <a:pt x="279105" y="164117"/>
                </a:lnTo>
                <a:lnTo>
                  <a:pt x="280190" y="158279"/>
                </a:lnTo>
                <a:lnTo>
                  <a:pt x="280913" y="152482"/>
                </a:lnTo>
                <a:lnTo>
                  <a:pt x="280443" y="146713"/>
                </a:lnTo>
                <a:lnTo>
                  <a:pt x="279177" y="140961"/>
                </a:lnTo>
                <a:lnTo>
                  <a:pt x="277380" y="135222"/>
                </a:lnTo>
                <a:lnTo>
                  <a:pt x="275230" y="129491"/>
                </a:lnTo>
                <a:lnTo>
                  <a:pt x="272844" y="123765"/>
                </a:lnTo>
                <a:lnTo>
                  <a:pt x="270301" y="118043"/>
                </a:lnTo>
                <a:lnTo>
                  <a:pt x="264936" y="106605"/>
                </a:lnTo>
                <a:lnTo>
                  <a:pt x="262171" y="100888"/>
                </a:lnTo>
                <a:lnTo>
                  <a:pt x="258423" y="96124"/>
                </a:lnTo>
                <a:lnTo>
                  <a:pt x="254020" y="91996"/>
                </a:lnTo>
                <a:lnTo>
                  <a:pt x="249179" y="88291"/>
                </a:lnTo>
                <a:lnTo>
                  <a:pt x="241260" y="81634"/>
                </a:lnTo>
                <a:lnTo>
                  <a:pt x="233613" y="75501"/>
                </a:lnTo>
                <a:lnTo>
                  <a:pt x="228907" y="72532"/>
                </a:lnTo>
                <a:lnTo>
                  <a:pt x="223865" y="69600"/>
                </a:lnTo>
                <a:lnTo>
                  <a:pt x="218598" y="67645"/>
                </a:lnTo>
                <a:lnTo>
                  <a:pt x="213182" y="66342"/>
                </a:lnTo>
                <a:lnTo>
                  <a:pt x="196635" y="637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7"/>
          <p:cNvSpPr/>
          <p:nvPr/>
        </p:nvSpPr>
        <p:spPr>
          <a:xfrm>
            <a:off x="1220152" y="2443162"/>
            <a:ext cx="332557" cy="600076"/>
          </a:xfrm>
          <a:custGeom>
            <a:avLst/>
            <a:gdLst/>
            <a:ahLst/>
            <a:cxnLst/>
            <a:rect l="0" t="0" r="0" b="0"/>
            <a:pathLst>
              <a:path w="332557" h="600076">
                <a:moveTo>
                  <a:pt x="0" y="0"/>
                </a:moveTo>
                <a:lnTo>
                  <a:pt x="23863" y="11932"/>
                </a:lnTo>
                <a:lnTo>
                  <a:pt x="29244" y="13670"/>
                </a:lnTo>
                <a:lnTo>
                  <a:pt x="34736" y="14828"/>
                </a:lnTo>
                <a:lnTo>
                  <a:pt x="40302" y="15600"/>
                </a:lnTo>
                <a:lnTo>
                  <a:pt x="46871" y="18020"/>
                </a:lnTo>
                <a:lnTo>
                  <a:pt x="54107" y="21539"/>
                </a:lnTo>
                <a:lnTo>
                  <a:pt x="68815" y="29575"/>
                </a:lnTo>
                <a:lnTo>
                  <a:pt x="81702" y="36322"/>
                </a:lnTo>
                <a:lnTo>
                  <a:pt x="88758" y="39455"/>
                </a:lnTo>
                <a:lnTo>
                  <a:pt x="96319" y="42496"/>
                </a:lnTo>
                <a:lnTo>
                  <a:pt x="104218" y="45476"/>
                </a:lnTo>
                <a:lnTo>
                  <a:pt x="112341" y="49367"/>
                </a:lnTo>
                <a:lnTo>
                  <a:pt x="120614" y="53866"/>
                </a:lnTo>
                <a:lnTo>
                  <a:pt x="128987" y="58771"/>
                </a:lnTo>
                <a:lnTo>
                  <a:pt x="138379" y="63946"/>
                </a:lnTo>
                <a:lnTo>
                  <a:pt x="158974" y="74775"/>
                </a:lnTo>
                <a:lnTo>
                  <a:pt x="167895" y="80330"/>
                </a:lnTo>
                <a:lnTo>
                  <a:pt x="175748" y="85939"/>
                </a:lnTo>
                <a:lnTo>
                  <a:pt x="182888" y="91582"/>
                </a:lnTo>
                <a:lnTo>
                  <a:pt x="220241" y="122280"/>
                </a:lnTo>
                <a:lnTo>
                  <a:pt x="231600" y="132955"/>
                </a:lnTo>
                <a:lnTo>
                  <a:pt x="241077" y="142929"/>
                </a:lnTo>
                <a:lnTo>
                  <a:pt x="249301" y="152436"/>
                </a:lnTo>
                <a:lnTo>
                  <a:pt x="256688" y="161631"/>
                </a:lnTo>
                <a:lnTo>
                  <a:pt x="263518" y="170619"/>
                </a:lnTo>
                <a:lnTo>
                  <a:pt x="269976" y="179469"/>
                </a:lnTo>
                <a:lnTo>
                  <a:pt x="277139" y="188226"/>
                </a:lnTo>
                <a:lnTo>
                  <a:pt x="284772" y="196921"/>
                </a:lnTo>
                <a:lnTo>
                  <a:pt x="292718" y="205576"/>
                </a:lnTo>
                <a:lnTo>
                  <a:pt x="298968" y="214203"/>
                </a:lnTo>
                <a:lnTo>
                  <a:pt x="308452" y="231409"/>
                </a:lnTo>
                <a:lnTo>
                  <a:pt x="315842" y="248581"/>
                </a:lnTo>
                <a:lnTo>
                  <a:pt x="319147" y="257161"/>
                </a:lnTo>
                <a:lnTo>
                  <a:pt x="322302" y="268595"/>
                </a:lnTo>
                <a:lnTo>
                  <a:pt x="325358" y="281934"/>
                </a:lnTo>
                <a:lnTo>
                  <a:pt x="328348" y="296541"/>
                </a:lnTo>
                <a:lnTo>
                  <a:pt x="330341" y="309136"/>
                </a:lnTo>
                <a:lnTo>
                  <a:pt x="331670" y="320391"/>
                </a:lnTo>
                <a:lnTo>
                  <a:pt x="332556" y="330752"/>
                </a:lnTo>
                <a:lnTo>
                  <a:pt x="332194" y="340516"/>
                </a:lnTo>
                <a:lnTo>
                  <a:pt x="329252" y="358985"/>
                </a:lnTo>
                <a:lnTo>
                  <a:pt x="324769" y="374179"/>
                </a:lnTo>
                <a:lnTo>
                  <a:pt x="317697" y="390139"/>
                </a:lnTo>
                <a:lnTo>
                  <a:pt x="311810" y="401063"/>
                </a:lnTo>
                <a:lnTo>
                  <a:pt x="299555" y="423043"/>
                </a:lnTo>
                <a:lnTo>
                  <a:pt x="290933" y="439162"/>
                </a:lnTo>
                <a:lnTo>
                  <a:pt x="276173" y="468048"/>
                </a:lnTo>
                <a:lnTo>
                  <a:pt x="270381" y="484564"/>
                </a:lnTo>
                <a:lnTo>
                  <a:pt x="266854" y="497302"/>
                </a:lnTo>
                <a:lnTo>
                  <a:pt x="256829" y="515780"/>
                </a:lnTo>
                <a:lnTo>
                  <a:pt x="249401" y="530226"/>
                </a:lnTo>
                <a:lnTo>
                  <a:pt x="214312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8"/>
          <p:cNvSpPr/>
          <p:nvPr/>
        </p:nvSpPr>
        <p:spPr>
          <a:xfrm>
            <a:off x="6757987" y="3806190"/>
            <a:ext cx="1762223" cy="2091690"/>
          </a:xfrm>
          <a:custGeom>
            <a:avLst/>
            <a:gdLst/>
            <a:ahLst/>
            <a:cxnLst/>
            <a:rect l="0" t="0" r="0" b="0"/>
            <a:pathLst>
              <a:path w="1762223" h="2091690">
                <a:moveTo>
                  <a:pt x="1071563" y="0"/>
                </a:moveTo>
                <a:lnTo>
                  <a:pt x="1124924" y="17368"/>
                </a:lnTo>
                <a:lnTo>
                  <a:pt x="1173911" y="37353"/>
                </a:lnTo>
                <a:lnTo>
                  <a:pt x="1226893" y="55991"/>
                </a:lnTo>
                <a:lnTo>
                  <a:pt x="1269034" y="78502"/>
                </a:lnTo>
                <a:lnTo>
                  <a:pt x="1311683" y="100730"/>
                </a:lnTo>
                <a:lnTo>
                  <a:pt x="1357022" y="121921"/>
                </a:lnTo>
                <a:lnTo>
                  <a:pt x="1406651" y="148837"/>
                </a:lnTo>
                <a:lnTo>
                  <a:pt x="1601488" y="269458"/>
                </a:lnTo>
                <a:lnTo>
                  <a:pt x="1663531" y="301758"/>
                </a:lnTo>
                <a:lnTo>
                  <a:pt x="1740885" y="349718"/>
                </a:lnTo>
                <a:lnTo>
                  <a:pt x="1761794" y="361642"/>
                </a:lnTo>
                <a:lnTo>
                  <a:pt x="1762222" y="362062"/>
                </a:lnTo>
                <a:lnTo>
                  <a:pt x="1711029" y="343680"/>
                </a:lnTo>
                <a:lnTo>
                  <a:pt x="1643834" y="323446"/>
                </a:lnTo>
                <a:lnTo>
                  <a:pt x="1615954" y="316595"/>
                </a:lnTo>
                <a:lnTo>
                  <a:pt x="1585937" y="310123"/>
                </a:lnTo>
                <a:lnTo>
                  <a:pt x="1526869" y="298805"/>
                </a:lnTo>
                <a:lnTo>
                  <a:pt x="1478391" y="290599"/>
                </a:lnTo>
                <a:lnTo>
                  <a:pt x="1437160" y="286317"/>
                </a:lnTo>
                <a:lnTo>
                  <a:pt x="1398832" y="283462"/>
                </a:lnTo>
                <a:lnTo>
                  <a:pt x="1359573" y="279018"/>
                </a:lnTo>
                <a:lnTo>
                  <a:pt x="1317361" y="276408"/>
                </a:lnTo>
                <a:lnTo>
                  <a:pt x="1275103" y="275248"/>
                </a:lnTo>
                <a:lnTo>
                  <a:pt x="1237273" y="274732"/>
                </a:lnTo>
                <a:lnTo>
                  <a:pt x="1198869" y="277043"/>
                </a:lnTo>
                <a:lnTo>
                  <a:pt x="1144843" y="283699"/>
                </a:lnTo>
                <a:lnTo>
                  <a:pt x="1114609" y="289918"/>
                </a:lnTo>
                <a:lnTo>
                  <a:pt x="1076168" y="305082"/>
                </a:lnTo>
                <a:lnTo>
                  <a:pt x="1052337" y="319424"/>
                </a:lnTo>
                <a:lnTo>
                  <a:pt x="1036665" y="335324"/>
                </a:lnTo>
                <a:lnTo>
                  <a:pt x="1031153" y="343564"/>
                </a:lnTo>
                <a:lnTo>
                  <a:pt x="1025027" y="362880"/>
                </a:lnTo>
                <a:lnTo>
                  <a:pt x="1023258" y="384165"/>
                </a:lnTo>
                <a:lnTo>
                  <a:pt x="1025647" y="406324"/>
                </a:lnTo>
                <a:lnTo>
                  <a:pt x="1041448" y="444771"/>
                </a:lnTo>
                <a:lnTo>
                  <a:pt x="1073340" y="500430"/>
                </a:lnTo>
                <a:lnTo>
                  <a:pt x="1115340" y="557285"/>
                </a:lnTo>
                <a:lnTo>
                  <a:pt x="1160326" y="614376"/>
                </a:lnTo>
                <a:lnTo>
                  <a:pt x="1221794" y="689085"/>
                </a:lnTo>
                <a:lnTo>
                  <a:pt x="1259374" y="742653"/>
                </a:lnTo>
                <a:lnTo>
                  <a:pt x="1276541" y="781173"/>
                </a:lnTo>
                <a:lnTo>
                  <a:pt x="1278699" y="790340"/>
                </a:lnTo>
                <a:lnTo>
                  <a:pt x="1279187" y="797403"/>
                </a:lnTo>
                <a:lnTo>
                  <a:pt x="1278559" y="803065"/>
                </a:lnTo>
                <a:lnTo>
                  <a:pt x="1275321" y="811895"/>
                </a:lnTo>
                <a:lnTo>
                  <a:pt x="1273124" y="815583"/>
                </a:lnTo>
                <a:lnTo>
                  <a:pt x="1267850" y="818042"/>
                </a:lnTo>
                <a:lnTo>
                  <a:pt x="1251829" y="820774"/>
                </a:lnTo>
                <a:lnTo>
                  <a:pt x="1234549" y="819448"/>
                </a:lnTo>
                <a:lnTo>
                  <a:pt x="1211628" y="816636"/>
                </a:lnTo>
                <a:lnTo>
                  <a:pt x="1172867" y="815387"/>
                </a:lnTo>
                <a:lnTo>
                  <a:pt x="1090383" y="814519"/>
                </a:lnTo>
                <a:lnTo>
                  <a:pt x="1046342" y="816966"/>
                </a:lnTo>
                <a:lnTo>
                  <a:pt x="1003130" y="821184"/>
                </a:lnTo>
                <a:lnTo>
                  <a:pt x="960163" y="824973"/>
                </a:lnTo>
                <a:lnTo>
                  <a:pt x="932517" y="830522"/>
                </a:lnTo>
                <a:lnTo>
                  <a:pt x="883724" y="847067"/>
                </a:lnTo>
                <a:lnTo>
                  <a:pt x="872041" y="850461"/>
                </a:lnTo>
                <a:lnTo>
                  <a:pt x="851442" y="861852"/>
                </a:lnTo>
                <a:lnTo>
                  <a:pt x="819484" y="887898"/>
                </a:lnTo>
                <a:lnTo>
                  <a:pt x="800764" y="910145"/>
                </a:lnTo>
                <a:lnTo>
                  <a:pt x="787702" y="934835"/>
                </a:lnTo>
                <a:lnTo>
                  <a:pt x="777800" y="960248"/>
                </a:lnTo>
                <a:lnTo>
                  <a:pt x="768834" y="1022282"/>
                </a:lnTo>
                <a:lnTo>
                  <a:pt x="760144" y="1070613"/>
                </a:lnTo>
                <a:lnTo>
                  <a:pt x="742435" y="1112133"/>
                </a:lnTo>
                <a:lnTo>
                  <a:pt x="700022" y="1165972"/>
                </a:lnTo>
                <a:lnTo>
                  <a:pt x="683865" y="1183689"/>
                </a:lnTo>
                <a:lnTo>
                  <a:pt x="665255" y="1195374"/>
                </a:lnTo>
                <a:lnTo>
                  <a:pt x="606562" y="1219415"/>
                </a:lnTo>
                <a:lnTo>
                  <a:pt x="595827" y="1224423"/>
                </a:lnTo>
                <a:lnTo>
                  <a:pt x="571200" y="1229988"/>
                </a:lnTo>
                <a:lnTo>
                  <a:pt x="534854" y="1234366"/>
                </a:lnTo>
                <a:lnTo>
                  <a:pt x="442637" y="1246589"/>
                </a:lnTo>
                <a:lnTo>
                  <a:pt x="355934" y="1259735"/>
                </a:lnTo>
                <a:lnTo>
                  <a:pt x="303899" y="1268604"/>
                </a:lnTo>
                <a:lnTo>
                  <a:pt x="258319" y="1279805"/>
                </a:lnTo>
                <a:lnTo>
                  <a:pt x="204802" y="1300657"/>
                </a:lnTo>
                <a:lnTo>
                  <a:pt x="173713" y="1322005"/>
                </a:lnTo>
                <a:lnTo>
                  <a:pt x="146403" y="1346427"/>
                </a:lnTo>
                <a:lnTo>
                  <a:pt x="140465" y="1354818"/>
                </a:lnTo>
                <a:lnTo>
                  <a:pt x="133865" y="1371761"/>
                </a:lnTo>
                <a:lnTo>
                  <a:pt x="130152" y="1401916"/>
                </a:lnTo>
                <a:lnTo>
                  <a:pt x="134363" y="1426349"/>
                </a:lnTo>
                <a:lnTo>
                  <a:pt x="143537" y="1453082"/>
                </a:lnTo>
                <a:lnTo>
                  <a:pt x="175250" y="1511591"/>
                </a:lnTo>
                <a:lnTo>
                  <a:pt x="219566" y="1576273"/>
                </a:lnTo>
                <a:lnTo>
                  <a:pt x="258557" y="1630206"/>
                </a:lnTo>
                <a:lnTo>
                  <a:pt x="288587" y="1673226"/>
                </a:lnTo>
                <a:lnTo>
                  <a:pt x="349667" y="1765982"/>
                </a:lnTo>
                <a:lnTo>
                  <a:pt x="379563" y="1814216"/>
                </a:lnTo>
                <a:lnTo>
                  <a:pt x="404563" y="1862790"/>
                </a:lnTo>
                <a:lnTo>
                  <a:pt x="415463" y="1896232"/>
                </a:lnTo>
                <a:lnTo>
                  <a:pt x="416992" y="1904235"/>
                </a:lnTo>
                <a:lnTo>
                  <a:pt x="417060" y="1910522"/>
                </a:lnTo>
                <a:lnTo>
                  <a:pt x="416153" y="1915666"/>
                </a:lnTo>
                <a:lnTo>
                  <a:pt x="414595" y="1920048"/>
                </a:lnTo>
                <a:lnTo>
                  <a:pt x="411652" y="1922970"/>
                </a:lnTo>
                <a:lnTo>
                  <a:pt x="407784" y="1924917"/>
                </a:lnTo>
                <a:lnTo>
                  <a:pt x="397455" y="1927081"/>
                </a:lnTo>
                <a:lnTo>
                  <a:pt x="359327" y="1928585"/>
                </a:lnTo>
                <a:lnTo>
                  <a:pt x="322261" y="1923631"/>
                </a:lnTo>
                <a:lnTo>
                  <a:pt x="276577" y="1916985"/>
                </a:lnTo>
                <a:lnTo>
                  <a:pt x="225035" y="1912290"/>
                </a:lnTo>
                <a:lnTo>
                  <a:pt x="185210" y="1907195"/>
                </a:lnTo>
                <a:lnTo>
                  <a:pt x="126036" y="1910890"/>
                </a:lnTo>
                <a:lnTo>
                  <a:pt x="96082" y="1915988"/>
                </a:lnTo>
                <a:lnTo>
                  <a:pt x="69108" y="1928082"/>
                </a:lnTo>
                <a:lnTo>
                  <a:pt x="43019" y="1943730"/>
                </a:lnTo>
                <a:lnTo>
                  <a:pt x="36299" y="1950187"/>
                </a:lnTo>
                <a:lnTo>
                  <a:pt x="26293" y="1964982"/>
                </a:lnTo>
                <a:lnTo>
                  <a:pt x="12109" y="1998716"/>
                </a:lnTo>
                <a:lnTo>
                  <a:pt x="4011" y="2029111"/>
                </a:lnTo>
                <a:lnTo>
                  <a:pt x="0" y="20916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4) x-y&lt;5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126"/>
          <p:cNvSpPr/>
          <p:nvPr/>
        </p:nvSpPr>
        <p:spPr>
          <a:xfrm>
            <a:off x="568642" y="2520314"/>
            <a:ext cx="377191" cy="248604"/>
          </a:xfrm>
          <a:custGeom>
            <a:avLst/>
            <a:gdLst/>
            <a:ahLst/>
            <a:cxnLst/>
            <a:rect l="0" t="0" r="0" b="0"/>
            <a:pathLst>
              <a:path w="377191" h="248604">
                <a:moveTo>
                  <a:pt x="0" y="0"/>
                </a:moveTo>
                <a:lnTo>
                  <a:pt x="14762" y="7381"/>
                </a:lnTo>
                <a:lnTo>
                  <a:pt x="23518" y="14229"/>
                </a:lnTo>
                <a:lnTo>
                  <a:pt x="31627" y="17234"/>
                </a:lnTo>
                <a:lnTo>
                  <a:pt x="40063" y="23734"/>
                </a:lnTo>
                <a:lnTo>
                  <a:pt x="45746" y="28963"/>
                </a:lnTo>
                <a:lnTo>
                  <a:pt x="48595" y="30739"/>
                </a:lnTo>
                <a:lnTo>
                  <a:pt x="58107" y="34191"/>
                </a:lnTo>
                <a:lnTo>
                  <a:pt x="67418" y="38374"/>
                </a:lnTo>
                <a:lnTo>
                  <a:pt x="78819" y="46084"/>
                </a:lnTo>
                <a:lnTo>
                  <a:pt x="87736" y="51597"/>
                </a:lnTo>
                <a:lnTo>
                  <a:pt x="98049" y="57222"/>
                </a:lnTo>
                <a:lnTo>
                  <a:pt x="108982" y="62898"/>
                </a:lnTo>
                <a:lnTo>
                  <a:pt x="116470" y="67649"/>
                </a:lnTo>
                <a:lnTo>
                  <a:pt x="125271" y="73675"/>
                </a:lnTo>
                <a:lnTo>
                  <a:pt x="144259" y="87037"/>
                </a:lnTo>
                <a:lnTo>
                  <a:pt x="162222" y="99326"/>
                </a:lnTo>
                <a:lnTo>
                  <a:pt x="170061" y="104318"/>
                </a:lnTo>
                <a:lnTo>
                  <a:pt x="177191" y="108598"/>
                </a:lnTo>
                <a:lnTo>
                  <a:pt x="183850" y="112404"/>
                </a:lnTo>
                <a:lnTo>
                  <a:pt x="190194" y="116846"/>
                </a:lnTo>
                <a:lnTo>
                  <a:pt x="196329" y="121713"/>
                </a:lnTo>
                <a:lnTo>
                  <a:pt x="202323" y="126862"/>
                </a:lnTo>
                <a:lnTo>
                  <a:pt x="215845" y="136962"/>
                </a:lnTo>
                <a:lnTo>
                  <a:pt x="256268" y="165965"/>
                </a:lnTo>
                <a:lnTo>
                  <a:pt x="276573" y="179223"/>
                </a:lnTo>
                <a:lnTo>
                  <a:pt x="295825" y="190920"/>
                </a:lnTo>
                <a:lnTo>
                  <a:pt x="314374" y="201575"/>
                </a:lnTo>
                <a:lnTo>
                  <a:pt x="327693" y="209631"/>
                </a:lnTo>
                <a:lnTo>
                  <a:pt x="337524" y="215954"/>
                </a:lnTo>
                <a:lnTo>
                  <a:pt x="345031" y="221122"/>
                </a:lnTo>
                <a:lnTo>
                  <a:pt x="351941" y="225520"/>
                </a:lnTo>
                <a:lnTo>
                  <a:pt x="358452" y="229404"/>
                </a:lnTo>
                <a:lnTo>
                  <a:pt x="377190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7"/>
          <p:cNvSpPr/>
          <p:nvPr/>
        </p:nvSpPr>
        <p:spPr>
          <a:xfrm>
            <a:off x="654367" y="2503170"/>
            <a:ext cx="240031" cy="325756"/>
          </a:xfrm>
          <a:custGeom>
            <a:avLst/>
            <a:gdLst/>
            <a:ahLst/>
            <a:cxnLst/>
            <a:rect l="0" t="0" r="0" b="0"/>
            <a:pathLst>
              <a:path w="240031" h="325756">
                <a:moveTo>
                  <a:pt x="240030" y="0"/>
                </a:moveTo>
                <a:lnTo>
                  <a:pt x="235479" y="13652"/>
                </a:lnTo>
                <a:lnTo>
                  <a:pt x="234139" y="19579"/>
                </a:lnTo>
                <a:lnTo>
                  <a:pt x="233245" y="25435"/>
                </a:lnTo>
                <a:lnTo>
                  <a:pt x="232649" y="31244"/>
                </a:lnTo>
                <a:lnTo>
                  <a:pt x="231987" y="40238"/>
                </a:lnTo>
                <a:lnTo>
                  <a:pt x="231810" y="43971"/>
                </a:lnTo>
                <a:lnTo>
                  <a:pt x="228835" y="50269"/>
                </a:lnTo>
                <a:lnTo>
                  <a:pt x="223994" y="58277"/>
                </a:lnTo>
                <a:lnTo>
                  <a:pt x="217910" y="67426"/>
                </a:lnTo>
                <a:lnTo>
                  <a:pt x="211948" y="77336"/>
                </a:lnTo>
                <a:lnTo>
                  <a:pt x="206069" y="87752"/>
                </a:lnTo>
                <a:lnTo>
                  <a:pt x="200244" y="98506"/>
                </a:lnTo>
                <a:lnTo>
                  <a:pt x="194456" y="107581"/>
                </a:lnTo>
                <a:lnTo>
                  <a:pt x="188692" y="115535"/>
                </a:lnTo>
                <a:lnTo>
                  <a:pt x="182945" y="122743"/>
                </a:lnTo>
                <a:lnTo>
                  <a:pt x="177208" y="130406"/>
                </a:lnTo>
                <a:lnTo>
                  <a:pt x="165754" y="146540"/>
                </a:lnTo>
                <a:lnTo>
                  <a:pt x="160033" y="153891"/>
                </a:lnTo>
                <a:lnTo>
                  <a:pt x="154314" y="160697"/>
                </a:lnTo>
                <a:lnTo>
                  <a:pt x="148596" y="167138"/>
                </a:lnTo>
                <a:lnTo>
                  <a:pt x="137163" y="179376"/>
                </a:lnTo>
                <a:lnTo>
                  <a:pt x="131447" y="185306"/>
                </a:lnTo>
                <a:lnTo>
                  <a:pt x="122874" y="194975"/>
                </a:lnTo>
                <a:lnTo>
                  <a:pt x="100648" y="220958"/>
                </a:lnTo>
                <a:lnTo>
                  <a:pt x="90911" y="233983"/>
                </a:lnTo>
                <a:lnTo>
                  <a:pt x="82515" y="246476"/>
                </a:lnTo>
                <a:lnTo>
                  <a:pt x="75012" y="258614"/>
                </a:lnTo>
                <a:lnTo>
                  <a:pt x="67153" y="268612"/>
                </a:lnTo>
                <a:lnTo>
                  <a:pt x="59056" y="277182"/>
                </a:lnTo>
                <a:lnTo>
                  <a:pt x="50801" y="284800"/>
                </a:lnTo>
                <a:lnTo>
                  <a:pt x="44345" y="291784"/>
                </a:lnTo>
                <a:lnTo>
                  <a:pt x="39088" y="298345"/>
                </a:lnTo>
                <a:lnTo>
                  <a:pt x="34631" y="304624"/>
                </a:lnTo>
                <a:lnTo>
                  <a:pt x="30707" y="308810"/>
                </a:lnTo>
                <a:lnTo>
                  <a:pt x="27139" y="311601"/>
                </a:lnTo>
                <a:lnTo>
                  <a:pt x="20634" y="315654"/>
                </a:lnTo>
                <a:lnTo>
                  <a:pt x="17566" y="31806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8"/>
          <p:cNvSpPr/>
          <p:nvPr/>
        </p:nvSpPr>
        <p:spPr>
          <a:xfrm>
            <a:off x="1100137" y="2477452"/>
            <a:ext cx="135061" cy="729031"/>
          </a:xfrm>
          <a:custGeom>
            <a:avLst/>
            <a:gdLst/>
            <a:ahLst/>
            <a:cxnLst/>
            <a:rect l="0" t="0" r="0" b="0"/>
            <a:pathLst>
              <a:path w="135061" h="729031">
                <a:moveTo>
                  <a:pt x="0" y="0"/>
                </a:moveTo>
                <a:lnTo>
                  <a:pt x="14762" y="14762"/>
                </a:lnTo>
                <a:lnTo>
                  <a:pt x="20990" y="34642"/>
                </a:lnTo>
                <a:lnTo>
                  <a:pt x="25736" y="54962"/>
                </a:lnTo>
                <a:lnTo>
                  <a:pt x="29853" y="61893"/>
                </a:lnTo>
                <a:lnTo>
                  <a:pt x="34858" y="83388"/>
                </a:lnTo>
                <a:lnTo>
                  <a:pt x="40257" y="115166"/>
                </a:lnTo>
                <a:lnTo>
                  <a:pt x="45832" y="151515"/>
                </a:lnTo>
                <a:lnTo>
                  <a:pt x="50697" y="209147"/>
                </a:lnTo>
                <a:lnTo>
                  <a:pt x="57229" y="266726"/>
                </a:lnTo>
                <a:lnTo>
                  <a:pt x="61999" y="307110"/>
                </a:lnTo>
                <a:lnTo>
                  <a:pt x="71831" y="347155"/>
                </a:lnTo>
                <a:lnTo>
                  <a:pt x="82407" y="404799"/>
                </a:lnTo>
                <a:lnTo>
                  <a:pt x="94728" y="474233"/>
                </a:lnTo>
                <a:lnTo>
                  <a:pt x="103379" y="517793"/>
                </a:lnTo>
                <a:lnTo>
                  <a:pt x="107019" y="538553"/>
                </a:lnTo>
                <a:lnTo>
                  <a:pt x="116693" y="600367"/>
                </a:lnTo>
                <a:lnTo>
                  <a:pt x="122666" y="631002"/>
                </a:lnTo>
                <a:lnTo>
                  <a:pt x="126833" y="669670"/>
                </a:lnTo>
                <a:lnTo>
                  <a:pt x="135060" y="729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9"/>
          <p:cNvSpPr/>
          <p:nvPr/>
        </p:nvSpPr>
        <p:spPr>
          <a:xfrm>
            <a:off x="1273825" y="3524953"/>
            <a:ext cx="48944" cy="821305"/>
          </a:xfrm>
          <a:custGeom>
            <a:avLst/>
            <a:gdLst/>
            <a:ahLst/>
            <a:cxnLst/>
            <a:rect l="0" t="0" r="0" b="0"/>
            <a:pathLst>
              <a:path w="48944" h="821305">
                <a:moveTo>
                  <a:pt x="0" y="0"/>
                </a:moveTo>
                <a:lnTo>
                  <a:pt x="8909" y="116918"/>
                </a:lnTo>
                <a:lnTo>
                  <a:pt x="14781" y="168519"/>
                </a:lnTo>
                <a:lnTo>
                  <a:pt x="20566" y="213042"/>
                </a:lnTo>
                <a:lnTo>
                  <a:pt x="26312" y="267755"/>
                </a:lnTo>
                <a:lnTo>
                  <a:pt x="39453" y="457582"/>
                </a:lnTo>
                <a:lnTo>
                  <a:pt x="46310" y="576374"/>
                </a:lnTo>
                <a:lnTo>
                  <a:pt x="48341" y="634221"/>
                </a:lnTo>
                <a:lnTo>
                  <a:pt x="48943" y="702795"/>
                </a:lnTo>
                <a:lnTo>
                  <a:pt x="44571" y="756134"/>
                </a:lnTo>
                <a:lnTo>
                  <a:pt x="44919" y="780910"/>
                </a:lnTo>
                <a:lnTo>
                  <a:pt x="48352" y="810997"/>
                </a:lnTo>
                <a:lnTo>
                  <a:pt x="47681" y="814432"/>
                </a:lnTo>
                <a:lnTo>
                  <a:pt x="46281" y="816723"/>
                </a:lnTo>
                <a:lnTo>
                  <a:pt x="40624" y="8213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0"/>
          <p:cNvSpPr/>
          <p:nvPr/>
        </p:nvSpPr>
        <p:spPr>
          <a:xfrm>
            <a:off x="1263014" y="2606039"/>
            <a:ext cx="360046" cy="180024"/>
          </a:xfrm>
          <a:custGeom>
            <a:avLst/>
            <a:gdLst/>
            <a:ahLst/>
            <a:cxnLst/>
            <a:rect l="0" t="0" r="0" b="0"/>
            <a:pathLst>
              <a:path w="360046" h="180024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6694" y="4552"/>
                </a:lnTo>
                <a:lnTo>
                  <a:pt x="33454" y="9326"/>
                </a:lnTo>
                <a:lnTo>
                  <a:pt x="36590" y="11932"/>
                </a:lnTo>
                <a:lnTo>
                  <a:pt x="47695" y="17369"/>
                </a:lnTo>
                <a:lnTo>
                  <a:pt x="54657" y="20152"/>
                </a:lnTo>
                <a:lnTo>
                  <a:pt x="60251" y="22960"/>
                </a:lnTo>
                <a:lnTo>
                  <a:pt x="64932" y="25784"/>
                </a:lnTo>
                <a:lnTo>
                  <a:pt x="72674" y="30510"/>
                </a:lnTo>
                <a:lnTo>
                  <a:pt x="79290" y="32610"/>
                </a:lnTo>
                <a:lnTo>
                  <a:pt x="84293" y="35075"/>
                </a:lnTo>
                <a:lnTo>
                  <a:pt x="90485" y="38624"/>
                </a:lnTo>
                <a:lnTo>
                  <a:pt x="97471" y="42894"/>
                </a:lnTo>
                <a:lnTo>
                  <a:pt x="104033" y="47646"/>
                </a:lnTo>
                <a:lnTo>
                  <a:pt x="110313" y="52720"/>
                </a:lnTo>
                <a:lnTo>
                  <a:pt x="116405" y="58006"/>
                </a:lnTo>
                <a:lnTo>
                  <a:pt x="122371" y="62484"/>
                </a:lnTo>
                <a:lnTo>
                  <a:pt x="128253" y="66421"/>
                </a:lnTo>
                <a:lnTo>
                  <a:pt x="134080" y="69998"/>
                </a:lnTo>
                <a:lnTo>
                  <a:pt x="142727" y="74288"/>
                </a:lnTo>
                <a:lnTo>
                  <a:pt x="153254" y="79053"/>
                </a:lnTo>
                <a:lnTo>
                  <a:pt x="165034" y="84135"/>
                </a:lnTo>
                <a:lnTo>
                  <a:pt x="175746" y="88475"/>
                </a:lnTo>
                <a:lnTo>
                  <a:pt x="195267" y="95838"/>
                </a:lnTo>
                <a:lnTo>
                  <a:pt x="206378" y="101039"/>
                </a:lnTo>
                <a:lnTo>
                  <a:pt x="218548" y="107365"/>
                </a:lnTo>
                <a:lnTo>
                  <a:pt x="231424" y="114439"/>
                </a:lnTo>
                <a:lnTo>
                  <a:pt x="276850" y="138048"/>
                </a:lnTo>
                <a:lnTo>
                  <a:pt x="360045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1"/>
          <p:cNvSpPr/>
          <p:nvPr/>
        </p:nvSpPr>
        <p:spPr>
          <a:xfrm>
            <a:off x="1588769" y="2606039"/>
            <a:ext cx="68582" cy="385764"/>
          </a:xfrm>
          <a:custGeom>
            <a:avLst/>
            <a:gdLst/>
            <a:ahLst/>
            <a:cxnLst/>
            <a:rect l="0" t="0" r="0" b="0"/>
            <a:pathLst>
              <a:path w="68582" h="385764">
                <a:moveTo>
                  <a:pt x="68581" y="0"/>
                </a:moveTo>
                <a:lnTo>
                  <a:pt x="68581" y="13653"/>
                </a:lnTo>
                <a:lnTo>
                  <a:pt x="67628" y="24342"/>
                </a:lnTo>
                <a:lnTo>
                  <a:pt x="64030" y="53999"/>
                </a:lnTo>
                <a:lnTo>
                  <a:pt x="61736" y="66480"/>
                </a:lnTo>
                <a:lnTo>
                  <a:pt x="59255" y="76705"/>
                </a:lnTo>
                <a:lnTo>
                  <a:pt x="56649" y="85427"/>
                </a:lnTo>
                <a:lnTo>
                  <a:pt x="53958" y="96956"/>
                </a:lnTo>
                <a:lnTo>
                  <a:pt x="51213" y="110358"/>
                </a:lnTo>
                <a:lnTo>
                  <a:pt x="48429" y="125007"/>
                </a:lnTo>
                <a:lnTo>
                  <a:pt x="46574" y="137631"/>
                </a:lnTo>
                <a:lnTo>
                  <a:pt x="45337" y="148904"/>
                </a:lnTo>
                <a:lnTo>
                  <a:pt x="44512" y="159277"/>
                </a:lnTo>
                <a:lnTo>
                  <a:pt x="43010" y="168098"/>
                </a:lnTo>
                <a:lnTo>
                  <a:pt x="41056" y="175883"/>
                </a:lnTo>
                <a:lnTo>
                  <a:pt x="17424" y="252124"/>
                </a:lnTo>
                <a:lnTo>
                  <a:pt x="11616" y="272858"/>
                </a:lnTo>
                <a:lnTo>
                  <a:pt x="7744" y="288586"/>
                </a:lnTo>
                <a:lnTo>
                  <a:pt x="5163" y="300976"/>
                </a:lnTo>
                <a:lnTo>
                  <a:pt x="3442" y="311141"/>
                </a:lnTo>
                <a:lnTo>
                  <a:pt x="2295" y="319822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2"/>
          <p:cNvSpPr/>
          <p:nvPr/>
        </p:nvSpPr>
        <p:spPr>
          <a:xfrm>
            <a:off x="525779" y="2983230"/>
            <a:ext cx="1517334" cy="51435"/>
          </a:xfrm>
          <a:custGeom>
            <a:avLst/>
            <a:gdLst/>
            <a:ahLst/>
            <a:cxnLst/>
            <a:rect l="0" t="0" r="0" b="0"/>
            <a:pathLst>
              <a:path w="1517334" h="51435">
                <a:moveTo>
                  <a:pt x="0" y="51434"/>
                </a:moveTo>
                <a:lnTo>
                  <a:pt x="30991" y="50482"/>
                </a:lnTo>
                <a:lnTo>
                  <a:pt x="77592" y="46884"/>
                </a:lnTo>
                <a:lnTo>
                  <a:pt x="104115" y="45543"/>
                </a:lnTo>
                <a:lnTo>
                  <a:pt x="158986" y="44054"/>
                </a:lnTo>
                <a:lnTo>
                  <a:pt x="185048" y="42704"/>
                </a:lnTo>
                <a:lnTo>
                  <a:pt x="210043" y="40852"/>
                </a:lnTo>
                <a:lnTo>
                  <a:pt x="234326" y="38664"/>
                </a:lnTo>
                <a:lnTo>
                  <a:pt x="255278" y="37206"/>
                </a:lnTo>
                <a:lnTo>
                  <a:pt x="274008" y="36234"/>
                </a:lnTo>
                <a:lnTo>
                  <a:pt x="291257" y="35586"/>
                </a:lnTo>
                <a:lnTo>
                  <a:pt x="442474" y="27675"/>
                </a:lnTo>
                <a:lnTo>
                  <a:pt x="463575" y="27023"/>
                </a:lnTo>
                <a:lnTo>
                  <a:pt x="762264" y="12319"/>
                </a:lnTo>
                <a:lnTo>
                  <a:pt x="1090593" y="3174"/>
                </a:lnTo>
                <a:lnTo>
                  <a:pt x="15173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3"/>
          <p:cNvSpPr/>
          <p:nvPr/>
        </p:nvSpPr>
        <p:spPr>
          <a:xfrm>
            <a:off x="745237" y="3163252"/>
            <a:ext cx="240248" cy="212607"/>
          </a:xfrm>
          <a:custGeom>
            <a:avLst/>
            <a:gdLst/>
            <a:ahLst/>
            <a:cxnLst/>
            <a:rect l="0" t="0" r="0" b="0"/>
            <a:pathLst>
              <a:path w="240248" h="212607">
                <a:moveTo>
                  <a:pt x="97725" y="0"/>
                </a:moveTo>
                <a:lnTo>
                  <a:pt x="73861" y="11932"/>
                </a:lnTo>
                <a:lnTo>
                  <a:pt x="69433" y="15575"/>
                </a:lnTo>
                <a:lnTo>
                  <a:pt x="65529" y="19908"/>
                </a:lnTo>
                <a:lnTo>
                  <a:pt x="61973" y="24702"/>
                </a:lnTo>
                <a:lnTo>
                  <a:pt x="56746" y="29803"/>
                </a:lnTo>
                <a:lnTo>
                  <a:pt x="50403" y="35109"/>
                </a:lnTo>
                <a:lnTo>
                  <a:pt x="43317" y="40551"/>
                </a:lnTo>
                <a:lnTo>
                  <a:pt x="36688" y="47037"/>
                </a:lnTo>
                <a:lnTo>
                  <a:pt x="30364" y="54218"/>
                </a:lnTo>
                <a:lnTo>
                  <a:pt x="24242" y="61863"/>
                </a:lnTo>
                <a:lnTo>
                  <a:pt x="19209" y="68864"/>
                </a:lnTo>
                <a:lnTo>
                  <a:pt x="14901" y="75437"/>
                </a:lnTo>
                <a:lnTo>
                  <a:pt x="11077" y="81724"/>
                </a:lnTo>
                <a:lnTo>
                  <a:pt x="7574" y="89725"/>
                </a:lnTo>
                <a:lnTo>
                  <a:pt x="4287" y="98869"/>
                </a:lnTo>
                <a:lnTo>
                  <a:pt x="1143" y="108775"/>
                </a:lnTo>
                <a:lnTo>
                  <a:pt x="0" y="117284"/>
                </a:lnTo>
                <a:lnTo>
                  <a:pt x="190" y="124862"/>
                </a:lnTo>
                <a:lnTo>
                  <a:pt x="1269" y="131819"/>
                </a:lnTo>
                <a:lnTo>
                  <a:pt x="1988" y="138362"/>
                </a:lnTo>
                <a:lnTo>
                  <a:pt x="2468" y="144629"/>
                </a:lnTo>
                <a:lnTo>
                  <a:pt x="2788" y="150711"/>
                </a:lnTo>
                <a:lnTo>
                  <a:pt x="3953" y="156672"/>
                </a:lnTo>
                <a:lnTo>
                  <a:pt x="5683" y="162551"/>
                </a:lnTo>
                <a:lnTo>
                  <a:pt x="7789" y="168374"/>
                </a:lnTo>
                <a:lnTo>
                  <a:pt x="11097" y="173210"/>
                </a:lnTo>
                <a:lnTo>
                  <a:pt x="15208" y="177386"/>
                </a:lnTo>
                <a:lnTo>
                  <a:pt x="19854" y="181122"/>
                </a:lnTo>
                <a:lnTo>
                  <a:pt x="25808" y="184566"/>
                </a:lnTo>
                <a:lnTo>
                  <a:pt x="32636" y="187814"/>
                </a:lnTo>
                <a:lnTo>
                  <a:pt x="40044" y="190932"/>
                </a:lnTo>
                <a:lnTo>
                  <a:pt x="53357" y="196936"/>
                </a:lnTo>
                <a:lnTo>
                  <a:pt x="59574" y="199871"/>
                </a:lnTo>
                <a:lnTo>
                  <a:pt x="66576" y="202780"/>
                </a:lnTo>
                <a:lnTo>
                  <a:pt x="74101" y="205672"/>
                </a:lnTo>
                <a:lnTo>
                  <a:pt x="81976" y="208552"/>
                </a:lnTo>
                <a:lnTo>
                  <a:pt x="89131" y="210472"/>
                </a:lnTo>
                <a:lnTo>
                  <a:pt x="95805" y="211752"/>
                </a:lnTo>
                <a:lnTo>
                  <a:pt x="102160" y="212606"/>
                </a:lnTo>
                <a:lnTo>
                  <a:pt x="109254" y="212222"/>
                </a:lnTo>
                <a:lnTo>
                  <a:pt x="116841" y="211014"/>
                </a:lnTo>
                <a:lnTo>
                  <a:pt x="124757" y="209256"/>
                </a:lnTo>
                <a:lnTo>
                  <a:pt x="131939" y="207132"/>
                </a:lnTo>
                <a:lnTo>
                  <a:pt x="138631" y="204763"/>
                </a:lnTo>
                <a:lnTo>
                  <a:pt x="144998" y="202231"/>
                </a:lnTo>
                <a:lnTo>
                  <a:pt x="151148" y="199591"/>
                </a:lnTo>
                <a:lnTo>
                  <a:pt x="163061" y="194117"/>
                </a:lnTo>
                <a:lnTo>
                  <a:pt x="180478" y="185680"/>
                </a:lnTo>
                <a:lnTo>
                  <a:pt x="186231" y="181889"/>
                </a:lnTo>
                <a:lnTo>
                  <a:pt x="191971" y="177457"/>
                </a:lnTo>
                <a:lnTo>
                  <a:pt x="197703" y="172597"/>
                </a:lnTo>
                <a:lnTo>
                  <a:pt x="203430" y="165547"/>
                </a:lnTo>
                <a:lnTo>
                  <a:pt x="209152" y="157037"/>
                </a:lnTo>
                <a:lnTo>
                  <a:pt x="214872" y="147554"/>
                </a:lnTo>
                <a:lnTo>
                  <a:pt x="226308" y="129397"/>
                </a:lnTo>
                <a:lnTo>
                  <a:pt x="232024" y="120555"/>
                </a:lnTo>
                <a:lnTo>
                  <a:pt x="235835" y="113707"/>
                </a:lnTo>
                <a:lnTo>
                  <a:pt x="238376" y="108190"/>
                </a:lnTo>
                <a:lnTo>
                  <a:pt x="240070" y="103559"/>
                </a:lnTo>
                <a:lnTo>
                  <a:pt x="240247" y="98567"/>
                </a:lnTo>
                <a:lnTo>
                  <a:pt x="239412" y="93334"/>
                </a:lnTo>
                <a:lnTo>
                  <a:pt x="237903" y="87940"/>
                </a:lnTo>
                <a:lnTo>
                  <a:pt x="235944" y="83392"/>
                </a:lnTo>
                <a:lnTo>
                  <a:pt x="233686" y="79407"/>
                </a:lnTo>
                <a:lnTo>
                  <a:pt x="231228" y="75798"/>
                </a:lnTo>
                <a:lnTo>
                  <a:pt x="228637" y="71487"/>
                </a:lnTo>
                <a:lnTo>
                  <a:pt x="225957" y="66708"/>
                </a:lnTo>
                <a:lnTo>
                  <a:pt x="223218" y="61617"/>
                </a:lnTo>
                <a:lnTo>
                  <a:pt x="218535" y="58223"/>
                </a:lnTo>
                <a:lnTo>
                  <a:pt x="212555" y="55960"/>
                </a:lnTo>
                <a:lnTo>
                  <a:pt x="205711" y="54452"/>
                </a:lnTo>
                <a:lnTo>
                  <a:pt x="195433" y="50589"/>
                </a:lnTo>
                <a:lnTo>
                  <a:pt x="182866" y="45156"/>
                </a:lnTo>
                <a:lnTo>
                  <a:pt x="168773" y="38676"/>
                </a:lnTo>
                <a:lnTo>
                  <a:pt x="140414" y="26397"/>
                </a:lnTo>
                <a:lnTo>
                  <a:pt x="126185" y="20455"/>
                </a:lnTo>
                <a:lnTo>
                  <a:pt x="113840" y="15542"/>
                </a:lnTo>
                <a:lnTo>
                  <a:pt x="92505" y="7543"/>
                </a:lnTo>
                <a:lnTo>
                  <a:pt x="83767" y="5029"/>
                </a:lnTo>
                <a:lnTo>
                  <a:pt x="76037" y="3352"/>
                </a:lnTo>
                <a:lnTo>
                  <a:pt x="5486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4"/>
          <p:cNvSpPr/>
          <p:nvPr/>
        </p:nvSpPr>
        <p:spPr>
          <a:xfrm>
            <a:off x="-905827" y="46720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5"/>
          <p:cNvSpPr/>
          <p:nvPr/>
        </p:nvSpPr>
        <p:spPr>
          <a:xfrm>
            <a:off x="-905827" y="46720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6"/>
          <p:cNvSpPr/>
          <p:nvPr/>
        </p:nvSpPr>
        <p:spPr>
          <a:xfrm>
            <a:off x="1631026" y="3137535"/>
            <a:ext cx="249209" cy="19204"/>
          </a:xfrm>
          <a:custGeom>
            <a:avLst/>
            <a:gdLst/>
            <a:ahLst/>
            <a:cxnLst/>
            <a:rect l="0" t="0" r="0" b="0"/>
            <a:pathLst>
              <a:path w="249209" h="19204">
                <a:moveTo>
                  <a:pt x="0" y="19203"/>
                </a:moveTo>
                <a:lnTo>
                  <a:pt x="984" y="19089"/>
                </a:lnTo>
                <a:lnTo>
                  <a:pt x="9430" y="18441"/>
                </a:lnTo>
                <a:lnTo>
                  <a:pt x="17919" y="18009"/>
                </a:lnTo>
                <a:lnTo>
                  <a:pt x="34970" y="17529"/>
                </a:lnTo>
                <a:lnTo>
                  <a:pt x="51138" y="15496"/>
                </a:lnTo>
                <a:lnTo>
                  <a:pt x="97042" y="8157"/>
                </a:lnTo>
                <a:lnTo>
                  <a:pt x="119189" y="5438"/>
                </a:lnTo>
                <a:lnTo>
                  <a:pt x="139669" y="3625"/>
                </a:lnTo>
                <a:lnTo>
                  <a:pt x="2492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7"/>
          <p:cNvSpPr/>
          <p:nvPr/>
        </p:nvSpPr>
        <p:spPr>
          <a:xfrm>
            <a:off x="1683067" y="3257956"/>
            <a:ext cx="289549" cy="247831"/>
          </a:xfrm>
          <a:custGeom>
            <a:avLst/>
            <a:gdLst/>
            <a:ahLst/>
            <a:cxnLst/>
            <a:rect l="0" t="0" r="0" b="0"/>
            <a:pathLst>
              <a:path w="289549" h="247831">
                <a:moveTo>
                  <a:pt x="28812" y="424"/>
                </a:moveTo>
                <a:lnTo>
                  <a:pt x="42971" y="0"/>
                </a:lnTo>
                <a:lnTo>
                  <a:pt x="52460" y="817"/>
                </a:lnTo>
                <a:lnTo>
                  <a:pt x="62596" y="2315"/>
                </a:lnTo>
                <a:lnTo>
                  <a:pt x="73163" y="4265"/>
                </a:lnTo>
                <a:lnTo>
                  <a:pt x="83065" y="6518"/>
                </a:lnTo>
                <a:lnTo>
                  <a:pt x="92525" y="8972"/>
                </a:lnTo>
                <a:lnTo>
                  <a:pt x="101688" y="11561"/>
                </a:lnTo>
                <a:lnTo>
                  <a:pt x="119490" y="16977"/>
                </a:lnTo>
                <a:lnTo>
                  <a:pt x="128237" y="19755"/>
                </a:lnTo>
                <a:lnTo>
                  <a:pt x="136927" y="23512"/>
                </a:lnTo>
                <a:lnTo>
                  <a:pt x="145577" y="27922"/>
                </a:lnTo>
                <a:lnTo>
                  <a:pt x="154201" y="32766"/>
                </a:lnTo>
                <a:lnTo>
                  <a:pt x="162808" y="37901"/>
                </a:lnTo>
                <a:lnTo>
                  <a:pt x="179992" y="48687"/>
                </a:lnTo>
                <a:lnTo>
                  <a:pt x="188574" y="53277"/>
                </a:lnTo>
                <a:lnTo>
                  <a:pt x="197154" y="57290"/>
                </a:lnTo>
                <a:lnTo>
                  <a:pt x="205731" y="60918"/>
                </a:lnTo>
                <a:lnTo>
                  <a:pt x="215259" y="67146"/>
                </a:lnTo>
                <a:lnTo>
                  <a:pt x="225421" y="75109"/>
                </a:lnTo>
                <a:lnTo>
                  <a:pt x="236005" y="84227"/>
                </a:lnTo>
                <a:lnTo>
                  <a:pt x="244967" y="95069"/>
                </a:lnTo>
                <a:lnTo>
                  <a:pt x="252846" y="107059"/>
                </a:lnTo>
                <a:lnTo>
                  <a:pt x="265729" y="130224"/>
                </a:lnTo>
                <a:lnTo>
                  <a:pt x="274629" y="146869"/>
                </a:lnTo>
                <a:lnTo>
                  <a:pt x="278336" y="153022"/>
                </a:lnTo>
                <a:lnTo>
                  <a:pt x="284995" y="162399"/>
                </a:lnTo>
                <a:lnTo>
                  <a:pt x="287152" y="167186"/>
                </a:lnTo>
                <a:lnTo>
                  <a:pt x="288589" y="172281"/>
                </a:lnTo>
                <a:lnTo>
                  <a:pt x="289548" y="177584"/>
                </a:lnTo>
                <a:lnTo>
                  <a:pt x="289234" y="182071"/>
                </a:lnTo>
                <a:lnTo>
                  <a:pt x="288073" y="186015"/>
                </a:lnTo>
                <a:lnTo>
                  <a:pt x="279365" y="203740"/>
                </a:lnTo>
                <a:lnTo>
                  <a:pt x="275778" y="207129"/>
                </a:lnTo>
                <a:lnTo>
                  <a:pt x="271482" y="209388"/>
                </a:lnTo>
                <a:lnTo>
                  <a:pt x="261629" y="212851"/>
                </a:lnTo>
                <a:lnTo>
                  <a:pt x="250899" y="217564"/>
                </a:lnTo>
                <a:lnTo>
                  <a:pt x="238700" y="225574"/>
                </a:lnTo>
                <a:lnTo>
                  <a:pt x="227056" y="231156"/>
                </a:lnTo>
                <a:lnTo>
                  <a:pt x="219951" y="233979"/>
                </a:lnTo>
                <a:lnTo>
                  <a:pt x="210451" y="235860"/>
                </a:lnTo>
                <a:lnTo>
                  <a:pt x="199356" y="237115"/>
                </a:lnTo>
                <a:lnTo>
                  <a:pt x="187196" y="237951"/>
                </a:lnTo>
                <a:lnTo>
                  <a:pt x="173375" y="238509"/>
                </a:lnTo>
                <a:lnTo>
                  <a:pt x="142778" y="239128"/>
                </a:lnTo>
                <a:lnTo>
                  <a:pt x="127570" y="240246"/>
                </a:lnTo>
                <a:lnTo>
                  <a:pt x="112669" y="241943"/>
                </a:lnTo>
                <a:lnTo>
                  <a:pt x="97973" y="244027"/>
                </a:lnTo>
                <a:lnTo>
                  <a:pt x="86270" y="245417"/>
                </a:lnTo>
                <a:lnTo>
                  <a:pt x="76563" y="246344"/>
                </a:lnTo>
                <a:lnTo>
                  <a:pt x="68187" y="246961"/>
                </a:lnTo>
                <a:lnTo>
                  <a:pt x="56888" y="247373"/>
                </a:lnTo>
                <a:lnTo>
                  <a:pt x="29094" y="247830"/>
                </a:lnTo>
                <a:lnTo>
                  <a:pt x="19396" y="247000"/>
                </a:lnTo>
                <a:lnTo>
                  <a:pt x="12931" y="245494"/>
                </a:lnTo>
                <a:lnTo>
                  <a:pt x="0" y="2396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8"/>
          <p:cNvSpPr/>
          <p:nvPr/>
        </p:nvSpPr>
        <p:spPr>
          <a:xfrm>
            <a:off x="842962" y="3514725"/>
            <a:ext cx="25718" cy="454343"/>
          </a:xfrm>
          <a:custGeom>
            <a:avLst/>
            <a:gdLst/>
            <a:ahLst/>
            <a:cxnLst/>
            <a:rect l="0" t="0" r="0" b="0"/>
            <a:pathLst>
              <a:path w="25718" h="454343">
                <a:moveTo>
                  <a:pt x="25717" y="0"/>
                </a:moveTo>
                <a:lnTo>
                  <a:pt x="25717" y="7380"/>
                </a:lnTo>
                <a:lnTo>
                  <a:pt x="24765" y="8730"/>
                </a:lnTo>
                <a:lnTo>
                  <a:pt x="23177" y="10583"/>
                </a:lnTo>
                <a:lnTo>
                  <a:pt x="21167" y="12770"/>
                </a:lnTo>
                <a:lnTo>
                  <a:pt x="19826" y="15181"/>
                </a:lnTo>
                <a:lnTo>
                  <a:pt x="18932" y="17740"/>
                </a:lnTo>
                <a:lnTo>
                  <a:pt x="18337" y="20399"/>
                </a:lnTo>
                <a:lnTo>
                  <a:pt x="17675" y="28434"/>
                </a:lnTo>
                <a:lnTo>
                  <a:pt x="17302" y="41127"/>
                </a:lnTo>
                <a:lnTo>
                  <a:pt x="17176" y="58500"/>
                </a:lnTo>
                <a:lnTo>
                  <a:pt x="16213" y="64717"/>
                </a:lnTo>
                <a:lnTo>
                  <a:pt x="14619" y="71720"/>
                </a:lnTo>
                <a:lnTo>
                  <a:pt x="12603" y="79245"/>
                </a:lnTo>
                <a:lnTo>
                  <a:pt x="11260" y="87120"/>
                </a:lnTo>
                <a:lnTo>
                  <a:pt x="10364" y="95228"/>
                </a:lnTo>
                <a:lnTo>
                  <a:pt x="9767" y="103490"/>
                </a:lnTo>
                <a:lnTo>
                  <a:pt x="8416" y="112808"/>
                </a:lnTo>
                <a:lnTo>
                  <a:pt x="6563" y="122830"/>
                </a:lnTo>
                <a:lnTo>
                  <a:pt x="4376" y="133322"/>
                </a:lnTo>
                <a:lnTo>
                  <a:pt x="2917" y="143173"/>
                </a:lnTo>
                <a:lnTo>
                  <a:pt x="1945" y="152599"/>
                </a:lnTo>
                <a:lnTo>
                  <a:pt x="1296" y="161740"/>
                </a:lnTo>
                <a:lnTo>
                  <a:pt x="864" y="169739"/>
                </a:lnTo>
                <a:lnTo>
                  <a:pt x="384" y="183707"/>
                </a:lnTo>
                <a:lnTo>
                  <a:pt x="114" y="202281"/>
                </a:lnTo>
                <a:lnTo>
                  <a:pt x="0" y="385698"/>
                </a:lnTo>
                <a:lnTo>
                  <a:pt x="953" y="393339"/>
                </a:lnTo>
                <a:lnTo>
                  <a:pt x="2540" y="400339"/>
                </a:lnTo>
                <a:lnTo>
                  <a:pt x="4551" y="406910"/>
                </a:lnTo>
                <a:lnTo>
                  <a:pt x="5891" y="412243"/>
                </a:lnTo>
                <a:lnTo>
                  <a:pt x="6785" y="416751"/>
                </a:lnTo>
                <a:lnTo>
                  <a:pt x="7381" y="420709"/>
                </a:lnTo>
                <a:lnTo>
                  <a:pt x="8043" y="427646"/>
                </a:lnTo>
                <a:lnTo>
                  <a:pt x="8526" y="438899"/>
                </a:lnTo>
                <a:lnTo>
                  <a:pt x="8572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9"/>
          <p:cNvSpPr/>
          <p:nvPr/>
        </p:nvSpPr>
        <p:spPr>
          <a:xfrm>
            <a:off x="1529029" y="3609022"/>
            <a:ext cx="342634" cy="342901"/>
          </a:xfrm>
          <a:custGeom>
            <a:avLst/>
            <a:gdLst/>
            <a:ahLst/>
            <a:cxnLst/>
            <a:rect l="0" t="0" r="0" b="0"/>
            <a:pathLst>
              <a:path w="342634" h="342901">
                <a:moveTo>
                  <a:pt x="119748" y="0"/>
                </a:moveTo>
                <a:lnTo>
                  <a:pt x="110646" y="9102"/>
                </a:lnTo>
                <a:lnTo>
                  <a:pt x="107965" y="13688"/>
                </a:lnTo>
                <a:lnTo>
                  <a:pt x="104986" y="23864"/>
                </a:lnTo>
                <a:lnTo>
                  <a:pt x="101122" y="32196"/>
                </a:lnTo>
                <a:lnTo>
                  <a:pt x="93592" y="42242"/>
                </a:lnTo>
                <a:lnTo>
                  <a:pt x="86215" y="49254"/>
                </a:lnTo>
                <a:lnTo>
                  <a:pt x="80248" y="53792"/>
                </a:lnTo>
                <a:lnTo>
                  <a:pt x="73412" y="58721"/>
                </a:lnTo>
                <a:lnTo>
                  <a:pt x="66950" y="63912"/>
                </a:lnTo>
                <a:lnTo>
                  <a:pt x="60737" y="69278"/>
                </a:lnTo>
                <a:lnTo>
                  <a:pt x="54690" y="74760"/>
                </a:lnTo>
                <a:lnTo>
                  <a:pt x="48753" y="79368"/>
                </a:lnTo>
                <a:lnTo>
                  <a:pt x="42891" y="83392"/>
                </a:lnTo>
                <a:lnTo>
                  <a:pt x="32249" y="90403"/>
                </a:lnTo>
                <a:lnTo>
                  <a:pt x="24345" y="96694"/>
                </a:lnTo>
                <a:lnTo>
                  <a:pt x="15116" y="102665"/>
                </a:lnTo>
                <a:lnTo>
                  <a:pt x="9989" y="105591"/>
                </a:lnTo>
                <a:lnTo>
                  <a:pt x="6570" y="108494"/>
                </a:lnTo>
                <a:lnTo>
                  <a:pt x="4291" y="111382"/>
                </a:lnTo>
                <a:lnTo>
                  <a:pt x="1759" y="117131"/>
                </a:lnTo>
                <a:lnTo>
                  <a:pt x="633" y="122861"/>
                </a:lnTo>
                <a:lnTo>
                  <a:pt x="133" y="131122"/>
                </a:lnTo>
                <a:lnTo>
                  <a:pt x="0" y="135992"/>
                </a:lnTo>
                <a:lnTo>
                  <a:pt x="863" y="139239"/>
                </a:lnTo>
                <a:lnTo>
                  <a:pt x="2391" y="141404"/>
                </a:lnTo>
                <a:lnTo>
                  <a:pt x="4363" y="142847"/>
                </a:lnTo>
                <a:lnTo>
                  <a:pt x="11633" y="144450"/>
                </a:lnTo>
                <a:lnTo>
                  <a:pt x="21214" y="145163"/>
                </a:lnTo>
                <a:lnTo>
                  <a:pt x="31823" y="145479"/>
                </a:lnTo>
                <a:lnTo>
                  <a:pt x="230225" y="145710"/>
                </a:lnTo>
                <a:lnTo>
                  <a:pt x="250549" y="144765"/>
                </a:lnTo>
                <a:lnTo>
                  <a:pt x="264099" y="143183"/>
                </a:lnTo>
                <a:lnTo>
                  <a:pt x="273132" y="141175"/>
                </a:lnTo>
                <a:lnTo>
                  <a:pt x="280106" y="137932"/>
                </a:lnTo>
                <a:lnTo>
                  <a:pt x="285709" y="133865"/>
                </a:lnTo>
                <a:lnTo>
                  <a:pt x="290396" y="129248"/>
                </a:lnTo>
                <a:lnTo>
                  <a:pt x="293521" y="124266"/>
                </a:lnTo>
                <a:lnTo>
                  <a:pt x="296993" y="113649"/>
                </a:lnTo>
                <a:lnTo>
                  <a:pt x="296966" y="109104"/>
                </a:lnTo>
                <a:lnTo>
                  <a:pt x="295996" y="105121"/>
                </a:lnTo>
                <a:lnTo>
                  <a:pt x="292378" y="96251"/>
                </a:lnTo>
                <a:lnTo>
                  <a:pt x="287595" y="82783"/>
                </a:lnTo>
                <a:lnTo>
                  <a:pt x="285938" y="76144"/>
                </a:lnTo>
                <a:lnTo>
                  <a:pt x="284834" y="69813"/>
                </a:lnTo>
                <a:lnTo>
                  <a:pt x="284098" y="63687"/>
                </a:lnTo>
                <a:lnTo>
                  <a:pt x="280740" y="54340"/>
                </a:lnTo>
                <a:lnTo>
                  <a:pt x="277025" y="47011"/>
                </a:lnTo>
                <a:lnTo>
                  <a:pt x="273981" y="37530"/>
                </a:lnTo>
                <a:lnTo>
                  <a:pt x="267470" y="28688"/>
                </a:lnTo>
                <a:lnTo>
                  <a:pt x="262237" y="22910"/>
                </a:lnTo>
                <a:lnTo>
                  <a:pt x="261413" y="20988"/>
                </a:lnTo>
                <a:lnTo>
                  <a:pt x="261817" y="19708"/>
                </a:lnTo>
                <a:lnTo>
                  <a:pt x="263038" y="18853"/>
                </a:lnTo>
                <a:lnTo>
                  <a:pt x="263852" y="19236"/>
                </a:lnTo>
                <a:lnTo>
                  <a:pt x="264395" y="20444"/>
                </a:lnTo>
                <a:lnTo>
                  <a:pt x="264757" y="22202"/>
                </a:lnTo>
                <a:lnTo>
                  <a:pt x="267699" y="29235"/>
                </a:lnTo>
                <a:lnTo>
                  <a:pt x="271229" y="37758"/>
                </a:lnTo>
                <a:lnTo>
                  <a:pt x="272798" y="44722"/>
                </a:lnTo>
                <a:lnTo>
                  <a:pt x="273495" y="53531"/>
                </a:lnTo>
                <a:lnTo>
                  <a:pt x="273681" y="58548"/>
                </a:lnTo>
                <a:lnTo>
                  <a:pt x="273943" y="83811"/>
                </a:lnTo>
                <a:lnTo>
                  <a:pt x="274932" y="92069"/>
                </a:lnTo>
                <a:lnTo>
                  <a:pt x="276544" y="99479"/>
                </a:lnTo>
                <a:lnTo>
                  <a:pt x="278571" y="106325"/>
                </a:lnTo>
                <a:lnTo>
                  <a:pt x="281828" y="120413"/>
                </a:lnTo>
                <a:lnTo>
                  <a:pt x="290526" y="161467"/>
                </a:lnTo>
                <a:lnTo>
                  <a:pt x="293607" y="178130"/>
                </a:lnTo>
                <a:lnTo>
                  <a:pt x="295662" y="191143"/>
                </a:lnTo>
                <a:lnTo>
                  <a:pt x="297031" y="201724"/>
                </a:lnTo>
                <a:lnTo>
                  <a:pt x="297944" y="210682"/>
                </a:lnTo>
                <a:lnTo>
                  <a:pt x="298553" y="218560"/>
                </a:lnTo>
                <a:lnTo>
                  <a:pt x="298959" y="225717"/>
                </a:lnTo>
                <a:lnTo>
                  <a:pt x="300182" y="233345"/>
                </a:lnTo>
                <a:lnTo>
                  <a:pt x="301950" y="241289"/>
                </a:lnTo>
                <a:lnTo>
                  <a:pt x="304081" y="249442"/>
                </a:lnTo>
                <a:lnTo>
                  <a:pt x="305502" y="256782"/>
                </a:lnTo>
                <a:lnTo>
                  <a:pt x="306449" y="263581"/>
                </a:lnTo>
                <a:lnTo>
                  <a:pt x="307080" y="270018"/>
                </a:lnTo>
                <a:lnTo>
                  <a:pt x="309406" y="278119"/>
                </a:lnTo>
                <a:lnTo>
                  <a:pt x="312862" y="287330"/>
                </a:lnTo>
                <a:lnTo>
                  <a:pt x="317071" y="297281"/>
                </a:lnTo>
                <a:lnTo>
                  <a:pt x="324287" y="313418"/>
                </a:lnTo>
                <a:lnTo>
                  <a:pt x="327545" y="320388"/>
                </a:lnTo>
                <a:lnTo>
                  <a:pt x="333705" y="330672"/>
                </a:lnTo>
                <a:lnTo>
                  <a:pt x="342633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0"/>
          <p:cNvSpPr/>
          <p:nvPr/>
        </p:nvSpPr>
        <p:spPr>
          <a:xfrm>
            <a:off x="791527" y="4131979"/>
            <a:ext cx="300038" cy="360012"/>
          </a:xfrm>
          <a:custGeom>
            <a:avLst/>
            <a:gdLst/>
            <a:ahLst/>
            <a:cxnLst/>
            <a:rect l="0" t="0" r="0" b="0"/>
            <a:pathLst>
              <a:path w="300038" h="360012">
                <a:moveTo>
                  <a:pt x="0" y="51400"/>
                </a:moveTo>
                <a:lnTo>
                  <a:pt x="4551" y="42299"/>
                </a:lnTo>
                <a:lnTo>
                  <a:pt x="6785" y="35291"/>
                </a:lnTo>
                <a:lnTo>
                  <a:pt x="7381" y="32088"/>
                </a:lnTo>
                <a:lnTo>
                  <a:pt x="10583" y="25990"/>
                </a:lnTo>
                <a:lnTo>
                  <a:pt x="17741" y="17201"/>
                </a:lnTo>
                <a:lnTo>
                  <a:pt x="20399" y="14314"/>
                </a:lnTo>
                <a:lnTo>
                  <a:pt x="24077" y="12388"/>
                </a:lnTo>
                <a:lnTo>
                  <a:pt x="33243" y="10249"/>
                </a:lnTo>
                <a:lnTo>
                  <a:pt x="41127" y="6759"/>
                </a:lnTo>
                <a:lnTo>
                  <a:pt x="44563" y="4494"/>
                </a:lnTo>
                <a:lnTo>
                  <a:pt x="53461" y="1978"/>
                </a:lnTo>
                <a:lnTo>
                  <a:pt x="58501" y="1308"/>
                </a:lnTo>
                <a:lnTo>
                  <a:pt x="64718" y="860"/>
                </a:lnTo>
                <a:lnTo>
                  <a:pt x="71720" y="562"/>
                </a:lnTo>
                <a:lnTo>
                  <a:pt x="92688" y="142"/>
                </a:lnTo>
                <a:lnTo>
                  <a:pt x="112289" y="0"/>
                </a:lnTo>
                <a:lnTo>
                  <a:pt x="121661" y="2521"/>
                </a:lnTo>
                <a:lnTo>
                  <a:pt x="126827" y="4527"/>
                </a:lnTo>
                <a:lnTo>
                  <a:pt x="130272" y="6816"/>
                </a:lnTo>
                <a:lnTo>
                  <a:pt x="132568" y="9296"/>
                </a:lnTo>
                <a:lnTo>
                  <a:pt x="134098" y="11900"/>
                </a:lnTo>
                <a:lnTo>
                  <a:pt x="143419" y="22415"/>
                </a:lnTo>
                <a:lnTo>
                  <a:pt x="149905" y="29219"/>
                </a:lnTo>
                <a:lnTo>
                  <a:pt x="155182" y="35661"/>
                </a:lnTo>
                <a:lnTo>
                  <a:pt x="159652" y="41860"/>
                </a:lnTo>
                <a:lnTo>
                  <a:pt x="163585" y="47898"/>
                </a:lnTo>
                <a:lnTo>
                  <a:pt x="167159" y="53828"/>
                </a:lnTo>
                <a:lnTo>
                  <a:pt x="170494" y="59686"/>
                </a:lnTo>
                <a:lnTo>
                  <a:pt x="173670" y="65497"/>
                </a:lnTo>
                <a:lnTo>
                  <a:pt x="174835" y="71276"/>
                </a:lnTo>
                <a:lnTo>
                  <a:pt x="174659" y="77033"/>
                </a:lnTo>
                <a:lnTo>
                  <a:pt x="173589" y="82776"/>
                </a:lnTo>
                <a:lnTo>
                  <a:pt x="172876" y="91368"/>
                </a:lnTo>
                <a:lnTo>
                  <a:pt x="172401" y="101858"/>
                </a:lnTo>
                <a:lnTo>
                  <a:pt x="172084" y="113614"/>
                </a:lnTo>
                <a:lnTo>
                  <a:pt x="170920" y="123356"/>
                </a:lnTo>
                <a:lnTo>
                  <a:pt x="169192" y="131756"/>
                </a:lnTo>
                <a:lnTo>
                  <a:pt x="167087" y="139261"/>
                </a:lnTo>
                <a:lnTo>
                  <a:pt x="162826" y="149027"/>
                </a:lnTo>
                <a:lnTo>
                  <a:pt x="157128" y="160300"/>
                </a:lnTo>
                <a:lnTo>
                  <a:pt x="150472" y="172578"/>
                </a:lnTo>
                <a:lnTo>
                  <a:pt x="141272" y="186477"/>
                </a:lnTo>
                <a:lnTo>
                  <a:pt x="130377" y="201459"/>
                </a:lnTo>
                <a:lnTo>
                  <a:pt x="118350" y="217162"/>
                </a:lnTo>
                <a:lnTo>
                  <a:pt x="108428" y="229536"/>
                </a:lnTo>
                <a:lnTo>
                  <a:pt x="99908" y="239690"/>
                </a:lnTo>
                <a:lnTo>
                  <a:pt x="92323" y="248364"/>
                </a:lnTo>
                <a:lnTo>
                  <a:pt x="78815" y="263083"/>
                </a:lnTo>
                <a:lnTo>
                  <a:pt x="72546" y="269674"/>
                </a:lnTo>
                <a:lnTo>
                  <a:pt x="64556" y="276926"/>
                </a:lnTo>
                <a:lnTo>
                  <a:pt x="55420" y="284619"/>
                </a:lnTo>
                <a:lnTo>
                  <a:pt x="45519" y="292605"/>
                </a:lnTo>
                <a:lnTo>
                  <a:pt x="37966" y="299833"/>
                </a:lnTo>
                <a:lnTo>
                  <a:pt x="31978" y="306557"/>
                </a:lnTo>
                <a:lnTo>
                  <a:pt x="22785" y="317204"/>
                </a:lnTo>
                <a:lnTo>
                  <a:pt x="15524" y="321935"/>
                </a:lnTo>
                <a:lnTo>
                  <a:pt x="9122" y="326578"/>
                </a:lnTo>
                <a:lnTo>
                  <a:pt x="1802" y="332769"/>
                </a:lnTo>
                <a:lnTo>
                  <a:pt x="2154" y="334230"/>
                </a:lnTo>
                <a:lnTo>
                  <a:pt x="5085" y="338393"/>
                </a:lnTo>
                <a:lnTo>
                  <a:pt x="7200" y="339884"/>
                </a:lnTo>
                <a:lnTo>
                  <a:pt x="12090" y="341540"/>
                </a:lnTo>
                <a:lnTo>
                  <a:pt x="20198" y="342473"/>
                </a:lnTo>
                <a:lnTo>
                  <a:pt x="28344" y="342691"/>
                </a:lnTo>
                <a:lnTo>
                  <a:pt x="103706" y="342831"/>
                </a:lnTo>
                <a:lnTo>
                  <a:pt x="133908" y="343795"/>
                </a:lnTo>
                <a:lnTo>
                  <a:pt x="252525" y="350243"/>
                </a:lnTo>
                <a:lnTo>
                  <a:pt x="264553" y="351594"/>
                </a:lnTo>
                <a:lnTo>
                  <a:pt x="274476" y="353447"/>
                </a:lnTo>
                <a:lnTo>
                  <a:pt x="300037" y="3600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1"/>
          <p:cNvSpPr/>
          <p:nvPr/>
        </p:nvSpPr>
        <p:spPr>
          <a:xfrm>
            <a:off x="1511617" y="4046638"/>
            <a:ext cx="419504" cy="428030"/>
          </a:xfrm>
          <a:custGeom>
            <a:avLst/>
            <a:gdLst/>
            <a:ahLst/>
            <a:cxnLst/>
            <a:rect l="0" t="0" r="0" b="0"/>
            <a:pathLst>
              <a:path w="419504" h="428030">
                <a:moveTo>
                  <a:pt x="0" y="42444"/>
                </a:moveTo>
                <a:lnTo>
                  <a:pt x="12735" y="35600"/>
                </a:lnTo>
                <a:lnTo>
                  <a:pt x="19313" y="30513"/>
                </a:lnTo>
                <a:lnTo>
                  <a:pt x="23352" y="28775"/>
                </a:lnTo>
                <a:lnTo>
                  <a:pt x="32921" y="26844"/>
                </a:lnTo>
                <a:lnTo>
                  <a:pt x="39093" y="24424"/>
                </a:lnTo>
                <a:lnTo>
                  <a:pt x="46064" y="20905"/>
                </a:lnTo>
                <a:lnTo>
                  <a:pt x="53569" y="16655"/>
                </a:lnTo>
                <a:lnTo>
                  <a:pt x="61430" y="13822"/>
                </a:lnTo>
                <a:lnTo>
                  <a:pt x="69529" y="11932"/>
                </a:lnTo>
                <a:lnTo>
                  <a:pt x="77785" y="10673"/>
                </a:lnTo>
                <a:lnTo>
                  <a:pt x="99659" y="6734"/>
                </a:lnTo>
                <a:lnTo>
                  <a:pt x="112159" y="4350"/>
                </a:lnTo>
                <a:lnTo>
                  <a:pt x="123350" y="2760"/>
                </a:lnTo>
                <a:lnTo>
                  <a:pt x="133669" y="1701"/>
                </a:lnTo>
                <a:lnTo>
                  <a:pt x="143405" y="995"/>
                </a:lnTo>
                <a:lnTo>
                  <a:pt x="152753" y="524"/>
                </a:lnTo>
                <a:lnTo>
                  <a:pt x="170760" y="0"/>
                </a:lnTo>
                <a:lnTo>
                  <a:pt x="182420" y="813"/>
                </a:lnTo>
                <a:lnTo>
                  <a:pt x="195909" y="2307"/>
                </a:lnTo>
                <a:lnTo>
                  <a:pt x="210616" y="4256"/>
                </a:lnTo>
                <a:lnTo>
                  <a:pt x="222325" y="6508"/>
                </a:lnTo>
                <a:lnTo>
                  <a:pt x="232037" y="8962"/>
                </a:lnTo>
                <a:lnTo>
                  <a:pt x="240416" y="11550"/>
                </a:lnTo>
                <a:lnTo>
                  <a:pt x="247908" y="14228"/>
                </a:lnTo>
                <a:lnTo>
                  <a:pt x="254806" y="16966"/>
                </a:lnTo>
                <a:lnTo>
                  <a:pt x="266600" y="22548"/>
                </a:lnTo>
                <a:lnTo>
                  <a:pt x="275016" y="28204"/>
                </a:lnTo>
                <a:lnTo>
                  <a:pt x="280499" y="34856"/>
                </a:lnTo>
                <a:lnTo>
                  <a:pt x="287012" y="44053"/>
                </a:lnTo>
                <a:lnTo>
                  <a:pt x="294211" y="54946"/>
                </a:lnTo>
                <a:lnTo>
                  <a:pt x="299963" y="64114"/>
                </a:lnTo>
                <a:lnTo>
                  <a:pt x="304751" y="72131"/>
                </a:lnTo>
                <a:lnTo>
                  <a:pt x="308895" y="79380"/>
                </a:lnTo>
                <a:lnTo>
                  <a:pt x="313499" y="92515"/>
                </a:lnTo>
                <a:lnTo>
                  <a:pt x="314727" y="98684"/>
                </a:lnTo>
                <a:lnTo>
                  <a:pt x="314593" y="103750"/>
                </a:lnTo>
                <a:lnTo>
                  <a:pt x="313551" y="108080"/>
                </a:lnTo>
                <a:lnTo>
                  <a:pt x="311904" y="111919"/>
                </a:lnTo>
                <a:lnTo>
                  <a:pt x="302454" y="123804"/>
                </a:lnTo>
                <a:lnTo>
                  <a:pt x="290634" y="136707"/>
                </a:lnTo>
                <a:lnTo>
                  <a:pt x="282206" y="145616"/>
                </a:lnTo>
                <a:lnTo>
                  <a:pt x="274815" y="150278"/>
                </a:lnTo>
                <a:lnTo>
                  <a:pt x="265125" y="155291"/>
                </a:lnTo>
                <a:lnTo>
                  <a:pt x="240706" y="166893"/>
                </a:lnTo>
                <a:lnTo>
                  <a:pt x="180041" y="196804"/>
                </a:lnTo>
                <a:lnTo>
                  <a:pt x="167966" y="201536"/>
                </a:lnTo>
                <a:lnTo>
                  <a:pt x="155813" y="204200"/>
                </a:lnTo>
                <a:lnTo>
                  <a:pt x="152452" y="204574"/>
                </a:lnTo>
                <a:lnTo>
                  <a:pt x="149260" y="205776"/>
                </a:lnTo>
                <a:lnTo>
                  <a:pt x="143173" y="209651"/>
                </a:lnTo>
                <a:lnTo>
                  <a:pt x="142121" y="211065"/>
                </a:lnTo>
                <a:lnTo>
                  <a:pt x="142372" y="212009"/>
                </a:lnTo>
                <a:lnTo>
                  <a:pt x="145069" y="213522"/>
                </a:lnTo>
                <a:lnTo>
                  <a:pt x="157510" y="213845"/>
                </a:lnTo>
                <a:lnTo>
                  <a:pt x="162157" y="213862"/>
                </a:lnTo>
                <a:lnTo>
                  <a:pt x="172399" y="216420"/>
                </a:lnTo>
                <a:lnTo>
                  <a:pt x="177798" y="218435"/>
                </a:lnTo>
                <a:lnTo>
                  <a:pt x="184255" y="219779"/>
                </a:lnTo>
                <a:lnTo>
                  <a:pt x="191416" y="220675"/>
                </a:lnTo>
                <a:lnTo>
                  <a:pt x="199048" y="221272"/>
                </a:lnTo>
                <a:lnTo>
                  <a:pt x="206994" y="222623"/>
                </a:lnTo>
                <a:lnTo>
                  <a:pt x="215149" y="224476"/>
                </a:lnTo>
                <a:lnTo>
                  <a:pt x="223442" y="226663"/>
                </a:lnTo>
                <a:lnTo>
                  <a:pt x="234687" y="229075"/>
                </a:lnTo>
                <a:lnTo>
                  <a:pt x="262420" y="234294"/>
                </a:lnTo>
                <a:lnTo>
                  <a:pt x="274959" y="237971"/>
                </a:lnTo>
                <a:lnTo>
                  <a:pt x="286176" y="242328"/>
                </a:lnTo>
                <a:lnTo>
                  <a:pt x="296512" y="247138"/>
                </a:lnTo>
                <a:lnTo>
                  <a:pt x="306259" y="251296"/>
                </a:lnTo>
                <a:lnTo>
                  <a:pt x="315615" y="255021"/>
                </a:lnTo>
                <a:lnTo>
                  <a:pt x="324710" y="258457"/>
                </a:lnTo>
                <a:lnTo>
                  <a:pt x="333631" y="262653"/>
                </a:lnTo>
                <a:lnTo>
                  <a:pt x="342436" y="267355"/>
                </a:lnTo>
                <a:lnTo>
                  <a:pt x="351163" y="272395"/>
                </a:lnTo>
                <a:lnTo>
                  <a:pt x="358886" y="277660"/>
                </a:lnTo>
                <a:lnTo>
                  <a:pt x="365940" y="283074"/>
                </a:lnTo>
                <a:lnTo>
                  <a:pt x="378857" y="294171"/>
                </a:lnTo>
                <a:lnTo>
                  <a:pt x="390949" y="305453"/>
                </a:lnTo>
                <a:lnTo>
                  <a:pt x="403915" y="317963"/>
                </a:lnTo>
                <a:lnTo>
                  <a:pt x="410658" y="327139"/>
                </a:lnTo>
                <a:lnTo>
                  <a:pt x="413789" y="332254"/>
                </a:lnTo>
                <a:lnTo>
                  <a:pt x="415877" y="339473"/>
                </a:lnTo>
                <a:lnTo>
                  <a:pt x="417269" y="348096"/>
                </a:lnTo>
                <a:lnTo>
                  <a:pt x="418815" y="364979"/>
                </a:lnTo>
                <a:lnTo>
                  <a:pt x="419503" y="375658"/>
                </a:lnTo>
                <a:lnTo>
                  <a:pt x="417268" y="386120"/>
                </a:lnTo>
                <a:lnTo>
                  <a:pt x="415339" y="391576"/>
                </a:lnTo>
                <a:lnTo>
                  <a:pt x="412147" y="396166"/>
                </a:lnTo>
                <a:lnTo>
                  <a:pt x="403522" y="403807"/>
                </a:lnTo>
                <a:lnTo>
                  <a:pt x="393338" y="410377"/>
                </a:lnTo>
                <a:lnTo>
                  <a:pt x="387955" y="413463"/>
                </a:lnTo>
                <a:lnTo>
                  <a:pt x="376895" y="416891"/>
                </a:lnTo>
                <a:lnTo>
                  <a:pt x="364676" y="419368"/>
                </a:lnTo>
                <a:lnTo>
                  <a:pt x="357418" y="421362"/>
                </a:lnTo>
                <a:lnTo>
                  <a:pt x="349721" y="423643"/>
                </a:lnTo>
                <a:lnTo>
                  <a:pt x="342685" y="425165"/>
                </a:lnTo>
                <a:lnTo>
                  <a:pt x="329787" y="426855"/>
                </a:lnTo>
                <a:lnTo>
                  <a:pt x="320823" y="427305"/>
                </a:lnTo>
                <a:lnTo>
                  <a:pt x="298163" y="427806"/>
                </a:lnTo>
                <a:lnTo>
                  <a:pt x="259517" y="428029"/>
                </a:lnTo>
                <a:lnTo>
                  <a:pt x="162877" y="4196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2"/>
          <p:cNvSpPr/>
          <p:nvPr/>
        </p:nvSpPr>
        <p:spPr>
          <a:xfrm>
            <a:off x="1357312" y="4311967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59304"/>
                </a:lnTo>
                <a:lnTo>
                  <a:pt x="952" y="65253"/>
                </a:lnTo>
                <a:lnTo>
                  <a:pt x="2540" y="72077"/>
                </a:lnTo>
                <a:lnTo>
                  <a:pt x="4551" y="79484"/>
                </a:lnTo>
                <a:lnTo>
                  <a:pt x="5891" y="86327"/>
                </a:lnTo>
                <a:lnTo>
                  <a:pt x="6785" y="92794"/>
                </a:lnTo>
                <a:lnTo>
                  <a:pt x="7381" y="99010"/>
                </a:lnTo>
                <a:lnTo>
                  <a:pt x="6826" y="106964"/>
                </a:lnTo>
                <a:lnTo>
                  <a:pt x="5503" y="116077"/>
                </a:lnTo>
                <a:lnTo>
                  <a:pt x="3668" y="125962"/>
                </a:lnTo>
                <a:lnTo>
                  <a:pt x="2446" y="133505"/>
                </a:lnTo>
                <a:lnTo>
                  <a:pt x="1631" y="139486"/>
                </a:lnTo>
                <a:lnTo>
                  <a:pt x="1087" y="144426"/>
                </a:lnTo>
                <a:lnTo>
                  <a:pt x="725" y="149624"/>
                </a:lnTo>
                <a:lnTo>
                  <a:pt x="483" y="154994"/>
                </a:lnTo>
                <a:lnTo>
                  <a:pt x="322" y="160480"/>
                </a:lnTo>
                <a:lnTo>
                  <a:pt x="1167" y="166994"/>
                </a:lnTo>
                <a:lnTo>
                  <a:pt x="2683" y="174194"/>
                </a:lnTo>
                <a:lnTo>
                  <a:pt x="4646" y="181852"/>
                </a:lnTo>
                <a:lnTo>
                  <a:pt x="5955" y="188862"/>
                </a:lnTo>
                <a:lnTo>
                  <a:pt x="6827" y="195441"/>
                </a:lnTo>
                <a:lnTo>
                  <a:pt x="7409" y="201731"/>
                </a:lnTo>
                <a:lnTo>
                  <a:pt x="8749" y="209735"/>
                </a:lnTo>
                <a:lnTo>
                  <a:pt x="10595" y="218881"/>
                </a:lnTo>
                <a:lnTo>
                  <a:pt x="12779" y="228788"/>
                </a:lnTo>
                <a:lnTo>
                  <a:pt x="14234" y="236346"/>
                </a:lnTo>
                <a:lnTo>
                  <a:pt x="15204" y="242336"/>
                </a:lnTo>
                <a:lnTo>
                  <a:pt x="16570" y="252778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3"/>
          <p:cNvSpPr/>
          <p:nvPr/>
        </p:nvSpPr>
        <p:spPr>
          <a:xfrm>
            <a:off x="1599144" y="3180397"/>
            <a:ext cx="345689" cy="317183"/>
          </a:xfrm>
          <a:custGeom>
            <a:avLst/>
            <a:gdLst/>
            <a:ahLst/>
            <a:cxnLst/>
            <a:rect l="0" t="0" r="0" b="0"/>
            <a:pathLst>
              <a:path w="345689" h="317183">
                <a:moveTo>
                  <a:pt x="203938" y="0"/>
                </a:moveTo>
                <a:lnTo>
                  <a:pt x="156211" y="0"/>
                </a:lnTo>
                <a:lnTo>
                  <a:pt x="144498" y="953"/>
                </a:lnTo>
                <a:lnTo>
                  <a:pt x="131926" y="2540"/>
                </a:lnTo>
                <a:lnTo>
                  <a:pt x="118782" y="4551"/>
                </a:lnTo>
                <a:lnTo>
                  <a:pt x="108115" y="5892"/>
                </a:lnTo>
                <a:lnTo>
                  <a:pt x="99099" y="6785"/>
                </a:lnTo>
                <a:lnTo>
                  <a:pt x="91182" y="7381"/>
                </a:lnTo>
                <a:lnTo>
                  <a:pt x="84000" y="8731"/>
                </a:lnTo>
                <a:lnTo>
                  <a:pt x="77307" y="10583"/>
                </a:lnTo>
                <a:lnTo>
                  <a:pt x="70940" y="12770"/>
                </a:lnTo>
                <a:lnTo>
                  <a:pt x="62885" y="15181"/>
                </a:lnTo>
                <a:lnTo>
                  <a:pt x="43775" y="20400"/>
                </a:lnTo>
                <a:lnTo>
                  <a:pt x="36203" y="22173"/>
                </a:lnTo>
                <a:lnTo>
                  <a:pt x="30202" y="23354"/>
                </a:lnTo>
                <a:lnTo>
                  <a:pt x="20994" y="24667"/>
                </a:lnTo>
                <a:lnTo>
                  <a:pt x="13727" y="25251"/>
                </a:lnTo>
                <a:lnTo>
                  <a:pt x="10456" y="26359"/>
                </a:lnTo>
                <a:lnTo>
                  <a:pt x="4281" y="30130"/>
                </a:lnTo>
                <a:lnTo>
                  <a:pt x="2253" y="33422"/>
                </a:lnTo>
                <a:lnTo>
                  <a:pt x="0" y="42159"/>
                </a:lnTo>
                <a:lnTo>
                  <a:pt x="352" y="45251"/>
                </a:lnTo>
                <a:lnTo>
                  <a:pt x="1539" y="47313"/>
                </a:lnTo>
                <a:lnTo>
                  <a:pt x="3283" y="48687"/>
                </a:lnTo>
                <a:lnTo>
                  <a:pt x="4445" y="51508"/>
                </a:lnTo>
                <a:lnTo>
                  <a:pt x="5737" y="59722"/>
                </a:lnTo>
                <a:lnTo>
                  <a:pt x="7034" y="62675"/>
                </a:lnTo>
                <a:lnTo>
                  <a:pt x="8851" y="64643"/>
                </a:lnTo>
                <a:lnTo>
                  <a:pt x="11015" y="65956"/>
                </a:lnTo>
                <a:lnTo>
                  <a:pt x="12458" y="68735"/>
                </a:lnTo>
                <a:lnTo>
                  <a:pt x="14061" y="76904"/>
                </a:lnTo>
                <a:lnTo>
                  <a:pt x="14963" y="83111"/>
                </a:lnTo>
                <a:lnTo>
                  <a:pt x="17714" y="89644"/>
                </a:lnTo>
                <a:lnTo>
                  <a:pt x="22112" y="97944"/>
                </a:lnTo>
                <a:lnTo>
                  <a:pt x="27241" y="104808"/>
                </a:lnTo>
                <a:lnTo>
                  <a:pt x="35484" y="114028"/>
                </a:lnTo>
                <a:lnTo>
                  <a:pt x="37343" y="116976"/>
                </a:lnTo>
                <a:lnTo>
                  <a:pt x="39408" y="122792"/>
                </a:lnTo>
                <a:lnTo>
                  <a:pt x="40912" y="123771"/>
                </a:lnTo>
                <a:lnTo>
                  <a:pt x="42866" y="123472"/>
                </a:lnTo>
                <a:lnTo>
                  <a:pt x="45122" y="122320"/>
                </a:lnTo>
                <a:lnTo>
                  <a:pt x="46625" y="120599"/>
                </a:lnTo>
                <a:lnTo>
                  <a:pt x="47628" y="118499"/>
                </a:lnTo>
                <a:lnTo>
                  <a:pt x="48296" y="116147"/>
                </a:lnTo>
                <a:lnTo>
                  <a:pt x="49694" y="114579"/>
                </a:lnTo>
                <a:lnTo>
                  <a:pt x="51579" y="113534"/>
                </a:lnTo>
                <a:lnTo>
                  <a:pt x="53788" y="112837"/>
                </a:lnTo>
                <a:lnTo>
                  <a:pt x="58782" y="109522"/>
                </a:lnTo>
                <a:lnTo>
                  <a:pt x="65129" y="104874"/>
                </a:lnTo>
                <a:lnTo>
                  <a:pt x="74300" y="99633"/>
                </a:lnTo>
                <a:lnTo>
                  <a:pt x="81318" y="96902"/>
                </a:lnTo>
                <a:lnTo>
                  <a:pt x="89806" y="94129"/>
                </a:lnTo>
                <a:lnTo>
                  <a:pt x="99275" y="91328"/>
                </a:lnTo>
                <a:lnTo>
                  <a:pt x="108445" y="89460"/>
                </a:lnTo>
                <a:lnTo>
                  <a:pt x="117416" y="88215"/>
                </a:lnTo>
                <a:lnTo>
                  <a:pt x="126254" y="87385"/>
                </a:lnTo>
                <a:lnTo>
                  <a:pt x="136909" y="86832"/>
                </a:lnTo>
                <a:lnTo>
                  <a:pt x="161447" y="86217"/>
                </a:lnTo>
                <a:lnTo>
                  <a:pt x="171801" y="87006"/>
                </a:lnTo>
                <a:lnTo>
                  <a:pt x="180608" y="88484"/>
                </a:lnTo>
                <a:lnTo>
                  <a:pt x="217533" y="97700"/>
                </a:lnTo>
                <a:lnTo>
                  <a:pt x="226336" y="101329"/>
                </a:lnTo>
                <a:lnTo>
                  <a:pt x="234110" y="105652"/>
                </a:lnTo>
                <a:lnTo>
                  <a:pt x="241198" y="110440"/>
                </a:lnTo>
                <a:lnTo>
                  <a:pt x="247828" y="114584"/>
                </a:lnTo>
                <a:lnTo>
                  <a:pt x="254153" y="118300"/>
                </a:lnTo>
                <a:lnTo>
                  <a:pt x="260275" y="121729"/>
                </a:lnTo>
                <a:lnTo>
                  <a:pt x="269118" y="127825"/>
                </a:lnTo>
                <a:lnTo>
                  <a:pt x="279777" y="135699"/>
                </a:lnTo>
                <a:lnTo>
                  <a:pt x="291645" y="144758"/>
                </a:lnTo>
                <a:lnTo>
                  <a:pt x="300509" y="151751"/>
                </a:lnTo>
                <a:lnTo>
                  <a:pt x="307371" y="157365"/>
                </a:lnTo>
                <a:lnTo>
                  <a:pt x="312898" y="162060"/>
                </a:lnTo>
                <a:lnTo>
                  <a:pt x="319441" y="169952"/>
                </a:lnTo>
                <a:lnTo>
                  <a:pt x="326660" y="179977"/>
                </a:lnTo>
                <a:lnTo>
                  <a:pt x="334330" y="191422"/>
                </a:lnTo>
                <a:lnTo>
                  <a:pt x="339444" y="201910"/>
                </a:lnTo>
                <a:lnTo>
                  <a:pt x="342852" y="211759"/>
                </a:lnTo>
                <a:lnTo>
                  <a:pt x="345125" y="221183"/>
                </a:lnTo>
                <a:lnTo>
                  <a:pt x="345688" y="229370"/>
                </a:lnTo>
                <a:lnTo>
                  <a:pt x="345110" y="236733"/>
                </a:lnTo>
                <a:lnTo>
                  <a:pt x="343773" y="243547"/>
                </a:lnTo>
                <a:lnTo>
                  <a:pt x="342881" y="249995"/>
                </a:lnTo>
                <a:lnTo>
                  <a:pt x="342287" y="256199"/>
                </a:lnTo>
                <a:lnTo>
                  <a:pt x="341890" y="262239"/>
                </a:lnTo>
                <a:lnTo>
                  <a:pt x="340674" y="266266"/>
                </a:lnTo>
                <a:lnTo>
                  <a:pt x="338910" y="268951"/>
                </a:lnTo>
                <a:lnTo>
                  <a:pt x="329236" y="277810"/>
                </a:lnTo>
                <a:lnTo>
                  <a:pt x="320967" y="285937"/>
                </a:lnTo>
                <a:lnTo>
                  <a:pt x="312784" y="291548"/>
                </a:lnTo>
                <a:lnTo>
                  <a:pt x="303749" y="296265"/>
                </a:lnTo>
                <a:lnTo>
                  <a:pt x="296558" y="298361"/>
                </a:lnTo>
                <a:lnTo>
                  <a:pt x="287648" y="301833"/>
                </a:lnTo>
                <a:lnTo>
                  <a:pt x="277337" y="305598"/>
                </a:lnTo>
                <a:lnTo>
                  <a:pt x="271921" y="306602"/>
                </a:lnTo>
                <a:lnTo>
                  <a:pt x="238228" y="3171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4"/>
          <p:cNvSpPr/>
          <p:nvPr/>
        </p:nvSpPr>
        <p:spPr>
          <a:xfrm>
            <a:off x="1434464" y="3326129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41456" y="17146"/>
                </a:lnTo>
                <a:lnTo>
                  <a:pt x="49545" y="16193"/>
                </a:lnTo>
                <a:lnTo>
                  <a:pt x="59700" y="14606"/>
                </a:lnTo>
                <a:lnTo>
                  <a:pt x="71233" y="12595"/>
                </a:lnTo>
                <a:lnTo>
                  <a:pt x="81779" y="11254"/>
                </a:lnTo>
                <a:lnTo>
                  <a:pt x="91667" y="10360"/>
                </a:lnTo>
                <a:lnTo>
                  <a:pt x="101116" y="9765"/>
                </a:lnTo>
                <a:lnTo>
                  <a:pt x="110273" y="8415"/>
                </a:lnTo>
                <a:lnTo>
                  <a:pt x="119236" y="6562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5"/>
          <p:cNvSpPr/>
          <p:nvPr/>
        </p:nvSpPr>
        <p:spPr>
          <a:xfrm>
            <a:off x="1254454" y="3171825"/>
            <a:ext cx="59996" cy="531496"/>
          </a:xfrm>
          <a:custGeom>
            <a:avLst/>
            <a:gdLst/>
            <a:ahLst/>
            <a:cxnLst/>
            <a:rect l="0" t="0" r="0" b="0"/>
            <a:pathLst>
              <a:path w="59996" h="531496">
                <a:moveTo>
                  <a:pt x="17133" y="0"/>
                </a:moveTo>
                <a:lnTo>
                  <a:pt x="12582" y="13652"/>
                </a:lnTo>
                <a:lnTo>
                  <a:pt x="10289" y="17674"/>
                </a:lnTo>
                <a:lnTo>
                  <a:pt x="7808" y="20355"/>
                </a:lnTo>
                <a:lnTo>
                  <a:pt x="5201" y="22142"/>
                </a:lnTo>
                <a:lnTo>
                  <a:pt x="3463" y="24286"/>
                </a:lnTo>
                <a:lnTo>
                  <a:pt x="2305" y="26668"/>
                </a:lnTo>
                <a:lnTo>
                  <a:pt x="446" y="32784"/>
                </a:lnTo>
                <a:lnTo>
                  <a:pt x="78" y="43694"/>
                </a:lnTo>
                <a:lnTo>
                  <a:pt x="0" y="81095"/>
                </a:lnTo>
                <a:lnTo>
                  <a:pt x="948" y="86448"/>
                </a:lnTo>
                <a:lnTo>
                  <a:pt x="2533" y="90970"/>
                </a:lnTo>
                <a:lnTo>
                  <a:pt x="4542" y="94936"/>
                </a:lnTo>
                <a:lnTo>
                  <a:pt x="5882" y="98533"/>
                </a:lnTo>
                <a:lnTo>
                  <a:pt x="7370" y="105070"/>
                </a:lnTo>
                <a:lnTo>
                  <a:pt x="8208" y="114105"/>
                </a:lnTo>
                <a:lnTo>
                  <a:pt x="9278" y="119885"/>
                </a:lnTo>
                <a:lnTo>
                  <a:pt x="13007" y="136467"/>
                </a:lnTo>
                <a:lnTo>
                  <a:pt x="14382" y="144318"/>
                </a:lnTo>
                <a:lnTo>
                  <a:pt x="15910" y="158121"/>
                </a:lnTo>
                <a:lnTo>
                  <a:pt x="16590" y="173146"/>
                </a:lnTo>
                <a:lnTo>
                  <a:pt x="17026" y="196973"/>
                </a:lnTo>
                <a:lnTo>
                  <a:pt x="17101" y="221346"/>
                </a:lnTo>
                <a:lnTo>
                  <a:pt x="18064" y="228526"/>
                </a:lnTo>
                <a:lnTo>
                  <a:pt x="19659" y="234265"/>
                </a:lnTo>
                <a:lnTo>
                  <a:pt x="21674" y="239044"/>
                </a:lnTo>
                <a:lnTo>
                  <a:pt x="23018" y="246040"/>
                </a:lnTo>
                <a:lnTo>
                  <a:pt x="23914" y="254514"/>
                </a:lnTo>
                <a:lnTo>
                  <a:pt x="24511" y="263974"/>
                </a:lnTo>
                <a:lnTo>
                  <a:pt x="25862" y="271232"/>
                </a:lnTo>
                <a:lnTo>
                  <a:pt x="27715" y="277024"/>
                </a:lnTo>
                <a:lnTo>
                  <a:pt x="29902" y="281837"/>
                </a:lnTo>
                <a:lnTo>
                  <a:pt x="31361" y="286951"/>
                </a:lnTo>
                <a:lnTo>
                  <a:pt x="32981" y="297714"/>
                </a:lnTo>
                <a:lnTo>
                  <a:pt x="33702" y="308847"/>
                </a:lnTo>
                <a:lnTo>
                  <a:pt x="34022" y="320145"/>
                </a:lnTo>
                <a:lnTo>
                  <a:pt x="34164" y="331516"/>
                </a:lnTo>
                <a:lnTo>
                  <a:pt x="35155" y="336263"/>
                </a:lnTo>
                <a:lnTo>
                  <a:pt x="36767" y="340381"/>
                </a:lnTo>
                <a:lnTo>
                  <a:pt x="38795" y="344078"/>
                </a:lnTo>
                <a:lnTo>
                  <a:pt x="40147" y="350353"/>
                </a:lnTo>
                <a:lnTo>
                  <a:pt x="41048" y="358346"/>
                </a:lnTo>
                <a:lnTo>
                  <a:pt x="42049" y="374529"/>
                </a:lnTo>
                <a:lnTo>
                  <a:pt x="43565" y="390901"/>
                </a:lnTo>
                <a:lnTo>
                  <a:pt x="45232" y="397760"/>
                </a:lnTo>
                <a:lnTo>
                  <a:pt x="47296" y="405191"/>
                </a:lnTo>
                <a:lnTo>
                  <a:pt x="48672" y="412050"/>
                </a:lnTo>
                <a:lnTo>
                  <a:pt x="50200" y="424750"/>
                </a:lnTo>
                <a:lnTo>
                  <a:pt x="51061" y="438060"/>
                </a:lnTo>
                <a:lnTo>
                  <a:pt x="51351" y="452043"/>
                </a:lnTo>
                <a:lnTo>
                  <a:pt x="51391" y="461575"/>
                </a:lnTo>
                <a:lnTo>
                  <a:pt x="52354" y="466784"/>
                </a:lnTo>
                <a:lnTo>
                  <a:pt x="53949" y="472162"/>
                </a:lnTo>
                <a:lnTo>
                  <a:pt x="55964" y="477652"/>
                </a:lnTo>
                <a:lnTo>
                  <a:pt x="57308" y="483217"/>
                </a:lnTo>
                <a:lnTo>
                  <a:pt x="58801" y="494481"/>
                </a:lnTo>
                <a:lnTo>
                  <a:pt x="59890" y="509336"/>
                </a:lnTo>
                <a:lnTo>
                  <a:pt x="59995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6"/>
          <p:cNvSpPr/>
          <p:nvPr/>
        </p:nvSpPr>
        <p:spPr>
          <a:xfrm>
            <a:off x="-905827" y="5992177"/>
            <a:ext cx="1" cy="93076"/>
          </a:xfrm>
          <a:custGeom>
            <a:avLst/>
            <a:gdLst/>
            <a:ahLst/>
            <a:cxnLst/>
            <a:rect l="0" t="0" r="0" b="0"/>
            <a:pathLst>
              <a:path w="1" h="93076">
                <a:moveTo>
                  <a:pt x="0" y="77152"/>
                </a:moveTo>
                <a:lnTo>
                  <a:pt x="0" y="930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7"/>
          <p:cNvSpPr/>
          <p:nvPr/>
        </p:nvSpPr>
        <p:spPr>
          <a:xfrm>
            <a:off x="1391602" y="3703320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13652" y="17145"/>
                </a:lnTo>
                <a:lnTo>
                  <a:pt x="19579" y="16192"/>
                </a:lnTo>
                <a:lnTo>
                  <a:pt x="25435" y="14605"/>
                </a:lnTo>
                <a:lnTo>
                  <a:pt x="31244" y="12594"/>
                </a:lnTo>
                <a:lnTo>
                  <a:pt x="36069" y="11253"/>
                </a:lnTo>
                <a:lnTo>
                  <a:pt x="40239" y="10359"/>
                </a:lnTo>
                <a:lnTo>
                  <a:pt x="43971" y="9764"/>
                </a:lnTo>
                <a:lnTo>
                  <a:pt x="47411" y="9366"/>
                </a:lnTo>
                <a:lnTo>
                  <a:pt x="50658" y="9102"/>
                </a:lnTo>
                <a:lnTo>
                  <a:pt x="53774" y="8925"/>
                </a:lnTo>
                <a:lnTo>
                  <a:pt x="59777" y="8729"/>
                </a:lnTo>
                <a:lnTo>
                  <a:pt x="73592" y="8619"/>
                </a:lnTo>
                <a:lnTo>
                  <a:pt x="99309" y="8581"/>
                </a:lnTo>
                <a:lnTo>
                  <a:pt x="104306" y="7626"/>
                </a:lnTo>
                <a:lnTo>
                  <a:pt x="108590" y="6036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8"/>
          <p:cNvSpPr/>
          <p:nvPr/>
        </p:nvSpPr>
        <p:spPr>
          <a:xfrm>
            <a:off x="1494472" y="429482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32965" y="8573"/>
                </a:lnTo>
                <a:lnTo>
                  <a:pt x="42932" y="7620"/>
                </a:lnTo>
                <a:lnTo>
                  <a:pt x="53386" y="6032"/>
                </a:lnTo>
                <a:lnTo>
                  <a:pt x="64166" y="4022"/>
                </a:lnTo>
                <a:lnTo>
                  <a:pt x="75162" y="2681"/>
                </a:lnTo>
                <a:lnTo>
                  <a:pt x="86303" y="1788"/>
                </a:lnTo>
                <a:lnTo>
                  <a:pt x="97540" y="1192"/>
                </a:lnTo>
                <a:lnTo>
                  <a:pt x="125266" y="53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9"/>
          <p:cNvSpPr/>
          <p:nvPr/>
        </p:nvSpPr>
        <p:spPr>
          <a:xfrm>
            <a:off x="6886720" y="4801420"/>
            <a:ext cx="42718" cy="50616"/>
          </a:xfrm>
          <a:custGeom>
            <a:avLst/>
            <a:gdLst/>
            <a:ahLst/>
            <a:cxnLst/>
            <a:rect l="0" t="0" r="0" b="0"/>
            <a:pathLst>
              <a:path w="42718" h="50616">
                <a:moveTo>
                  <a:pt x="42717" y="16325"/>
                </a:moveTo>
                <a:lnTo>
                  <a:pt x="38166" y="11774"/>
                </a:lnTo>
                <a:lnTo>
                  <a:pt x="35873" y="10433"/>
                </a:lnTo>
                <a:lnTo>
                  <a:pt x="33392" y="9539"/>
                </a:lnTo>
                <a:lnTo>
                  <a:pt x="30785" y="8944"/>
                </a:lnTo>
                <a:lnTo>
                  <a:pt x="29048" y="9499"/>
                </a:lnTo>
                <a:lnTo>
                  <a:pt x="27889" y="10822"/>
                </a:lnTo>
                <a:lnTo>
                  <a:pt x="27116" y="12656"/>
                </a:lnTo>
                <a:lnTo>
                  <a:pt x="25650" y="13879"/>
                </a:lnTo>
                <a:lnTo>
                  <a:pt x="23719" y="14694"/>
                </a:lnTo>
                <a:lnTo>
                  <a:pt x="21479" y="15237"/>
                </a:lnTo>
                <a:lnTo>
                  <a:pt x="19986" y="16552"/>
                </a:lnTo>
                <a:lnTo>
                  <a:pt x="18991" y="18381"/>
                </a:lnTo>
                <a:lnTo>
                  <a:pt x="17393" y="23610"/>
                </a:lnTo>
                <a:lnTo>
                  <a:pt x="17262" y="24992"/>
                </a:lnTo>
                <a:lnTo>
                  <a:pt x="17174" y="26865"/>
                </a:lnTo>
                <a:lnTo>
                  <a:pt x="17116" y="29067"/>
                </a:lnTo>
                <a:lnTo>
                  <a:pt x="18029" y="30534"/>
                </a:lnTo>
                <a:lnTo>
                  <a:pt x="19591" y="31513"/>
                </a:lnTo>
                <a:lnTo>
                  <a:pt x="21584" y="32165"/>
                </a:lnTo>
                <a:lnTo>
                  <a:pt x="23866" y="32600"/>
                </a:lnTo>
                <a:lnTo>
                  <a:pt x="26340" y="32890"/>
                </a:lnTo>
                <a:lnTo>
                  <a:pt x="28942" y="33083"/>
                </a:lnTo>
                <a:lnTo>
                  <a:pt x="30676" y="32259"/>
                </a:lnTo>
                <a:lnTo>
                  <a:pt x="31832" y="30758"/>
                </a:lnTo>
                <a:lnTo>
                  <a:pt x="32603" y="28804"/>
                </a:lnTo>
                <a:lnTo>
                  <a:pt x="34069" y="27502"/>
                </a:lnTo>
                <a:lnTo>
                  <a:pt x="36000" y="26634"/>
                </a:lnTo>
                <a:lnTo>
                  <a:pt x="38239" y="26055"/>
                </a:lnTo>
                <a:lnTo>
                  <a:pt x="38778" y="24717"/>
                </a:lnTo>
                <a:lnTo>
                  <a:pt x="38187" y="22872"/>
                </a:lnTo>
                <a:lnTo>
                  <a:pt x="36840" y="20689"/>
                </a:lnTo>
                <a:lnTo>
                  <a:pt x="34989" y="17329"/>
                </a:lnTo>
                <a:lnTo>
                  <a:pt x="27000" y="1946"/>
                </a:lnTo>
                <a:lnTo>
                  <a:pt x="25572" y="1024"/>
                </a:lnTo>
                <a:lnTo>
                  <a:pt x="23667" y="409"/>
                </a:lnTo>
                <a:lnTo>
                  <a:pt x="21445" y="0"/>
                </a:lnTo>
                <a:lnTo>
                  <a:pt x="19010" y="679"/>
                </a:lnTo>
                <a:lnTo>
                  <a:pt x="16435" y="2084"/>
                </a:lnTo>
                <a:lnTo>
                  <a:pt x="13765" y="3973"/>
                </a:lnTo>
                <a:lnTo>
                  <a:pt x="11034" y="5233"/>
                </a:lnTo>
                <a:lnTo>
                  <a:pt x="8259" y="6072"/>
                </a:lnTo>
                <a:lnTo>
                  <a:pt x="5458" y="6633"/>
                </a:lnTo>
                <a:lnTo>
                  <a:pt x="3591" y="7958"/>
                </a:lnTo>
                <a:lnTo>
                  <a:pt x="2345" y="9795"/>
                </a:lnTo>
                <a:lnTo>
                  <a:pt x="1515" y="11971"/>
                </a:lnTo>
                <a:lnTo>
                  <a:pt x="961" y="14375"/>
                </a:lnTo>
                <a:lnTo>
                  <a:pt x="592" y="16930"/>
                </a:lnTo>
                <a:lnTo>
                  <a:pt x="0" y="23323"/>
                </a:lnTo>
                <a:lnTo>
                  <a:pt x="904" y="24800"/>
                </a:lnTo>
                <a:lnTo>
                  <a:pt x="2460" y="26738"/>
                </a:lnTo>
                <a:lnTo>
                  <a:pt x="4449" y="28982"/>
                </a:lnTo>
                <a:lnTo>
                  <a:pt x="9199" y="34015"/>
                </a:lnTo>
                <a:lnTo>
                  <a:pt x="11800" y="36691"/>
                </a:lnTo>
                <a:lnTo>
                  <a:pt x="13533" y="39427"/>
                </a:lnTo>
                <a:lnTo>
                  <a:pt x="14688" y="42204"/>
                </a:lnTo>
                <a:lnTo>
                  <a:pt x="15459" y="45008"/>
                </a:lnTo>
                <a:lnTo>
                  <a:pt x="16925" y="46877"/>
                </a:lnTo>
                <a:lnTo>
                  <a:pt x="18855" y="48123"/>
                </a:lnTo>
                <a:lnTo>
                  <a:pt x="21094" y="48953"/>
                </a:lnTo>
                <a:lnTo>
                  <a:pt x="23539" y="49507"/>
                </a:lnTo>
                <a:lnTo>
                  <a:pt x="26122" y="49876"/>
                </a:lnTo>
                <a:lnTo>
                  <a:pt x="28796" y="50123"/>
                </a:lnTo>
                <a:lnTo>
                  <a:pt x="31532" y="50286"/>
                </a:lnTo>
                <a:lnTo>
                  <a:pt x="41056" y="50572"/>
                </a:lnTo>
                <a:lnTo>
                  <a:pt x="40657" y="49633"/>
                </a:lnTo>
                <a:lnTo>
                  <a:pt x="39439" y="48056"/>
                </a:lnTo>
                <a:lnTo>
                  <a:pt x="35191" y="43230"/>
                </a:lnTo>
                <a:lnTo>
                  <a:pt x="29904" y="37843"/>
                </a:lnTo>
                <a:lnTo>
                  <a:pt x="27507" y="36385"/>
                </a:lnTo>
                <a:lnTo>
                  <a:pt x="24957" y="35413"/>
                </a:lnTo>
                <a:lnTo>
                  <a:pt x="22304" y="34766"/>
                </a:lnTo>
                <a:lnTo>
                  <a:pt x="20536" y="35286"/>
                </a:lnTo>
                <a:lnTo>
                  <a:pt x="19358" y="36586"/>
                </a:lnTo>
                <a:lnTo>
                  <a:pt x="18572" y="38405"/>
                </a:lnTo>
                <a:lnTo>
                  <a:pt x="19001" y="39617"/>
                </a:lnTo>
                <a:lnTo>
                  <a:pt x="20239" y="40425"/>
                </a:lnTo>
                <a:lnTo>
                  <a:pt x="22016" y="40964"/>
                </a:lnTo>
                <a:lnTo>
                  <a:pt x="23202" y="42276"/>
                </a:lnTo>
                <a:lnTo>
                  <a:pt x="23992" y="44103"/>
                </a:lnTo>
                <a:lnTo>
                  <a:pt x="24518" y="46274"/>
                </a:lnTo>
                <a:lnTo>
                  <a:pt x="25822" y="47721"/>
                </a:lnTo>
                <a:lnTo>
                  <a:pt x="27644" y="48685"/>
                </a:lnTo>
                <a:lnTo>
                  <a:pt x="29811" y="49328"/>
                </a:lnTo>
                <a:lnTo>
                  <a:pt x="32208" y="48805"/>
                </a:lnTo>
                <a:lnTo>
                  <a:pt x="34759" y="47503"/>
                </a:lnTo>
                <a:lnTo>
                  <a:pt x="37412" y="45683"/>
                </a:lnTo>
                <a:lnTo>
                  <a:pt x="39180" y="43517"/>
                </a:lnTo>
                <a:lnTo>
                  <a:pt x="40359" y="41120"/>
                </a:lnTo>
                <a:lnTo>
                  <a:pt x="42251" y="34981"/>
                </a:lnTo>
                <a:lnTo>
                  <a:pt x="42407" y="33525"/>
                </a:lnTo>
                <a:lnTo>
                  <a:pt x="42510" y="31601"/>
                </a:lnTo>
                <a:lnTo>
                  <a:pt x="42579" y="29366"/>
                </a:lnTo>
                <a:lnTo>
                  <a:pt x="41673" y="25972"/>
                </a:lnTo>
                <a:lnTo>
                  <a:pt x="40116" y="21804"/>
                </a:lnTo>
                <a:lnTo>
                  <a:pt x="38126" y="17120"/>
                </a:lnTo>
                <a:lnTo>
                  <a:pt x="35846" y="13997"/>
                </a:lnTo>
                <a:lnTo>
                  <a:pt x="33374" y="11916"/>
                </a:lnTo>
                <a:lnTo>
                  <a:pt x="30774" y="10528"/>
                </a:lnTo>
                <a:lnTo>
                  <a:pt x="29040" y="10555"/>
                </a:lnTo>
                <a:lnTo>
                  <a:pt x="27884" y="11526"/>
                </a:lnTo>
                <a:lnTo>
                  <a:pt x="27113" y="13126"/>
                </a:lnTo>
                <a:lnTo>
                  <a:pt x="26599" y="17049"/>
                </a:lnTo>
                <a:lnTo>
                  <a:pt x="26257" y="22523"/>
                </a:lnTo>
                <a:lnTo>
                  <a:pt x="26028" y="29030"/>
                </a:lnTo>
                <a:lnTo>
                  <a:pt x="26829" y="34319"/>
                </a:lnTo>
                <a:lnTo>
                  <a:pt x="28315" y="38799"/>
                </a:lnTo>
                <a:lnTo>
                  <a:pt x="32993" y="48280"/>
                </a:lnTo>
                <a:lnTo>
                  <a:pt x="34329" y="48106"/>
                </a:lnTo>
                <a:lnTo>
                  <a:pt x="36173" y="47037"/>
                </a:lnTo>
                <a:lnTo>
                  <a:pt x="38354" y="45372"/>
                </a:lnTo>
                <a:lnTo>
                  <a:pt x="39809" y="43310"/>
                </a:lnTo>
                <a:lnTo>
                  <a:pt x="40778" y="40982"/>
                </a:lnTo>
                <a:lnTo>
                  <a:pt x="42335" y="34953"/>
                </a:lnTo>
                <a:lnTo>
                  <a:pt x="42462" y="33506"/>
                </a:lnTo>
                <a:lnTo>
                  <a:pt x="42547" y="31589"/>
                </a:lnTo>
                <a:lnTo>
                  <a:pt x="42684" y="26219"/>
                </a:lnTo>
                <a:lnTo>
                  <a:pt x="41742" y="25778"/>
                </a:lnTo>
                <a:lnTo>
                  <a:pt x="40162" y="25484"/>
                </a:lnTo>
                <a:lnTo>
                  <a:pt x="38156" y="25289"/>
                </a:lnTo>
                <a:lnTo>
                  <a:pt x="35866" y="25158"/>
                </a:lnTo>
                <a:lnTo>
                  <a:pt x="30782" y="25013"/>
                </a:lnTo>
                <a:lnTo>
                  <a:pt x="29046" y="25927"/>
                </a:lnTo>
                <a:lnTo>
                  <a:pt x="27888" y="27489"/>
                </a:lnTo>
                <a:lnTo>
                  <a:pt x="26030" y="32288"/>
                </a:lnTo>
                <a:lnTo>
                  <a:pt x="25877" y="33634"/>
                </a:lnTo>
                <a:lnTo>
                  <a:pt x="25775" y="35485"/>
                </a:lnTo>
                <a:lnTo>
                  <a:pt x="25662" y="40080"/>
                </a:lnTo>
                <a:lnTo>
                  <a:pt x="25572" y="506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0"/>
          <p:cNvSpPr/>
          <p:nvPr/>
        </p:nvSpPr>
        <p:spPr>
          <a:xfrm>
            <a:off x="7075534" y="4605112"/>
            <a:ext cx="59519" cy="41046"/>
          </a:xfrm>
          <a:custGeom>
            <a:avLst/>
            <a:gdLst/>
            <a:ahLst/>
            <a:cxnLst/>
            <a:rect l="0" t="0" r="0" b="0"/>
            <a:pathLst>
              <a:path w="59519" h="41046">
                <a:moveTo>
                  <a:pt x="25353" y="15465"/>
                </a:moveTo>
                <a:lnTo>
                  <a:pt x="20802" y="10915"/>
                </a:lnTo>
                <a:lnTo>
                  <a:pt x="19462" y="10526"/>
                </a:lnTo>
                <a:lnTo>
                  <a:pt x="18568" y="11220"/>
                </a:lnTo>
                <a:lnTo>
                  <a:pt x="17972" y="12635"/>
                </a:lnTo>
                <a:lnTo>
                  <a:pt x="16623" y="13578"/>
                </a:lnTo>
                <a:lnTo>
                  <a:pt x="14770" y="14207"/>
                </a:lnTo>
                <a:lnTo>
                  <a:pt x="12583" y="14627"/>
                </a:lnTo>
                <a:lnTo>
                  <a:pt x="11124" y="15859"/>
                </a:lnTo>
                <a:lnTo>
                  <a:pt x="10152" y="17632"/>
                </a:lnTo>
                <a:lnTo>
                  <a:pt x="8592" y="22772"/>
                </a:lnTo>
                <a:lnTo>
                  <a:pt x="7511" y="24146"/>
                </a:lnTo>
                <a:lnTo>
                  <a:pt x="5839" y="26015"/>
                </a:lnTo>
                <a:lnTo>
                  <a:pt x="3771" y="28214"/>
                </a:lnTo>
                <a:lnTo>
                  <a:pt x="2392" y="30632"/>
                </a:lnTo>
                <a:lnTo>
                  <a:pt x="1474" y="33196"/>
                </a:lnTo>
                <a:lnTo>
                  <a:pt x="0" y="39605"/>
                </a:lnTo>
                <a:lnTo>
                  <a:pt x="1783" y="40131"/>
                </a:lnTo>
                <a:lnTo>
                  <a:pt x="4878" y="40481"/>
                </a:lnTo>
                <a:lnTo>
                  <a:pt x="14429" y="41045"/>
                </a:lnTo>
                <a:lnTo>
                  <a:pt x="16165" y="40138"/>
                </a:lnTo>
                <a:lnTo>
                  <a:pt x="18275" y="38581"/>
                </a:lnTo>
                <a:lnTo>
                  <a:pt x="23955" y="33790"/>
                </a:lnTo>
                <a:lnTo>
                  <a:pt x="25374" y="31491"/>
                </a:lnTo>
                <a:lnTo>
                  <a:pt x="27271" y="28054"/>
                </a:lnTo>
                <a:lnTo>
                  <a:pt x="32611" y="17952"/>
                </a:lnTo>
                <a:lnTo>
                  <a:pt x="38087" y="7100"/>
                </a:lnTo>
                <a:lnTo>
                  <a:pt x="38605" y="4173"/>
                </a:lnTo>
                <a:lnTo>
                  <a:pt x="37998" y="2222"/>
                </a:lnTo>
                <a:lnTo>
                  <a:pt x="36641" y="922"/>
                </a:lnTo>
                <a:lnTo>
                  <a:pt x="34783" y="1007"/>
                </a:lnTo>
                <a:lnTo>
                  <a:pt x="32592" y="2017"/>
                </a:lnTo>
                <a:lnTo>
                  <a:pt x="26783" y="5929"/>
                </a:lnTo>
                <a:lnTo>
                  <a:pt x="26306" y="7203"/>
                </a:lnTo>
                <a:lnTo>
                  <a:pt x="25989" y="9005"/>
                </a:lnTo>
                <a:lnTo>
                  <a:pt x="25479" y="14189"/>
                </a:lnTo>
                <a:lnTo>
                  <a:pt x="25364" y="30115"/>
                </a:lnTo>
                <a:lnTo>
                  <a:pt x="26313" y="31899"/>
                </a:lnTo>
                <a:lnTo>
                  <a:pt x="27898" y="34041"/>
                </a:lnTo>
                <a:lnTo>
                  <a:pt x="32735" y="39772"/>
                </a:lnTo>
                <a:lnTo>
                  <a:pt x="34084" y="40242"/>
                </a:lnTo>
                <a:lnTo>
                  <a:pt x="35936" y="40556"/>
                </a:lnTo>
                <a:lnTo>
                  <a:pt x="38124" y="40764"/>
                </a:lnTo>
                <a:lnTo>
                  <a:pt x="39582" y="39951"/>
                </a:lnTo>
                <a:lnTo>
                  <a:pt x="40554" y="38457"/>
                </a:lnTo>
                <a:lnTo>
                  <a:pt x="42114" y="33765"/>
                </a:lnTo>
                <a:lnTo>
                  <a:pt x="42242" y="31475"/>
                </a:lnTo>
                <a:lnTo>
                  <a:pt x="42464" y="17950"/>
                </a:lnTo>
                <a:lnTo>
                  <a:pt x="41523" y="17122"/>
                </a:lnTo>
                <a:lnTo>
                  <a:pt x="39943" y="16570"/>
                </a:lnTo>
                <a:lnTo>
                  <a:pt x="37937" y="16201"/>
                </a:lnTo>
                <a:lnTo>
                  <a:pt x="35648" y="15956"/>
                </a:lnTo>
                <a:lnTo>
                  <a:pt x="33168" y="15792"/>
                </a:lnTo>
                <a:lnTo>
                  <a:pt x="30564" y="15683"/>
                </a:lnTo>
                <a:lnTo>
                  <a:pt x="28826" y="16563"/>
                </a:lnTo>
                <a:lnTo>
                  <a:pt x="27669" y="18102"/>
                </a:lnTo>
                <a:lnTo>
                  <a:pt x="26897" y="20080"/>
                </a:lnTo>
                <a:lnTo>
                  <a:pt x="26382" y="22352"/>
                </a:lnTo>
                <a:lnTo>
                  <a:pt x="26040" y="24819"/>
                </a:lnTo>
                <a:lnTo>
                  <a:pt x="25489" y="31071"/>
                </a:lnTo>
                <a:lnTo>
                  <a:pt x="26396" y="31584"/>
                </a:lnTo>
                <a:lnTo>
                  <a:pt x="27954" y="31926"/>
                </a:lnTo>
                <a:lnTo>
                  <a:pt x="29944" y="32154"/>
                </a:lnTo>
                <a:lnTo>
                  <a:pt x="33177" y="32306"/>
                </a:lnTo>
                <a:lnTo>
                  <a:pt x="48338" y="32570"/>
                </a:lnTo>
                <a:lnTo>
                  <a:pt x="50201" y="31631"/>
                </a:lnTo>
                <a:lnTo>
                  <a:pt x="52396" y="30053"/>
                </a:lnTo>
                <a:lnTo>
                  <a:pt x="54812" y="28048"/>
                </a:lnTo>
                <a:lnTo>
                  <a:pt x="56422" y="25758"/>
                </a:lnTo>
                <a:lnTo>
                  <a:pt x="57496" y="23280"/>
                </a:lnTo>
                <a:lnTo>
                  <a:pt x="58212" y="20675"/>
                </a:lnTo>
                <a:lnTo>
                  <a:pt x="58689" y="17986"/>
                </a:lnTo>
                <a:lnTo>
                  <a:pt x="59007" y="15241"/>
                </a:lnTo>
                <a:lnTo>
                  <a:pt x="59218" y="12458"/>
                </a:lnTo>
                <a:lnTo>
                  <a:pt x="59360" y="9650"/>
                </a:lnTo>
                <a:lnTo>
                  <a:pt x="59518" y="3991"/>
                </a:lnTo>
                <a:lnTo>
                  <a:pt x="57654" y="2100"/>
                </a:lnTo>
                <a:lnTo>
                  <a:pt x="54507" y="840"/>
                </a:lnTo>
                <a:lnTo>
                  <a:pt x="50504" y="0"/>
                </a:lnTo>
                <a:lnTo>
                  <a:pt x="47835" y="392"/>
                </a:lnTo>
                <a:lnTo>
                  <a:pt x="46056" y="1607"/>
                </a:lnTo>
                <a:lnTo>
                  <a:pt x="44871" y="3369"/>
                </a:lnTo>
                <a:lnTo>
                  <a:pt x="43127" y="4543"/>
                </a:lnTo>
                <a:lnTo>
                  <a:pt x="41013" y="5327"/>
                </a:lnTo>
                <a:lnTo>
                  <a:pt x="38650" y="5849"/>
                </a:lnTo>
                <a:lnTo>
                  <a:pt x="36123" y="7149"/>
                </a:lnTo>
                <a:lnTo>
                  <a:pt x="33486" y="8969"/>
                </a:lnTo>
                <a:lnTo>
                  <a:pt x="30774" y="11134"/>
                </a:lnTo>
                <a:lnTo>
                  <a:pt x="28968" y="13530"/>
                </a:lnTo>
                <a:lnTo>
                  <a:pt x="27763" y="16080"/>
                </a:lnTo>
                <a:lnTo>
                  <a:pt x="25396" y="23900"/>
                </a:lnTo>
                <a:lnTo>
                  <a:pt x="25365" y="19446"/>
                </a:lnTo>
                <a:lnTo>
                  <a:pt x="26313" y="17167"/>
                </a:lnTo>
                <a:lnTo>
                  <a:pt x="27899" y="14694"/>
                </a:lnTo>
                <a:lnTo>
                  <a:pt x="32735" y="8433"/>
                </a:lnTo>
                <a:lnTo>
                  <a:pt x="32180" y="7920"/>
                </a:lnTo>
                <a:lnTo>
                  <a:pt x="30857" y="7578"/>
                </a:lnTo>
                <a:lnTo>
                  <a:pt x="29023" y="7349"/>
                </a:lnTo>
                <a:lnTo>
                  <a:pt x="26847" y="7197"/>
                </a:lnTo>
                <a:lnTo>
                  <a:pt x="24444" y="7096"/>
                </a:lnTo>
                <a:lnTo>
                  <a:pt x="18295" y="6933"/>
                </a:lnTo>
                <a:lnTo>
                  <a:pt x="18742" y="7872"/>
                </a:lnTo>
                <a:lnTo>
                  <a:pt x="19994" y="9451"/>
                </a:lnTo>
                <a:lnTo>
                  <a:pt x="21780" y="11456"/>
                </a:lnTo>
                <a:lnTo>
                  <a:pt x="22971" y="13745"/>
                </a:lnTo>
                <a:lnTo>
                  <a:pt x="23765" y="16223"/>
                </a:lnTo>
                <a:lnTo>
                  <a:pt x="25353" y="24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1"/>
          <p:cNvSpPr/>
          <p:nvPr/>
        </p:nvSpPr>
        <p:spPr>
          <a:xfrm>
            <a:off x="7281264" y="4406265"/>
            <a:ext cx="33924" cy="58423"/>
          </a:xfrm>
          <a:custGeom>
            <a:avLst/>
            <a:gdLst/>
            <a:ahLst/>
            <a:cxnLst/>
            <a:rect l="0" t="0" r="0" b="0"/>
            <a:pathLst>
              <a:path w="33924" h="58423">
                <a:moveTo>
                  <a:pt x="8218" y="25717"/>
                </a:moveTo>
                <a:lnTo>
                  <a:pt x="8218" y="30268"/>
                </a:lnTo>
                <a:lnTo>
                  <a:pt x="7266" y="32561"/>
                </a:lnTo>
                <a:lnTo>
                  <a:pt x="5678" y="35042"/>
                </a:lnTo>
                <a:lnTo>
                  <a:pt x="838" y="41318"/>
                </a:lnTo>
                <a:lnTo>
                  <a:pt x="441" y="42785"/>
                </a:lnTo>
                <a:lnTo>
                  <a:pt x="176" y="44716"/>
                </a:lnTo>
                <a:lnTo>
                  <a:pt x="0" y="46955"/>
                </a:lnTo>
                <a:lnTo>
                  <a:pt x="834" y="49401"/>
                </a:lnTo>
                <a:lnTo>
                  <a:pt x="2343" y="51984"/>
                </a:lnTo>
                <a:lnTo>
                  <a:pt x="4301" y="54658"/>
                </a:lnTo>
                <a:lnTo>
                  <a:pt x="6560" y="56441"/>
                </a:lnTo>
                <a:lnTo>
                  <a:pt x="9018" y="57630"/>
                </a:lnTo>
                <a:lnTo>
                  <a:pt x="11608" y="58422"/>
                </a:lnTo>
                <a:lnTo>
                  <a:pt x="14288" y="57998"/>
                </a:lnTo>
                <a:lnTo>
                  <a:pt x="17027" y="56763"/>
                </a:lnTo>
                <a:lnTo>
                  <a:pt x="19806" y="54987"/>
                </a:lnTo>
                <a:lnTo>
                  <a:pt x="21659" y="52850"/>
                </a:lnTo>
                <a:lnTo>
                  <a:pt x="22894" y="50473"/>
                </a:lnTo>
                <a:lnTo>
                  <a:pt x="23717" y="47936"/>
                </a:lnTo>
                <a:lnTo>
                  <a:pt x="24266" y="43387"/>
                </a:lnTo>
                <a:lnTo>
                  <a:pt x="24631" y="37497"/>
                </a:lnTo>
                <a:lnTo>
                  <a:pt x="25219" y="21165"/>
                </a:lnTo>
                <a:lnTo>
                  <a:pt x="23362" y="20777"/>
                </a:lnTo>
                <a:lnTo>
                  <a:pt x="20219" y="21472"/>
                </a:lnTo>
                <a:lnTo>
                  <a:pt x="10589" y="24878"/>
                </a:lnTo>
                <a:lnTo>
                  <a:pt x="8846" y="27063"/>
                </a:lnTo>
                <a:lnTo>
                  <a:pt x="6732" y="30425"/>
                </a:lnTo>
                <a:lnTo>
                  <a:pt x="4370" y="34570"/>
                </a:lnTo>
                <a:lnTo>
                  <a:pt x="2795" y="39239"/>
                </a:lnTo>
                <a:lnTo>
                  <a:pt x="1745" y="44257"/>
                </a:lnTo>
                <a:lnTo>
                  <a:pt x="1045" y="49507"/>
                </a:lnTo>
                <a:lnTo>
                  <a:pt x="1531" y="53007"/>
                </a:lnTo>
                <a:lnTo>
                  <a:pt x="2808" y="55340"/>
                </a:lnTo>
                <a:lnTo>
                  <a:pt x="4611" y="56896"/>
                </a:lnTo>
                <a:lnTo>
                  <a:pt x="6766" y="56981"/>
                </a:lnTo>
                <a:lnTo>
                  <a:pt x="9155" y="56085"/>
                </a:lnTo>
                <a:lnTo>
                  <a:pt x="11700" y="54535"/>
                </a:lnTo>
                <a:lnTo>
                  <a:pt x="14349" y="52548"/>
                </a:lnTo>
                <a:lnTo>
                  <a:pt x="17068" y="50273"/>
                </a:lnTo>
                <a:lnTo>
                  <a:pt x="19833" y="47803"/>
                </a:lnTo>
                <a:lnTo>
                  <a:pt x="21677" y="45203"/>
                </a:lnTo>
                <a:lnTo>
                  <a:pt x="22905" y="42518"/>
                </a:lnTo>
                <a:lnTo>
                  <a:pt x="23724" y="39775"/>
                </a:lnTo>
                <a:lnTo>
                  <a:pt x="24271" y="36042"/>
                </a:lnTo>
                <a:lnTo>
                  <a:pt x="24635" y="31648"/>
                </a:lnTo>
                <a:lnTo>
                  <a:pt x="24877" y="26813"/>
                </a:lnTo>
                <a:lnTo>
                  <a:pt x="24087" y="23590"/>
                </a:lnTo>
                <a:lnTo>
                  <a:pt x="22608" y="21442"/>
                </a:lnTo>
                <a:lnTo>
                  <a:pt x="20668" y="20009"/>
                </a:lnTo>
                <a:lnTo>
                  <a:pt x="18423" y="19054"/>
                </a:lnTo>
                <a:lnTo>
                  <a:pt x="15974" y="18418"/>
                </a:lnTo>
                <a:lnTo>
                  <a:pt x="9751" y="17396"/>
                </a:lnTo>
                <a:lnTo>
                  <a:pt x="9240" y="18265"/>
                </a:lnTo>
                <a:lnTo>
                  <a:pt x="8899" y="19796"/>
                </a:lnTo>
                <a:lnTo>
                  <a:pt x="8672" y="21770"/>
                </a:lnTo>
                <a:lnTo>
                  <a:pt x="8521" y="24038"/>
                </a:lnTo>
                <a:lnTo>
                  <a:pt x="8420" y="26503"/>
                </a:lnTo>
                <a:lnTo>
                  <a:pt x="8353" y="29099"/>
                </a:lnTo>
                <a:lnTo>
                  <a:pt x="9260" y="31781"/>
                </a:lnTo>
                <a:lnTo>
                  <a:pt x="10818" y="34522"/>
                </a:lnTo>
                <a:lnTo>
                  <a:pt x="12809" y="37302"/>
                </a:lnTo>
                <a:lnTo>
                  <a:pt x="15089" y="39155"/>
                </a:lnTo>
                <a:lnTo>
                  <a:pt x="17561" y="40391"/>
                </a:lnTo>
                <a:lnTo>
                  <a:pt x="20162" y="41215"/>
                </a:lnTo>
                <a:lnTo>
                  <a:pt x="22848" y="41764"/>
                </a:lnTo>
                <a:lnTo>
                  <a:pt x="25591" y="42130"/>
                </a:lnTo>
                <a:lnTo>
                  <a:pt x="28372" y="42374"/>
                </a:lnTo>
                <a:lnTo>
                  <a:pt x="30227" y="41584"/>
                </a:lnTo>
                <a:lnTo>
                  <a:pt x="31464" y="40105"/>
                </a:lnTo>
                <a:lnTo>
                  <a:pt x="33447" y="35439"/>
                </a:lnTo>
                <a:lnTo>
                  <a:pt x="33610" y="34103"/>
                </a:lnTo>
                <a:lnTo>
                  <a:pt x="33719" y="32260"/>
                </a:lnTo>
                <a:lnTo>
                  <a:pt x="33839" y="27673"/>
                </a:lnTo>
                <a:lnTo>
                  <a:pt x="33923" y="18719"/>
                </a:lnTo>
                <a:lnTo>
                  <a:pt x="32975" y="16289"/>
                </a:lnTo>
                <a:lnTo>
                  <a:pt x="31390" y="12765"/>
                </a:lnTo>
                <a:lnTo>
                  <a:pt x="29381" y="8509"/>
                </a:lnTo>
                <a:lnTo>
                  <a:pt x="27089" y="5673"/>
                </a:lnTo>
                <a:lnTo>
                  <a:pt x="24609" y="3782"/>
                </a:lnTo>
                <a:lnTo>
                  <a:pt x="22003" y="2521"/>
                </a:lnTo>
                <a:lnTo>
                  <a:pt x="19313" y="1681"/>
                </a:lnTo>
                <a:lnTo>
                  <a:pt x="16567" y="1121"/>
                </a:lnTo>
                <a:lnTo>
                  <a:pt x="821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2"/>
          <p:cNvSpPr/>
          <p:nvPr/>
        </p:nvSpPr>
        <p:spPr>
          <a:xfrm>
            <a:off x="6646544" y="4680585"/>
            <a:ext cx="437199" cy="411481"/>
          </a:xfrm>
          <a:custGeom>
            <a:avLst/>
            <a:gdLst/>
            <a:ahLst/>
            <a:cxnLst/>
            <a:rect l="0" t="0" r="0" b="0"/>
            <a:pathLst>
              <a:path w="437199" h="411481">
                <a:moveTo>
                  <a:pt x="0" y="411480"/>
                </a:moveTo>
                <a:lnTo>
                  <a:pt x="4552" y="402378"/>
                </a:lnTo>
                <a:lnTo>
                  <a:pt x="6844" y="399697"/>
                </a:lnTo>
                <a:lnTo>
                  <a:pt x="9326" y="397909"/>
                </a:lnTo>
                <a:lnTo>
                  <a:pt x="11932" y="396718"/>
                </a:lnTo>
                <a:lnTo>
                  <a:pt x="17368" y="390314"/>
                </a:lnTo>
                <a:lnTo>
                  <a:pt x="24865" y="380165"/>
                </a:lnTo>
                <a:lnTo>
                  <a:pt x="30864" y="373458"/>
                </a:lnTo>
                <a:lnTo>
                  <a:pt x="37721" y="366130"/>
                </a:lnTo>
                <a:lnTo>
                  <a:pt x="43246" y="359339"/>
                </a:lnTo>
                <a:lnTo>
                  <a:pt x="55570" y="341632"/>
                </a:lnTo>
                <a:lnTo>
                  <a:pt x="66207" y="328977"/>
                </a:lnTo>
                <a:lnTo>
                  <a:pt x="75781" y="318932"/>
                </a:lnTo>
                <a:lnTo>
                  <a:pt x="87330" y="307117"/>
                </a:lnTo>
                <a:lnTo>
                  <a:pt x="96281" y="300644"/>
                </a:lnTo>
                <a:lnTo>
                  <a:pt x="101335" y="297584"/>
                </a:lnTo>
                <a:lnTo>
                  <a:pt x="109467" y="289829"/>
                </a:lnTo>
                <a:lnTo>
                  <a:pt x="119651" y="278944"/>
                </a:lnTo>
                <a:lnTo>
                  <a:pt x="131202" y="265973"/>
                </a:lnTo>
                <a:lnTo>
                  <a:pt x="141761" y="255420"/>
                </a:lnTo>
                <a:lnTo>
                  <a:pt x="151658" y="246480"/>
                </a:lnTo>
                <a:lnTo>
                  <a:pt x="161113" y="238615"/>
                </a:lnTo>
                <a:lnTo>
                  <a:pt x="169321" y="231467"/>
                </a:lnTo>
                <a:lnTo>
                  <a:pt x="176699" y="224796"/>
                </a:lnTo>
                <a:lnTo>
                  <a:pt x="189975" y="212304"/>
                </a:lnTo>
                <a:lnTo>
                  <a:pt x="218769" y="184083"/>
                </a:lnTo>
                <a:lnTo>
                  <a:pt x="234150" y="168751"/>
                </a:lnTo>
                <a:lnTo>
                  <a:pt x="252657" y="152788"/>
                </a:lnTo>
                <a:lnTo>
                  <a:pt x="265593" y="141864"/>
                </a:lnTo>
                <a:lnTo>
                  <a:pt x="276122" y="132676"/>
                </a:lnTo>
                <a:lnTo>
                  <a:pt x="292901" y="117386"/>
                </a:lnTo>
                <a:lnTo>
                  <a:pt x="308507" y="102620"/>
                </a:lnTo>
                <a:lnTo>
                  <a:pt x="315867" y="97996"/>
                </a:lnTo>
                <a:lnTo>
                  <a:pt x="319163" y="96764"/>
                </a:lnTo>
                <a:lnTo>
                  <a:pt x="325366" y="92853"/>
                </a:lnTo>
                <a:lnTo>
                  <a:pt x="337108" y="82582"/>
                </a:lnTo>
                <a:lnTo>
                  <a:pt x="348601" y="71381"/>
                </a:lnTo>
                <a:lnTo>
                  <a:pt x="354324" y="65697"/>
                </a:lnTo>
                <a:lnTo>
                  <a:pt x="357184" y="63800"/>
                </a:lnTo>
                <a:lnTo>
                  <a:pt x="362901" y="61693"/>
                </a:lnTo>
                <a:lnTo>
                  <a:pt x="364807" y="60179"/>
                </a:lnTo>
                <a:lnTo>
                  <a:pt x="366077" y="58217"/>
                </a:lnTo>
                <a:lnTo>
                  <a:pt x="366924" y="55956"/>
                </a:lnTo>
                <a:lnTo>
                  <a:pt x="370405" y="50904"/>
                </a:lnTo>
                <a:lnTo>
                  <a:pt x="380402" y="39900"/>
                </a:lnTo>
                <a:lnTo>
                  <a:pt x="383141" y="38030"/>
                </a:lnTo>
                <a:lnTo>
                  <a:pt x="388725" y="35952"/>
                </a:lnTo>
                <a:lnTo>
                  <a:pt x="399462" y="27409"/>
                </a:lnTo>
                <a:lnTo>
                  <a:pt x="411854" y="15991"/>
                </a:lnTo>
                <a:lnTo>
                  <a:pt x="426228" y="2294"/>
                </a:lnTo>
                <a:lnTo>
                  <a:pt x="427980" y="1529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3"/>
          <p:cNvSpPr/>
          <p:nvPr/>
        </p:nvSpPr>
        <p:spPr>
          <a:xfrm>
            <a:off x="7100887" y="4517707"/>
            <a:ext cx="102871" cy="128589"/>
          </a:xfrm>
          <a:custGeom>
            <a:avLst/>
            <a:gdLst/>
            <a:ahLst/>
            <a:cxnLst/>
            <a:rect l="0" t="0" r="0" b="0"/>
            <a:pathLst>
              <a:path w="102871" h="128589">
                <a:moveTo>
                  <a:pt x="0" y="128588"/>
                </a:moveTo>
                <a:lnTo>
                  <a:pt x="0" y="124037"/>
                </a:lnTo>
                <a:lnTo>
                  <a:pt x="953" y="120792"/>
                </a:lnTo>
                <a:lnTo>
                  <a:pt x="2540" y="116722"/>
                </a:lnTo>
                <a:lnTo>
                  <a:pt x="4551" y="112105"/>
                </a:lnTo>
                <a:lnTo>
                  <a:pt x="6845" y="108074"/>
                </a:lnTo>
                <a:lnTo>
                  <a:pt x="9326" y="104434"/>
                </a:lnTo>
                <a:lnTo>
                  <a:pt x="11932" y="101056"/>
                </a:lnTo>
                <a:lnTo>
                  <a:pt x="14622" y="98803"/>
                </a:lnTo>
                <a:lnTo>
                  <a:pt x="17368" y="97302"/>
                </a:lnTo>
                <a:lnTo>
                  <a:pt x="20151" y="96300"/>
                </a:lnTo>
                <a:lnTo>
                  <a:pt x="22959" y="94680"/>
                </a:lnTo>
                <a:lnTo>
                  <a:pt x="25784" y="92648"/>
                </a:lnTo>
                <a:lnTo>
                  <a:pt x="28619" y="90340"/>
                </a:lnTo>
                <a:lnTo>
                  <a:pt x="30509" y="87849"/>
                </a:lnTo>
                <a:lnTo>
                  <a:pt x="31769" y="85236"/>
                </a:lnTo>
                <a:lnTo>
                  <a:pt x="32610" y="82542"/>
                </a:lnTo>
                <a:lnTo>
                  <a:pt x="34122" y="80746"/>
                </a:lnTo>
                <a:lnTo>
                  <a:pt x="36083" y="79548"/>
                </a:lnTo>
                <a:lnTo>
                  <a:pt x="38343" y="78750"/>
                </a:lnTo>
                <a:lnTo>
                  <a:pt x="40802" y="75359"/>
                </a:lnTo>
                <a:lnTo>
                  <a:pt x="43394" y="70242"/>
                </a:lnTo>
                <a:lnTo>
                  <a:pt x="46074" y="63973"/>
                </a:lnTo>
                <a:lnTo>
                  <a:pt x="48813" y="59794"/>
                </a:lnTo>
                <a:lnTo>
                  <a:pt x="51592" y="57007"/>
                </a:lnTo>
                <a:lnTo>
                  <a:pt x="58345" y="52536"/>
                </a:lnTo>
                <a:lnTo>
                  <a:pt x="59851" y="51216"/>
                </a:lnTo>
                <a:lnTo>
                  <a:pt x="61809" y="49385"/>
                </a:lnTo>
                <a:lnTo>
                  <a:pt x="64066" y="47211"/>
                </a:lnTo>
                <a:lnTo>
                  <a:pt x="65570" y="44809"/>
                </a:lnTo>
                <a:lnTo>
                  <a:pt x="66573" y="42255"/>
                </a:lnTo>
                <a:lnTo>
                  <a:pt x="67242" y="39600"/>
                </a:lnTo>
                <a:lnTo>
                  <a:pt x="69593" y="35925"/>
                </a:lnTo>
                <a:lnTo>
                  <a:pt x="73065" y="31570"/>
                </a:lnTo>
                <a:lnTo>
                  <a:pt x="77285" y="26762"/>
                </a:lnTo>
                <a:lnTo>
                  <a:pt x="84514" y="18879"/>
                </a:lnTo>
                <a:lnTo>
                  <a:pt x="92365" y="10608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4"/>
          <p:cNvSpPr/>
          <p:nvPr/>
        </p:nvSpPr>
        <p:spPr>
          <a:xfrm>
            <a:off x="7289482" y="4311967"/>
            <a:ext cx="111444" cy="120016"/>
          </a:xfrm>
          <a:custGeom>
            <a:avLst/>
            <a:gdLst/>
            <a:ahLst/>
            <a:cxnLst/>
            <a:rect l="0" t="0" r="0" b="0"/>
            <a:pathLst>
              <a:path w="111444" h="120016">
                <a:moveTo>
                  <a:pt x="0" y="120015"/>
                </a:moveTo>
                <a:lnTo>
                  <a:pt x="9101" y="120015"/>
                </a:lnTo>
                <a:lnTo>
                  <a:pt x="11783" y="119063"/>
                </a:lnTo>
                <a:lnTo>
                  <a:pt x="13570" y="117475"/>
                </a:lnTo>
                <a:lnTo>
                  <a:pt x="16439" y="112634"/>
                </a:lnTo>
                <a:lnTo>
                  <a:pt x="17627" y="112237"/>
                </a:lnTo>
                <a:lnTo>
                  <a:pt x="19371" y="111972"/>
                </a:lnTo>
                <a:lnTo>
                  <a:pt x="21487" y="111796"/>
                </a:lnTo>
                <a:lnTo>
                  <a:pt x="23849" y="110726"/>
                </a:lnTo>
                <a:lnTo>
                  <a:pt x="26377" y="109060"/>
                </a:lnTo>
                <a:lnTo>
                  <a:pt x="29015" y="106996"/>
                </a:lnTo>
                <a:lnTo>
                  <a:pt x="30774" y="104668"/>
                </a:lnTo>
                <a:lnTo>
                  <a:pt x="31946" y="102164"/>
                </a:lnTo>
                <a:lnTo>
                  <a:pt x="32726" y="99542"/>
                </a:lnTo>
                <a:lnTo>
                  <a:pt x="34201" y="97794"/>
                </a:lnTo>
                <a:lnTo>
                  <a:pt x="36135" y="96629"/>
                </a:lnTo>
                <a:lnTo>
                  <a:pt x="38378" y="95851"/>
                </a:lnTo>
                <a:lnTo>
                  <a:pt x="40825" y="94381"/>
                </a:lnTo>
                <a:lnTo>
                  <a:pt x="43409" y="92449"/>
                </a:lnTo>
                <a:lnTo>
                  <a:pt x="46084" y="90208"/>
                </a:lnTo>
                <a:lnTo>
                  <a:pt x="48821" y="87761"/>
                </a:lnTo>
                <a:lnTo>
                  <a:pt x="58347" y="78737"/>
                </a:lnTo>
                <a:lnTo>
                  <a:pt x="67243" y="69911"/>
                </a:lnTo>
                <a:lnTo>
                  <a:pt x="67689" y="68515"/>
                </a:lnTo>
                <a:lnTo>
                  <a:pt x="67985" y="66632"/>
                </a:lnTo>
                <a:lnTo>
                  <a:pt x="68184" y="64424"/>
                </a:lnTo>
                <a:lnTo>
                  <a:pt x="69268" y="61999"/>
                </a:lnTo>
                <a:lnTo>
                  <a:pt x="70944" y="59430"/>
                </a:lnTo>
                <a:lnTo>
                  <a:pt x="73013" y="56765"/>
                </a:lnTo>
                <a:lnTo>
                  <a:pt x="75345" y="54036"/>
                </a:lnTo>
                <a:lnTo>
                  <a:pt x="77853" y="51264"/>
                </a:lnTo>
                <a:lnTo>
                  <a:pt x="84171" y="44522"/>
                </a:lnTo>
                <a:lnTo>
                  <a:pt x="97521" y="31077"/>
                </a:lnTo>
                <a:lnTo>
                  <a:pt x="100256" y="27385"/>
                </a:lnTo>
                <a:lnTo>
                  <a:pt x="103032" y="23019"/>
                </a:lnTo>
                <a:lnTo>
                  <a:pt x="109781" y="11426"/>
                </a:lnTo>
                <a:lnTo>
                  <a:pt x="110335" y="9523"/>
                </a:lnTo>
                <a:lnTo>
                  <a:pt x="110705" y="7301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5"/>
          <p:cNvSpPr/>
          <p:nvPr/>
        </p:nvSpPr>
        <p:spPr>
          <a:xfrm>
            <a:off x="7478077" y="4121041"/>
            <a:ext cx="120016" cy="122347"/>
          </a:xfrm>
          <a:custGeom>
            <a:avLst/>
            <a:gdLst/>
            <a:ahLst/>
            <a:cxnLst/>
            <a:rect l="0" t="0" r="0" b="0"/>
            <a:pathLst>
              <a:path w="120016" h="122347">
                <a:moveTo>
                  <a:pt x="0" y="122346"/>
                </a:moveTo>
                <a:lnTo>
                  <a:pt x="19312" y="103033"/>
                </a:lnTo>
                <a:lnTo>
                  <a:pt x="21448" y="99946"/>
                </a:lnTo>
                <a:lnTo>
                  <a:pt x="22871" y="96935"/>
                </a:lnTo>
                <a:lnTo>
                  <a:pt x="23820" y="93975"/>
                </a:lnTo>
                <a:lnTo>
                  <a:pt x="25405" y="92002"/>
                </a:lnTo>
                <a:lnTo>
                  <a:pt x="27414" y="90687"/>
                </a:lnTo>
                <a:lnTo>
                  <a:pt x="29706" y="89810"/>
                </a:lnTo>
                <a:lnTo>
                  <a:pt x="33139" y="87320"/>
                </a:lnTo>
                <a:lnTo>
                  <a:pt x="37333" y="83756"/>
                </a:lnTo>
                <a:lnTo>
                  <a:pt x="42034" y="79475"/>
                </a:lnTo>
                <a:lnTo>
                  <a:pt x="47072" y="73763"/>
                </a:lnTo>
                <a:lnTo>
                  <a:pt x="52336" y="67097"/>
                </a:lnTo>
                <a:lnTo>
                  <a:pt x="57751" y="59796"/>
                </a:lnTo>
                <a:lnTo>
                  <a:pt x="62313" y="53976"/>
                </a:lnTo>
                <a:lnTo>
                  <a:pt x="66307" y="49143"/>
                </a:lnTo>
                <a:lnTo>
                  <a:pt x="69922" y="44969"/>
                </a:lnTo>
                <a:lnTo>
                  <a:pt x="73286" y="42187"/>
                </a:lnTo>
                <a:lnTo>
                  <a:pt x="76479" y="40332"/>
                </a:lnTo>
                <a:lnTo>
                  <a:pt x="79561" y="39095"/>
                </a:lnTo>
                <a:lnTo>
                  <a:pt x="81615" y="37318"/>
                </a:lnTo>
                <a:lnTo>
                  <a:pt x="82986" y="35181"/>
                </a:lnTo>
                <a:lnTo>
                  <a:pt x="83899" y="32803"/>
                </a:lnTo>
                <a:lnTo>
                  <a:pt x="85460" y="30266"/>
                </a:lnTo>
                <a:lnTo>
                  <a:pt x="87453" y="27622"/>
                </a:lnTo>
                <a:lnTo>
                  <a:pt x="92946" y="21085"/>
                </a:lnTo>
                <a:lnTo>
                  <a:pt x="96237" y="17651"/>
                </a:lnTo>
                <a:lnTo>
                  <a:pt x="98448" y="15402"/>
                </a:lnTo>
                <a:lnTo>
                  <a:pt x="99922" y="12950"/>
                </a:lnTo>
                <a:lnTo>
                  <a:pt x="100905" y="10363"/>
                </a:lnTo>
                <a:lnTo>
                  <a:pt x="101560" y="7686"/>
                </a:lnTo>
                <a:lnTo>
                  <a:pt x="102949" y="5901"/>
                </a:lnTo>
                <a:lnTo>
                  <a:pt x="104828" y="4711"/>
                </a:lnTo>
                <a:lnTo>
                  <a:pt x="110136" y="2801"/>
                </a:lnTo>
                <a:lnTo>
                  <a:pt x="113402" y="0"/>
                </a:lnTo>
                <a:lnTo>
                  <a:pt x="120015" y="23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6"/>
          <p:cNvSpPr/>
          <p:nvPr/>
        </p:nvSpPr>
        <p:spPr>
          <a:xfrm>
            <a:off x="6878002" y="3823335"/>
            <a:ext cx="107391" cy="67142"/>
          </a:xfrm>
          <a:custGeom>
            <a:avLst/>
            <a:gdLst/>
            <a:ahLst/>
            <a:cxnLst/>
            <a:rect l="0" t="0" r="0" b="0"/>
            <a:pathLst>
              <a:path w="107391" h="67142">
                <a:moveTo>
                  <a:pt x="0" y="0"/>
                </a:moveTo>
                <a:lnTo>
                  <a:pt x="0" y="9101"/>
                </a:lnTo>
                <a:lnTo>
                  <a:pt x="953" y="13687"/>
                </a:lnTo>
                <a:lnTo>
                  <a:pt x="2540" y="18650"/>
                </a:lnTo>
                <a:lnTo>
                  <a:pt x="7381" y="31201"/>
                </a:lnTo>
                <a:lnTo>
                  <a:pt x="9683" y="33183"/>
                </a:lnTo>
                <a:lnTo>
                  <a:pt x="13123" y="35456"/>
                </a:lnTo>
                <a:lnTo>
                  <a:pt x="17322" y="37925"/>
                </a:lnTo>
                <a:lnTo>
                  <a:pt x="22025" y="41476"/>
                </a:lnTo>
                <a:lnTo>
                  <a:pt x="27066" y="45748"/>
                </a:lnTo>
                <a:lnTo>
                  <a:pt x="32332" y="50501"/>
                </a:lnTo>
                <a:lnTo>
                  <a:pt x="38700" y="53670"/>
                </a:lnTo>
                <a:lnTo>
                  <a:pt x="45803" y="55782"/>
                </a:lnTo>
                <a:lnTo>
                  <a:pt x="53395" y="57190"/>
                </a:lnTo>
                <a:lnTo>
                  <a:pt x="59409" y="59082"/>
                </a:lnTo>
                <a:lnTo>
                  <a:pt x="64371" y="61295"/>
                </a:lnTo>
                <a:lnTo>
                  <a:pt x="68632" y="63723"/>
                </a:lnTo>
                <a:lnTo>
                  <a:pt x="73377" y="65342"/>
                </a:lnTo>
                <a:lnTo>
                  <a:pt x="78446" y="66421"/>
                </a:lnTo>
                <a:lnTo>
                  <a:pt x="83729" y="67141"/>
                </a:lnTo>
                <a:lnTo>
                  <a:pt x="88205" y="66668"/>
                </a:lnTo>
                <a:lnTo>
                  <a:pt x="92141" y="65400"/>
                </a:lnTo>
                <a:lnTo>
                  <a:pt x="100751" y="61072"/>
                </a:lnTo>
                <a:lnTo>
                  <a:pt x="102409" y="58812"/>
                </a:lnTo>
                <a:lnTo>
                  <a:pt x="104468" y="55401"/>
                </a:lnTo>
                <a:lnTo>
                  <a:pt x="106793" y="51221"/>
                </a:lnTo>
                <a:lnTo>
                  <a:pt x="107390" y="48435"/>
                </a:lnTo>
                <a:lnTo>
                  <a:pt x="106836" y="46577"/>
                </a:lnTo>
                <a:lnTo>
                  <a:pt x="105515" y="45339"/>
                </a:lnTo>
                <a:lnTo>
                  <a:pt x="103681" y="42608"/>
                </a:lnTo>
                <a:lnTo>
                  <a:pt x="101506" y="38883"/>
                </a:lnTo>
                <a:lnTo>
                  <a:pt x="99103" y="34494"/>
                </a:lnTo>
                <a:lnTo>
                  <a:pt x="91171" y="19216"/>
                </a:lnTo>
                <a:lnTo>
                  <a:pt x="88403" y="15668"/>
                </a:lnTo>
                <a:lnTo>
                  <a:pt x="85605" y="13303"/>
                </a:lnTo>
                <a:lnTo>
                  <a:pt x="82787" y="11726"/>
                </a:lnTo>
                <a:lnTo>
                  <a:pt x="79957" y="9722"/>
                </a:lnTo>
                <a:lnTo>
                  <a:pt x="77117" y="7434"/>
                </a:lnTo>
                <a:lnTo>
                  <a:pt x="74272" y="4956"/>
                </a:lnTo>
                <a:lnTo>
                  <a:pt x="70469" y="4256"/>
                </a:lnTo>
                <a:lnTo>
                  <a:pt x="66029" y="4742"/>
                </a:lnTo>
                <a:lnTo>
                  <a:pt x="54318" y="7816"/>
                </a:lnTo>
                <a:lnTo>
                  <a:pt x="52405" y="9020"/>
                </a:lnTo>
                <a:lnTo>
                  <a:pt x="50177" y="10776"/>
                </a:lnTo>
                <a:lnTo>
                  <a:pt x="47738" y="12899"/>
                </a:lnTo>
                <a:lnTo>
                  <a:pt x="46114" y="15267"/>
                </a:lnTo>
                <a:lnTo>
                  <a:pt x="45030" y="17797"/>
                </a:lnTo>
                <a:lnTo>
                  <a:pt x="44308" y="20438"/>
                </a:lnTo>
                <a:lnTo>
                  <a:pt x="42874" y="23150"/>
                </a:lnTo>
                <a:lnTo>
                  <a:pt x="40965" y="25911"/>
                </a:lnTo>
                <a:lnTo>
                  <a:pt x="3429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7"/>
          <p:cNvSpPr/>
          <p:nvPr/>
        </p:nvSpPr>
        <p:spPr>
          <a:xfrm>
            <a:off x="2422032" y="4020502"/>
            <a:ext cx="296496" cy="239525"/>
          </a:xfrm>
          <a:custGeom>
            <a:avLst/>
            <a:gdLst/>
            <a:ahLst/>
            <a:cxnLst/>
            <a:rect l="0" t="0" r="0" b="0"/>
            <a:pathLst>
              <a:path w="296496" h="239525">
                <a:moveTo>
                  <a:pt x="58277" y="17145"/>
                </a:moveTo>
                <a:lnTo>
                  <a:pt x="49176" y="21696"/>
                </a:lnTo>
                <a:lnTo>
                  <a:pt x="44590" y="24941"/>
                </a:lnTo>
                <a:lnTo>
                  <a:pt x="39627" y="29010"/>
                </a:lnTo>
                <a:lnTo>
                  <a:pt x="34414" y="33628"/>
                </a:lnTo>
                <a:lnTo>
                  <a:pt x="29986" y="38611"/>
                </a:lnTo>
                <a:lnTo>
                  <a:pt x="26082" y="43838"/>
                </a:lnTo>
                <a:lnTo>
                  <a:pt x="22526" y="49228"/>
                </a:lnTo>
                <a:lnTo>
                  <a:pt x="19203" y="54726"/>
                </a:lnTo>
                <a:lnTo>
                  <a:pt x="16036" y="60296"/>
                </a:lnTo>
                <a:lnTo>
                  <a:pt x="9976" y="71566"/>
                </a:lnTo>
                <a:lnTo>
                  <a:pt x="4108" y="82925"/>
                </a:lnTo>
                <a:lnTo>
                  <a:pt x="2162" y="88621"/>
                </a:lnTo>
                <a:lnTo>
                  <a:pt x="865" y="94323"/>
                </a:lnTo>
                <a:lnTo>
                  <a:pt x="0" y="100030"/>
                </a:lnTo>
                <a:lnTo>
                  <a:pt x="376" y="105739"/>
                </a:lnTo>
                <a:lnTo>
                  <a:pt x="1579" y="111450"/>
                </a:lnTo>
                <a:lnTo>
                  <a:pt x="3333" y="117162"/>
                </a:lnTo>
                <a:lnTo>
                  <a:pt x="5456" y="122876"/>
                </a:lnTo>
                <a:lnTo>
                  <a:pt x="7823" y="128590"/>
                </a:lnTo>
                <a:lnTo>
                  <a:pt x="10354" y="134304"/>
                </a:lnTo>
                <a:lnTo>
                  <a:pt x="13946" y="140971"/>
                </a:lnTo>
                <a:lnTo>
                  <a:pt x="18245" y="148273"/>
                </a:lnTo>
                <a:lnTo>
                  <a:pt x="23017" y="155999"/>
                </a:lnTo>
                <a:lnTo>
                  <a:pt x="28103" y="163055"/>
                </a:lnTo>
                <a:lnTo>
                  <a:pt x="33399" y="169663"/>
                </a:lnTo>
                <a:lnTo>
                  <a:pt x="38834" y="175974"/>
                </a:lnTo>
                <a:lnTo>
                  <a:pt x="44363" y="182086"/>
                </a:lnTo>
                <a:lnTo>
                  <a:pt x="55586" y="193957"/>
                </a:lnTo>
                <a:lnTo>
                  <a:pt x="62198" y="198837"/>
                </a:lnTo>
                <a:lnTo>
                  <a:pt x="69464" y="203043"/>
                </a:lnTo>
                <a:lnTo>
                  <a:pt x="77165" y="206800"/>
                </a:lnTo>
                <a:lnTo>
                  <a:pt x="85157" y="210257"/>
                </a:lnTo>
                <a:lnTo>
                  <a:pt x="93342" y="213513"/>
                </a:lnTo>
                <a:lnTo>
                  <a:pt x="110057" y="219672"/>
                </a:lnTo>
                <a:lnTo>
                  <a:pt x="152620" y="234268"/>
                </a:lnTo>
                <a:lnTo>
                  <a:pt x="161178" y="236189"/>
                </a:lnTo>
                <a:lnTo>
                  <a:pt x="169740" y="237469"/>
                </a:lnTo>
                <a:lnTo>
                  <a:pt x="178306" y="238323"/>
                </a:lnTo>
                <a:lnTo>
                  <a:pt x="186874" y="238892"/>
                </a:lnTo>
                <a:lnTo>
                  <a:pt x="195443" y="239271"/>
                </a:lnTo>
                <a:lnTo>
                  <a:pt x="204014" y="239524"/>
                </a:lnTo>
                <a:lnTo>
                  <a:pt x="211633" y="238741"/>
                </a:lnTo>
                <a:lnTo>
                  <a:pt x="218617" y="237266"/>
                </a:lnTo>
                <a:lnTo>
                  <a:pt x="225178" y="235330"/>
                </a:lnTo>
                <a:lnTo>
                  <a:pt x="231457" y="233086"/>
                </a:lnTo>
                <a:lnTo>
                  <a:pt x="237548" y="230638"/>
                </a:lnTo>
                <a:lnTo>
                  <a:pt x="243514" y="228054"/>
                </a:lnTo>
                <a:lnTo>
                  <a:pt x="252682" y="222642"/>
                </a:lnTo>
                <a:lnTo>
                  <a:pt x="260885" y="217062"/>
                </a:lnTo>
                <a:lnTo>
                  <a:pt x="265739" y="214241"/>
                </a:lnTo>
                <a:lnTo>
                  <a:pt x="270880" y="211407"/>
                </a:lnTo>
                <a:lnTo>
                  <a:pt x="275260" y="207613"/>
                </a:lnTo>
                <a:lnTo>
                  <a:pt x="279133" y="203179"/>
                </a:lnTo>
                <a:lnTo>
                  <a:pt x="282667" y="198318"/>
                </a:lnTo>
                <a:lnTo>
                  <a:pt x="285975" y="193172"/>
                </a:lnTo>
                <a:lnTo>
                  <a:pt x="289133" y="187836"/>
                </a:lnTo>
                <a:lnTo>
                  <a:pt x="292192" y="182374"/>
                </a:lnTo>
                <a:lnTo>
                  <a:pt x="294230" y="176828"/>
                </a:lnTo>
                <a:lnTo>
                  <a:pt x="295589" y="171225"/>
                </a:lnTo>
                <a:lnTo>
                  <a:pt x="296495" y="165585"/>
                </a:lnTo>
                <a:lnTo>
                  <a:pt x="296147" y="159920"/>
                </a:lnTo>
                <a:lnTo>
                  <a:pt x="294962" y="154239"/>
                </a:lnTo>
                <a:lnTo>
                  <a:pt x="293220" y="148546"/>
                </a:lnTo>
                <a:lnTo>
                  <a:pt x="291106" y="142845"/>
                </a:lnTo>
                <a:lnTo>
                  <a:pt x="288744" y="137141"/>
                </a:lnTo>
                <a:lnTo>
                  <a:pt x="286217" y="131432"/>
                </a:lnTo>
                <a:lnTo>
                  <a:pt x="280869" y="120009"/>
                </a:lnTo>
                <a:lnTo>
                  <a:pt x="278109" y="114297"/>
                </a:lnTo>
                <a:lnTo>
                  <a:pt x="274365" y="107630"/>
                </a:lnTo>
                <a:lnTo>
                  <a:pt x="269963" y="100329"/>
                </a:lnTo>
                <a:lnTo>
                  <a:pt x="265123" y="92603"/>
                </a:lnTo>
                <a:lnTo>
                  <a:pt x="259992" y="85548"/>
                </a:lnTo>
                <a:lnTo>
                  <a:pt x="254667" y="78940"/>
                </a:lnTo>
                <a:lnTo>
                  <a:pt x="249211" y="72629"/>
                </a:lnTo>
                <a:lnTo>
                  <a:pt x="242716" y="66517"/>
                </a:lnTo>
                <a:lnTo>
                  <a:pt x="235530" y="60537"/>
                </a:lnTo>
                <a:lnTo>
                  <a:pt x="227880" y="54646"/>
                </a:lnTo>
                <a:lnTo>
                  <a:pt x="220876" y="49765"/>
                </a:lnTo>
                <a:lnTo>
                  <a:pt x="214302" y="45559"/>
                </a:lnTo>
                <a:lnTo>
                  <a:pt x="208014" y="41803"/>
                </a:lnTo>
                <a:lnTo>
                  <a:pt x="193407" y="32549"/>
                </a:lnTo>
                <a:lnTo>
                  <a:pt x="185511" y="27415"/>
                </a:lnTo>
                <a:lnTo>
                  <a:pt x="179295" y="23039"/>
                </a:lnTo>
                <a:lnTo>
                  <a:pt x="174198" y="19170"/>
                </a:lnTo>
                <a:lnTo>
                  <a:pt x="169848" y="15637"/>
                </a:lnTo>
                <a:lnTo>
                  <a:pt x="165043" y="13282"/>
                </a:lnTo>
                <a:lnTo>
                  <a:pt x="159934" y="11713"/>
                </a:lnTo>
                <a:lnTo>
                  <a:pt x="154624" y="10666"/>
                </a:lnTo>
                <a:lnTo>
                  <a:pt x="146183" y="6963"/>
                </a:lnTo>
                <a:lnTo>
                  <a:pt x="1354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8"/>
          <p:cNvSpPr/>
          <p:nvPr/>
        </p:nvSpPr>
        <p:spPr>
          <a:xfrm>
            <a:off x="2480309" y="4029075"/>
            <a:ext cx="51436" cy="42863"/>
          </a:xfrm>
          <a:custGeom>
            <a:avLst/>
            <a:gdLst/>
            <a:ahLst/>
            <a:cxnLst/>
            <a:rect l="0" t="0" r="0" b="0"/>
            <a:pathLst>
              <a:path w="51436" h="42863">
                <a:moveTo>
                  <a:pt x="51435" y="0"/>
                </a:moveTo>
                <a:lnTo>
                  <a:pt x="37783" y="4550"/>
                </a:lnTo>
                <a:lnTo>
                  <a:pt x="33761" y="6843"/>
                </a:lnTo>
                <a:lnTo>
                  <a:pt x="31080" y="9325"/>
                </a:lnTo>
                <a:lnTo>
                  <a:pt x="29293" y="11931"/>
                </a:lnTo>
                <a:lnTo>
                  <a:pt x="25244" y="16527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9"/>
          <p:cNvSpPr/>
          <p:nvPr/>
        </p:nvSpPr>
        <p:spPr>
          <a:xfrm>
            <a:off x="2857500" y="4080510"/>
            <a:ext cx="42863" cy="171451"/>
          </a:xfrm>
          <a:custGeom>
            <a:avLst/>
            <a:gdLst/>
            <a:ahLst/>
            <a:cxnLst/>
            <a:rect l="0" t="0" r="0" b="0"/>
            <a:pathLst>
              <a:path w="42863" h="171451">
                <a:moveTo>
                  <a:pt x="0" y="0"/>
                </a:moveTo>
                <a:lnTo>
                  <a:pt x="11931" y="35795"/>
                </a:lnTo>
                <a:lnTo>
                  <a:pt x="13669" y="42913"/>
                </a:lnTo>
                <a:lnTo>
                  <a:pt x="14828" y="49564"/>
                </a:lnTo>
                <a:lnTo>
                  <a:pt x="15600" y="55902"/>
                </a:lnTo>
                <a:lnTo>
                  <a:pt x="16115" y="61081"/>
                </a:lnTo>
                <a:lnTo>
                  <a:pt x="16458" y="65485"/>
                </a:lnTo>
                <a:lnTo>
                  <a:pt x="16687" y="69374"/>
                </a:lnTo>
                <a:lnTo>
                  <a:pt x="16941" y="81315"/>
                </a:lnTo>
                <a:lnTo>
                  <a:pt x="17009" y="88500"/>
                </a:lnTo>
                <a:lnTo>
                  <a:pt x="18007" y="95195"/>
                </a:lnTo>
                <a:lnTo>
                  <a:pt x="19624" y="101563"/>
                </a:lnTo>
                <a:lnTo>
                  <a:pt x="21655" y="107714"/>
                </a:lnTo>
                <a:lnTo>
                  <a:pt x="23962" y="112766"/>
                </a:lnTo>
                <a:lnTo>
                  <a:pt x="26452" y="117088"/>
                </a:lnTo>
                <a:lnTo>
                  <a:pt x="29064" y="120921"/>
                </a:lnTo>
                <a:lnTo>
                  <a:pt x="31759" y="127286"/>
                </a:lnTo>
                <a:lnTo>
                  <a:pt x="34507" y="135340"/>
                </a:lnTo>
                <a:lnTo>
                  <a:pt x="42862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0"/>
          <p:cNvSpPr/>
          <p:nvPr/>
        </p:nvSpPr>
        <p:spPr>
          <a:xfrm>
            <a:off x="2780347" y="4191952"/>
            <a:ext cx="162879" cy="7382"/>
          </a:xfrm>
          <a:custGeom>
            <a:avLst/>
            <a:gdLst/>
            <a:ahLst/>
            <a:cxnLst/>
            <a:rect l="0" t="0" r="0" b="0"/>
            <a:pathLst>
              <a:path w="162879" h="7382">
                <a:moveTo>
                  <a:pt x="0" y="0"/>
                </a:moveTo>
                <a:lnTo>
                  <a:pt x="18203" y="4551"/>
                </a:lnTo>
                <a:lnTo>
                  <a:pt x="26423" y="5891"/>
                </a:lnTo>
                <a:lnTo>
                  <a:pt x="34760" y="6785"/>
                </a:lnTo>
                <a:lnTo>
                  <a:pt x="43176" y="7381"/>
                </a:lnTo>
                <a:lnTo>
                  <a:pt x="53549" y="6826"/>
                </a:lnTo>
                <a:lnTo>
                  <a:pt x="65227" y="5503"/>
                </a:lnTo>
                <a:lnTo>
                  <a:pt x="77775" y="3669"/>
                </a:lnTo>
                <a:lnTo>
                  <a:pt x="92807" y="2446"/>
                </a:lnTo>
                <a:lnTo>
                  <a:pt x="109497" y="1631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1"/>
          <p:cNvSpPr/>
          <p:nvPr/>
        </p:nvSpPr>
        <p:spPr>
          <a:xfrm>
            <a:off x="3097987" y="4123372"/>
            <a:ext cx="213672" cy="171299"/>
          </a:xfrm>
          <a:custGeom>
            <a:avLst/>
            <a:gdLst/>
            <a:ahLst/>
            <a:cxnLst/>
            <a:rect l="0" t="0" r="0" b="0"/>
            <a:pathLst>
              <a:path w="213672" h="171299">
                <a:moveTo>
                  <a:pt x="16688" y="0"/>
                </a:moveTo>
                <a:lnTo>
                  <a:pt x="12137" y="13653"/>
                </a:lnTo>
                <a:lnTo>
                  <a:pt x="9844" y="19579"/>
                </a:lnTo>
                <a:lnTo>
                  <a:pt x="7362" y="25435"/>
                </a:lnTo>
                <a:lnTo>
                  <a:pt x="4756" y="31244"/>
                </a:lnTo>
                <a:lnTo>
                  <a:pt x="3018" y="37022"/>
                </a:lnTo>
                <a:lnTo>
                  <a:pt x="1860" y="42779"/>
                </a:lnTo>
                <a:lnTo>
                  <a:pt x="1087" y="48522"/>
                </a:lnTo>
                <a:lnTo>
                  <a:pt x="572" y="53303"/>
                </a:lnTo>
                <a:lnTo>
                  <a:pt x="229" y="57443"/>
                </a:lnTo>
                <a:lnTo>
                  <a:pt x="0" y="61155"/>
                </a:lnTo>
                <a:lnTo>
                  <a:pt x="800" y="67440"/>
                </a:lnTo>
                <a:lnTo>
                  <a:pt x="2286" y="75440"/>
                </a:lnTo>
                <a:lnTo>
                  <a:pt x="6477" y="94489"/>
                </a:lnTo>
                <a:lnTo>
                  <a:pt x="11514" y="115655"/>
                </a:lnTo>
                <a:lnTo>
                  <a:pt x="15144" y="123776"/>
                </a:lnTo>
                <a:lnTo>
                  <a:pt x="19468" y="130142"/>
                </a:lnTo>
                <a:lnTo>
                  <a:pt x="24256" y="135339"/>
                </a:lnTo>
                <a:lnTo>
                  <a:pt x="29353" y="139756"/>
                </a:lnTo>
                <a:lnTo>
                  <a:pt x="34657" y="143653"/>
                </a:lnTo>
                <a:lnTo>
                  <a:pt x="40097" y="147204"/>
                </a:lnTo>
                <a:lnTo>
                  <a:pt x="44676" y="150524"/>
                </a:lnTo>
                <a:lnTo>
                  <a:pt x="48682" y="153689"/>
                </a:lnTo>
                <a:lnTo>
                  <a:pt x="52305" y="156752"/>
                </a:lnTo>
                <a:lnTo>
                  <a:pt x="57577" y="159746"/>
                </a:lnTo>
                <a:lnTo>
                  <a:pt x="63950" y="162695"/>
                </a:lnTo>
                <a:lnTo>
                  <a:pt x="71056" y="165613"/>
                </a:lnTo>
                <a:lnTo>
                  <a:pt x="77698" y="167559"/>
                </a:lnTo>
                <a:lnTo>
                  <a:pt x="84031" y="168856"/>
                </a:lnTo>
                <a:lnTo>
                  <a:pt x="90158" y="169720"/>
                </a:lnTo>
                <a:lnTo>
                  <a:pt x="96148" y="170297"/>
                </a:lnTo>
                <a:lnTo>
                  <a:pt x="102046" y="170681"/>
                </a:lnTo>
                <a:lnTo>
                  <a:pt x="107883" y="170937"/>
                </a:lnTo>
                <a:lnTo>
                  <a:pt x="121989" y="171222"/>
                </a:lnTo>
                <a:lnTo>
                  <a:pt x="129751" y="171298"/>
                </a:lnTo>
                <a:lnTo>
                  <a:pt x="136831" y="170396"/>
                </a:lnTo>
                <a:lnTo>
                  <a:pt x="143455" y="168843"/>
                </a:lnTo>
                <a:lnTo>
                  <a:pt x="149777" y="166854"/>
                </a:lnTo>
                <a:lnTo>
                  <a:pt x="155896" y="164576"/>
                </a:lnTo>
                <a:lnTo>
                  <a:pt x="161881" y="162105"/>
                </a:lnTo>
                <a:lnTo>
                  <a:pt x="167776" y="159505"/>
                </a:lnTo>
                <a:lnTo>
                  <a:pt x="172658" y="156819"/>
                </a:lnTo>
                <a:lnTo>
                  <a:pt x="176865" y="154076"/>
                </a:lnTo>
                <a:lnTo>
                  <a:pt x="180622" y="151295"/>
                </a:lnTo>
                <a:lnTo>
                  <a:pt x="185033" y="147536"/>
                </a:lnTo>
                <a:lnTo>
                  <a:pt x="189877" y="143125"/>
                </a:lnTo>
                <a:lnTo>
                  <a:pt x="203258" y="130355"/>
                </a:lnTo>
                <a:lnTo>
                  <a:pt x="206790" y="126908"/>
                </a:lnTo>
                <a:lnTo>
                  <a:pt x="209145" y="122706"/>
                </a:lnTo>
                <a:lnTo>
                  <a:pt x="210715" y="117999"/>
                </a:lnTo>
                <a:lnTo>
                  <a:pt x="211762" y="112956"/>
                </a:lnTo>
                <a:lnTo>
                  <a:pt x="212460" y="108642"/>
                </a:lnTo>
                <a:lnTo>
                  <a:pt x="212925" y="104813"/>
                </a:lnTo>
                <a:lnTo>
                  <a:pt x="213235" y="101308"/>
                </a:lnTo>
                <a:lnTo>
                  <a:pt x="213442" y="97066"/>
                </a:lnTo>
                <a:lnTo>
                  <a:pt x="213671" y="87273"/>
                </a:lnTo>
                <a:lnTo>
                  <a:pt x="212780" y="81994"/>
                </a:lnTo>
                <a:lnTo>
                  <a:pt x="211233" y="76570"/>
                </a:lnTo>
                <a:lnTo>
                  <a:pt x="209250" y="71050"/>
                </a:lnTo>
                <a:lnTo>
                  <a:pt x="206022" y="66417"/>
                </a:lnTo>
                <a:lnTo>
                  <a:pt x="201966" y="62375"/>
                </a:lnTo>
                <a:lnTo>
                  <a:pt x="197356" y="58728"/>
                </a:lnTo>
                <a:lnTo>
                  <a:pt x="191426" y="53440"/>
                </a:lnTo>
                <a:lnTo>
                  <a:pt x="177217" y="39944"/>
                </a:lnTo>
                <a:lnTo>
                  <a:pt x="168474" y="33297"/>
                </a:lnTo>
                <a:lnTo>
                  <a:pt x="158837" y="26960"/>
                </a:lnTo>
                <a:lnTo>
                  <a:pt x="1109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2"/>
          <p:cNvSpPr/>
          <p:nvPr/>
        </p:nvSpPr>
        <p:spPr>
          <a:xfrm>
            <a:off x="3174682" y="4123372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0" y="0"/>
                </a:moveTo>
                <a:lnTo>
                  <a:pt x="18203" y="0"/>
                </a:lnTo>
                <a:lnTo>
                  <a:pt x="25470" y="953"/>
                </a:lnTo>
                <a:lnTo>
                  <a:pt x="32220" y="2540"/>
                </a:lnTo>
                <a:lnTo>
                  <a:pt x="38625" y="4551"/>
                </a:lnTo>
                <a:lnTo>
                  <a:pt x="44800" y="5891"/>
                </a:lnTo>
                <a:lnTo>
                  <a:pt x="50822" y="6785"/>
                </a:lnTo>
                <a:lnTo>
                  <a:pt x="56741" y="7381"/>
                </a:lnTo>
                <a:lnTo>
                  <a:pt x="61640" y="8731"/>
                </a:lnTo>
                <a:lnTo>
                  <a:pt x="65858" y="10583"/>
                </a:lnTo>
                <a:lnTo>
                  <a:pt x="69623" y="12770"/>
                </a:lnTo>
                <a:lnTo>
                  <a:pt x="74038" y="14228"/>
                </a:lnTo>
                <a:lnTo>
                  <a:pt x="78886" y="15201"/>
                </a:lnTo>
                <a:lnTo>
                  <a:pt x="84023" y="15849"/>
                </a:lnTo>
                <a:lnTo>
                  <a:pt x="90305" y="18186"/>
                </a:lnTo>
                <a:lnTo>
                  <a:pt x="97351" y="21649"/>
                </a:lnTo>
                <a:lnTo>
                  <a:pt x="104906" y="25863"/>
                </a:lnTo>
                <a:lnTo>
                  <a:pt x="110894" y="29624"/>
                </a:lnTo>
                <a:lnTo>
                  <a:pt x="115840" y="33085"/>
                </a:lnTo>
                <a:lnTo>
                  <a:pt x="120089" y="36344"/>
                </a:lnTo>
                <a:lnTo>
                  <a:pt x="123875" y="40422"/>
                </a:lnTo>
                <a:lnTo>
                  <a:pt x="127350" y="45046"/>
                </a:lnTo>
                <a:lnTo>
                  <a:pt x="130620" y="50033"/>
                </a:lnTo>
                <a:lnTo>
                  <a:pt x="132800" y="54310"/>
                </a:lnTo>
                <a:lnTo>
                  <a:pt x="134254" y="58114"/>
                </a:lnTo>
                <a:lnTo>
                  <a:pt x="135222" y="61603"/>
                </a:lnTo>
                <a:lnTo>
                  <a:pt x="137773" y="64881"/>
                </a:lnTo>
                <a:lnTo>
                  <a:pt x="141379" y="68019"/>
                </a:lnTo>
                <a:lnTo>
                  <a:pt x="145687" y="71064"/>
                </a:lnTo>
                <a:lnTo>
                  <a:pt x="148560" y="74998"/>
                </a:lnTo>
                <a:lnTo>
                  <a:pt x="150475" y="79526"/>
                </a:lnTo>
                <a:lnTo>
                  <a:pt x="154305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3"/>
          <p:cNvSpPr/>
          <p:nvPr/>
        </p:nvSpPr>
        <p:spPr>
          <a:xfrm>
            <a:off x="2891789" y="4226242"/>
            <a:ext cx="60009" cy="162879"/>
          </a:xfrm>
          <a:custGeom>
            <a:avLst/>
            <a:gdLst/>
            <a:ahLst/>
            <a:cxnLst/>
            <a:rect l="0" t="0" r="0" b="0"/>
            <a:pathLst>
              <a:path w="60009" h="162879">
                <a:moveTo>
                  <a:pt x="0" y="0"/>
                </a:moveTo>
                <a:lnTo>
                  <a:pt x="4552" y="9102"/>
                </a:lnTo>
                <a:lnTo>
                  <a:pt x="6844" y="14641"/>
                </a:lnTo>
                <a:lnTo>
                  <a:pt x="9326" y="21190"/>
                </a:lnTo>
                <a:lnTo>
                  <a:pt x="11932" y="28414"/>
                </a:lnTo>
                <a:lnTo>
                  <a:pt x="14622" y="34183"/>
                </a:lnTo>
                <a:lnTo>
                  <a:pt x="17369" y="38981"/>
                </a:lnTo>
                <a:lnTo>
                  <a:pt x="20152" y="43133"/>
                </a:lnTo>
                <a:lnTo>
                  <a:pt x="22960" y="48758"/>
                </a:lnTo>
                <a:lnTo>
                  <a:pt x="25784" y="55365"/>
                </a:lnTo>
                <a:lnTo>
                  <a:pt x="28619" y="62627"/>
                </a:lnTo>
                <a:lnTo>
                  <a:pt x="32415" y="70327"/>
                </a:lnTo>
                <a:lnTo>
                  <a:pt x="36850" y="78317"/>
                </a:lnTo>
                <a:lnTo>
                  <a:pt x="41712" y="86502"/>
                </a:lnTo>
                <a:lnTo>
                  <a:pt x="45905" y="97673"/>
                </a:lnTo>
                <a:lnTo>
                  <a:pt x="49654" y="110835"/>
                </a:lnTo>
                <a:lnTo>
                  <a:pt x="53105" y="125325"/>
                </a:lnTo>
                <a:lnTo>
                  <a:pt x="55406" y="135938"/>
                </a:lnTo>
                <a:lnTo>
                  <a:pt x="56940" y="143965"/>
                </a:lnTo>
                <a:lnTo>
                  <a:pt x="60008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4"/>
          <p:cNvSpPr/>
          <p:nvPr/>
        </p:nvSpPr>
        <p:spPr>
          <a:xfrm>
            <a:off x="3440934" y="4140517"/>
            <a:ext cx="230954" cy="180024"/>
          </a:xfrm>
          <a:custGeom>
            <a:avLst/>
            <a:gdLst/>
            <a:ahLst/>
            <a:cxnLst/>
            <a:rect l="0" t="0" r="0" b="0"/>
            <a:pathLst>
              <a:path w="230954" h="180024">
                <a:moveTo>
                  <a:pt x="110938" y="0"/>
                </a:moveTo>
                <a:lnTo>
                  <a:pt x="106387" y="9102"/>
                </a:lnTo>
                <a:lnTo>
                  <a:pt x="103142" y="13688"/>
                </a:lnTo>
                <a:lnTo>
                  <a:pt x="99073" y="18650"/>
                </a:lnTo>
                <a:lnTo>
                  <a:pt x="90425" y="28292"/>
                </a:lnTo>
                <a:lnTo>
                  <a:pt x="83406" y="35752"/>
                </a:lnTo>
                <a:lnTo>
                  <a:pt x="77343" y="40980"/>
                </a:lnTo>
                <a:lnTo>
                  <a:pt x="69492" y="47322"/>
                </a:lnTo>
                <a:lnTo>
                  <a:pt x="60448" y="54408"/>
                </a:lnTo>
                <a:lnTo>
                  <a:pt x="53465" y="59132"/>
                </a:lnTo>
                <a:lnTo>
                  <a:pt x="47858" y="62281"/>
                </a:lnTo>
                <a:lnTo>
                  <a:pt x="43167" y="64381"/>
                </a:lnTo>
                <a:lnTo>
                  <a:pt x="39087" y="66733"/>
                </a:lnTo>
                <a:lnTo>
                  <a:pt x="32014" y="71887"/>
                </a:lnTo>
                <a:lnTo>
                  <a:pt x="25696" y="74812"/>
                </a:lnTo>
                <a:lnTo>
                  <a:pt x="22677" y="75592"/>
                </a:lnTo>
                <a:lnTo>
                  <a:pt x="19712" y="78018"/>
                </a:lnTo>
                <a:lnTo>
                  <a:pt x="16784" y="81539"/>
                </a:lnTo>
                <a:lnTo>
                  <a:pt x="13878" y="85792"/>
                </a:lnTo>
                <a:lnTo>
                  <a:pt x="10989" y="88627"/>
                </a:lnTo>
                <a:lnTo>
                  <a:pt x="8110" y="90517"/>
                </a:lnTo>
                <a:lnTo>
                  <a:pt x="5238" y="91778"/>
                </a:lnTo>
                <a:lnTo>
                  <a:pt x="3324" y="93570"/>
                </a:lnTo>
                <a:lnTo>
                  <a:pt x="2048" y="95718"/>
                </a:lnTo>
                <a:lnTo>
                  <a:pt x="630" y="100644"/>
                </a:lnTo>
                <a:lnTo>
                  <a:pt x="0" y="106008"/>
                </a:lnTo>
                <a:lnTo>
                  <a:pt x="784" y="108772"/>
                </a:lnTo>
                <a:lnTo>
                  <a:pt x="4196" y="114383"/>
                </a:lnTo>
                <a:lnTo>
                  <a:pt x="6439" y="117213"/>
                </a:lnTo>
                <a:lnTo>
                  <a:pt x="8887" y="120052"/>
                </a:lnTo>
                <a:lnTo>
                  <a:pt x="11471" y="122897"/>
                </a:lnTo>
                <a:lnTo>
                  <a:pt x="17004" y="125747"/>
                </a:lnTo>
                <a:lnTo>
                  <a:pt x="24503" y="128599"/>
                </a:lnTo>
                <a:lnTo>
                  <a:pt x="33312" y="131452"/>
                </a:lnTo>
                <a:lnTo>
                  <a:pt x="44900" y="134308"/>
                </a:lnTo>
                <a:lnTo>
                  <a:pt x="58340" y="137163"/>
                </a:lnTo>
                <a:lnTo>
                  <a:pt x="73015" y="140020"/>
                </a:lnTo>
                <a:lnTo>
                  <a:pt x="85656" y="142876"/>
                </a:lnTo>
                <a:lnTo>
                  <a:pt x="96941" y="145734"/>
                </a:lnTo>
                <a:lnTo>
                  <a:pt x="107322" y="148591"/>
                </a:lnTo>
                <a:lnTo>
                  <a:pt x="116147" y="150495"/>
                </a:lnTo>
                <a:lnTo>
                  <a:pt x="123936" y="151765"/>
                </a:lnTo>
                <a:lnTo>
                  <a:pt x="131034" y="152612"/>
                </a:lnTo>
                <a:lnTo>
                  <a:pt x="140527" y="154129"/>
                </a:lnTo>
                <a:lnTo>
                  <a:pt x="163776" y="158354"/>
                </a:lnTo>
                <a:lnTo>
                  <a:pt x="173786" y="160815"/>
                </a:lnTo>
                <a:lnTo>
                  <a:pt x="182364" y="163407"/>
                </a:lnTo>
                <a:lnTo>
                  <a:pt x="189988" y="166088"/>
                </a:lnTo>
                <a:lnTo>
                  <a:pt x="196975" y="168828"/>
                </a:lnTo>
                <a:lnTo>
                  <a:pt x="203539" y="171607"/>
                </a:lnTo>
                <a:lnTo>
                  <a:pt x="209819" y="174412"/>
                </a:lnTo>
                <a:lnTo>
                  <a:pt x="214959" y="176283"/>
                </a:lnTo>
                <a:lnTo>
                  <a:pt x="219338" y="177529"/>
                </a:lnTo>
                <a:lnTo>
                  <a:pt x="230953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5"/>
          <p:cNvSpPr/>
          <p:nvPr/>
        </p:nvSpPr>
        <p:spPr>
          <a:xfrm>
            <a:off x="3723322" y="407193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8432" y="2681"/>
                </a:lnTo>
                <a:lnTo>
                  <a:pt x="27528" y="1787"/>
                </a:lnTo>
                <a:lnTo>
                  <a:pt x="38354" y="1192"/>
                </a:lnTo>
                <a:lnTo>
                  <a:pt x="60544" y="530"/>
                </a:lnTo>
                <a:lnTo>
                  <a:pt x="116185" y="3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6"/>
          <p:cNvSpPr/>
          <p:nvPr/>
        </p:nvSpPr>
        <p:spPr>
          <a:xfrm>
            <a:off x="3731895" y="4097654"/>
            <a:ext cx="325250" cy="282894"/>
          </a:xfrm>
          <a:custGeom>
            <a:avLst/>
            <a:gdLst/>
            <a:ahLst/>
            <a:cxnLst/>
            <a:rect l="0" t="0" r="0" b="0"/>
            <a:pathLst>
              <a:path w="325250" h="282894">
                <a:moveTo>
                  <a:pt x="0" y="0"/>
                </a:moveTo>
                <a:lnTo>
                  <a:pt x="4550" y="9102"/>
                </a:lnTo>
                <a:lnTo>
                  <a:pt x="4938" y="12736"/>
                </a:lnTo>
                <a:lnTo>
                  <a:pt x="4244" y="16111"/>
                </a:lnTo>
                <a:lnTo>
                  <a:pt x="2830" y="19313"/>
                </a:lnTo>
                <a:lnTo>
                  <a:pt x="2839" y="23353"/>
                </a:lnTo>
                <a:lnTo>
                  <a:pt x="3797" y="27951"/>
                </a:lnTo>
                <a:lnTo>
                  <a:pt x="5389" y="32922"/>
                </a:lnTo>
                <a:lnTo>
                  <a:pt x="9697" y="48605"/>
                </a:lnTo>
                <a:lnTo>
                  <a:pt x="12179" y="58121"/>
                </a:lnTo>
                <a:lnTo>
                  <a:pt x="14787" y="65418"/>
                </a:lnTo>
                <a:lnTo>
                  <a:pt x="17478" y="71234"/>
                </a:lnTo>
                <a:lnTo>
                  <a:pt x="20224" y="76065"/>
                </a:lnTo>
                <a:lnTo>
                  <a:pt x="23276" y="83972"/>
                </a:lnTo>
                <a:lnTo>
                  <a:pt x="24090" y="87414"/>
                </a:lnTo>
                <a:lnTo>
                  <a:pt x="27534" y="93778"/>
                </a:lnTo>
                <a:lnTo>
                  <a:pt x="29785" y="96809"/>
                </a:lnTo>
                <a:lnTo>
                  <a:pt x="32288" y="102717"/>
                </a:lnTo>
                <a:lnTo>
                  <a:pt x="32955" y="105625"/>
                </a:lnTo>
                <a:lnTo>
                  <a:pt x="36237" y="111397"/>
                </a:lnTo>
                <a:lnTo>
                  <a:pt x="43439" y="120002"/>
                </a:lnTo>
                <a:lnTo>
                  <a:pt x="46104" y="122864"/>
                </a:lnTo>
                <a:lnTo>
                  <a:pt x="47881" y="125725"/>
                </a:lnTo>
                <a:lnTo>
                  <a:pt x="49855" y="131443"/>
                </a:lnTo>
                <a:lnTo>
                  <a:pt x="51334" y="133348"/>
                </a:lnTo>
                <a:lnTo>
                  <a:pt x="53273" y="134619"/>
                </a:lnTo>
                <a:lnTo>
                  <a:pt x="55517" y="135466"/>
                </a:lnTo>
                <a:lnTo>
                  <a:pt x="57966" y="135079"/>
                </a:lnTo>
                <a:lnTo>
                  <a:pt x="63228" y="132108"/>
                </a:lnTo>
                <a:lnTo>
                  <a:pt x="65012" y="129982"/>
                </a:lnTo>
                <a:lnTo>
                  <a:pt x="66201" y="127612"/>
                </a:lnTo>
                <a:lnTo>
                  <a:pt x="66994" y="125080"/>
                </a:lnTo>
                <a:lnTo>
                  <a:pt x="68475" y="123392"/>
                </a:lnTo>
                <a:lnTo>
                  <a:pt x="70415" y="122267"/>
                </a:lnTo>
                <a:lnTo>
                  <a:pt x="72661" y="121516"/>
                </a:lnTo>
                <a:lnTo>
                  <a:pt x="74157" y="120064"/>
                </a:lnTo>
                <a:lnTo>
                  <a:pt x="75156" y="118143"/>
                </a:lnTo>
                <a:lnTo>
                  <a:pt x="75821" y="115910"/>
                </a:lnTo>
                <a:lnTo>
                  <a:pt x="77217" y="114421"/>
                </a:lnTo>
                <a:lnTo>
                  <a:pt x="79101" y="113428"/>
                </a:lnTo>
                <a:lnTo>
                  <a:pt x="81309" y="112766"/>
                </a:lnTo>
                <a:lnTo>
                  <a:pt x="82781" y="111373"/>
                </a:lnTo>
                <a:lnTo>
                  <a:pt x="83762" y="109491"/>
                </a:lnTo>
                <a:lnTo>
                  <a:pt x="84416" y="107284"/>
                </a:lnTo>
                <a:lnTo>
                  <a:pt x="86757" y="104861"/>
                </a:lnTo>
                <a:lnTo>
                  <a:pt x="94438" y="99628"/>
                </a:lnTo>
                <a:lnTo>
                  <a:pt x="104202" y="96667"/>
                </a:lnTo>
                <a:lnTo>
                  <a:pt x="109473" y="95877"/>
                </a:lnTo>
                <a:lnTo>
                  <a:pt x="114892" y="94398"/>
                </a:lnTo>
                <a:lnTo>
                  <a:pt x="120410" y="92460"/>
                </a:lnTo>
                <a:lnTo>
                  <a:pt x="125993" y="90215"/>
                </a:lnTo>
                <a:lnTo>
                  <a:pt x="131620" y="88719"/>
                </a:lnTo>
                <a:lnTo>
                  <a:pt x="137276" y="87721"/>
                </a:lnTo>
                <a:lnTo>
                  <a:pt x="142952" y="87056"/>
                </a:lnTo>
                <a:lnTo>
                  <a:pt x="148642" y="87565"/>
                </a:lnTo>
                <a:lnTo>
                  <a:pt x="154339" y="88857"/>
                </a:lnTo>
                <a:lnTo>
                  <a:pt x="160043" y="90671"/>
                </a:lnTo>
                <a:lnTo>
                  <a:pt x="166702" y="91880"/>
                </a:lnTo>
                <a:lnTo>
                  <a:pt x="174000" y="92686"/>
                </a:lnTo>
                <a:lnTo>
                  <a:pt x="181723" y="93223"/>
                </a:lnTo>
                <a:lnTo>
                  <a:pt x="188776" y="94534"/>
                </a:lnTo>
                <a:lnTo>
                  <a:pt x="195383" y="96360"/>
                </a:lnTo>
                <a:lnTo>
                  <a:pt x="224225" y="106135"/>
                </a:lnTo>
                <a:lnTo>
                  <a:pt x="231398" y="108857"/>
                </a:lnTo>
                <a:lnTo>
                  <a:pt x="238086" y="111624"/>
                </a:lnTo>
                <a:lnTo>
                  <a:pt x="244449" y="114421"/>
                </a:lnTo>
                <a:lnTo>
                  <a:pt x="256598" y="120069"/>
                </a:lnTo>
                <a:lnTo>
                  <a:pt x="279920" y="131456"/>
                </a:lnTo>
                <a:lnTo>
                  <a:pt x="284721" y="135263"/>
                </a:lnTo>
                <a:lnTo>
                  <a:pt x="288874" y="139705"/>
                </a:lnTo>
                <a:lnTo>
                  <a:pt x="292595" y="144572"/>
                </a:lnTo>
                <a:lnTo>
                  <a:pt x="299269" y="152519"/>
                </a:lnTo>
                <a:lnTo>
                  <a:pt x="305411" y="160179"/>
                </a:lnTo>
                <a:lnTo>
                  <a:pt x="308382" y="164889"/>
                </a:lnTo>
                <a:lnTo>
                  <a:pt x="311315" y="169934"/>
                </a:lnTo>
                <a:lnTo>
                  <a:pt x="317114" y="178079"/>
                </a:lnTo>
                <a:lnTo>
                  <a:pt x="319994" y="181585"/>
                </a:lnTo>
                <a:lnTo>
                  <a:pt x="321914" y="187732"/>
                </a:lnTo>
                <a:lnTo>
                  <a:pt x="323194" y="195640"/>
                </a:lnTo>
                <a:lnTo>
                  <a:pt x="324617" y="211729"/>
                </a:lnTo>
                <a:lnTo>
                  <a:pt x="325249" y="222055"/>
                </a:lnTo>
                <a:lnTo>
                  <a:pt x="323512" y="227094"/>
                </a:lnTo>
                <a:lnTo>
                  <a:pt x="320450" y="232359"/>
                </a:lnTo>
                <a:lnTo>
                  <a:pt x="316503" y="237774"/>
                </a:lnTo>
                <a:lnTo>
                  <a:pt x="307038" y="246330"/>
                </a:lnTo>
                <a:lnTo>
                  <a:pt x="297433" y="253308"/>
                </a:lnTo>
                <a:lnTo>
                  <a:pt x="289990" y="259584"/>
                </a:lnTo>
                <a:lnTo>
                  <a:pt x="285719" y="261639"/>
                </a:lnTo>
                <a:lnTo>
                  <a:pt x="270606" y="265483"/>
                </a:lnTo>
                <a:lnTo>
                  <a:pt x="265177" y="267477"/>
                </a:lnTo>
                <a:lnTo>
                  <a:pt x="259652" y="269758"/>
                </a:lnTo>
                <a:lnTo>
                  <a:pt x="254064" y="271279"/>
                </a:lnTo>
                <a:lnTo>
                  <a:pt x="248433" y="272293"/>
                </a:lnTo>
                <a:lnTo>
                  <a:pt x="242774" y="272969"/>
                </a:lnTo>
                <a:lnTo>
                  <a:pt x="235192" y="273419"/>
                </a:lnTo>
                <a:lnTo>
                  <a:pt x="216607" y="273920"/>
                </a:lnTo>
                <a:lnTo>
                  <a:pt x="203460" y="275006"/>
                </a:lnTo>
                <a:lnTo>
                  <a:pt x="156910" y="280133"/>
                </a:lnTo>
                <a:lnTo>
                  <a:pt x="144611" y="281053"/>
                </a:lnTo>
                <a:lnTo>
                  <a:pt x="111442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7"/>
          <p:cNvSpPr/>
          <p:nvPr/>
        </p:nvSpPr>
        <p:spPr>
          <a:xfrm>
            <a:off x="7692390" y="4226242"/>
            <a:ext cx="229640" cy="101745"/>
          </a:xfrm>
          <a:custGeom>
            <a:avLst/>
            <a:gdLst/>
            <a:ahLst/>
            <a:cxnLst/>
            <a:rect l="0" t="0" r="0" b="0"/>
            <a:pathLst>
              <a:path w="229640" h="101745">
                <a:moveTo>
                  <a:pt x="0" y="0"/>
                </a:moveTo>
                <a:lnTo>
                  <a:pt x="4551" y="4551"/>
                </a:lnTo>
                <a:lnTo>
                  <a:pt x="46760" y="23371"/>
                </a:lnTo>
                <a:lnTo>
                  <a:pt x="90632" y="41185"/>
                </a:lnTo>
                <a:lnTo>
                  <a:pt x="124101" y="56722"/>
                </a:lnTo>
                <a:lnTo>
                  <a:pt x="161548" y="73639"/>
                </a:lnTo>
                <a:lnTo>
                  <a:pt x="196774" y="87224"/>
                </a:lnTo>
                <a:lnTo>
                  <a:pt x="229378" y="101631"/>
                </a:lnTo>
                <a:lnTo>
                  <a:pt x="229639" y="1017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8"/>
          <p:cNvSpPr/>
          <p:nvPr/>
        </p:nvSpPr>
        <p:spPr>
          <a:xfrm>
            <a:off x="7161645" y="4840062"/>
            <a:ext cx="157601" cy="158955"/>
          </a:xfrm>
          <a:custGeom>
            <a:avLst/>
            <a:gdLst/>
            <a:ahLst/>
            <a:cxnLst/>
            <a:rect l="0" t="0" r="0" b="0"/>
            <a:pathLst>
              <a:path w="157601" h="158955">
                <a:moveTo>
                  <a:pt x="157600" y="0"/>
                </a:moveTo>
                <a:lnTo>
                  <a:pt x="153523" y="44"/>
                </a:lnTo>
                <a:lnTo>
                  <a:pt x="116394" y="1908"/>
                </a:lnTo>
                <a:lnTo>
                  <a:pt x="87191" y="2737"/>
                </a:lnTo>
                <a:lnTo>
                  <a:pt x="49331" y="7754"/>
                </a:lnTo>
                <a:lnTo>
                  <a:pt x="30715" y="15178"/>
                </a:lnTo>
                <a:lnTo>
                  <a:pt x="23084" y="19825"/>
                </a:lnTo>
                <a:lnTo>
                  <a:pt x="17044" y="25780"/>
                </a:lnTo>
                <a:lnTo>
                  <a:pt x="7794" y="40016"/>
                </a:lnTo>
                <a:lnTo>
                  <a:pt x="3047" y="55869"/>
                </a:lnTo>
                <a:lnTo>
                  <a:pt x="0" y="89330"/>
                </a:lnTo>
                <a:lnTo>
                  <a:pt x="4664" y="108901"/>
                </a:lnTo>
                <a:lnTo>
                  <a:pt x="14038" y="130300"/>
                </a:lnTo>
                <a:lnTo>
                  <a:pt x="31807" y="1589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9"/>
          <p:cNvSpPr/>
          <p:nvPr/>
        </p:nvSpPr>
        <p:spPr>
          <a:xfrm>
            <a:off x="7091612" y="5712959"/>
            <a:ext cx="704" cy="4899"/>
          </a:xfrm>
          <a:custGeom>
            <a:avLst/>
            <a:gdLst/>
            <a:ahLst/>
            <a:cxnLst/>
            <a:rect l="0" t="0" r="0" b="0"/>
            <a:pathLst>
              <a:path w="704" h="4899">
                <a:moveTo>
                  <a:pt x="0" y="0"/>
                </a:moveTo>
                <a:lnTo>
                  <a:pt x="703" y="4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0"/>
          <p:cNvSpPr/>
          <p:nvPr/>
        </p:nvSpPr>
        <p:spPr>
          <a:xfrm>
            <a:off x="7298055" y="38576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1"/>
          <p:cNvSpPr/>
          <p:nvPr/>
        </p:nvSpPr>
        <p:spPr>
          <a:xfrm>
            <a:off x="5978600" y="3831907"/>
            <a:ext cx="1412705" cy="1217296"/>
          </a:xfrm>
          <a:custGeom>
            <a:avLst/>
            <a:gdLst/>
            <a:ahLst/>
            <a:cxnLst/>
            <a:rect l="0" t="0" r="0" b="0"/>
            <a:pathLst>
              <a:path w="1412705" h="1217296">
                <a:moveTo>
                  <a:pt x="1242302" y="0"/>
                </a:moveTo>
                <a:lnTo>
                  <a:pt x="1249146" y="18627"/>
                </a:lnTo>
                <a:lnTo>
                  <a:pt x="1273058" y="54274"/>
                </a:lnTo>
                <a:lnTo>
                  <a:pt x="1303305" y="95423"/>
                </a:lnTo>
                <a:lnTo>
                  <a:pt x="1336796" y="140240"/>
                </a:lnTo>
                <a:lnTo>
                  <a:pt x="1369976" y="178938"/>
                </a:lnTo>
                <a:lnTo>
                  <a:pt x="1395862" y="216638"/>
                </a:lnTo>
                <a:lnTo>
                  <a:pt x="1405801" y="236301"/>
                </a:lnTo>
                <a:lnTo>
                  <a:pt x="1411396" y="257129"/>
                </a:lnTo>
                <a:lnTo>
                  <a:pt x="1412704" y="266044"/>
                </a:lnTo>
                <a:lnTo>
                  <a:pt x="1411149" y="268803"/>
                </a:lnTo>
                <a:lnTo>
                  <a:pt x="1408207" y="270642"/>
                </a:lnTo>
                <a:lnTo>
                  <a:pt x="1389797" y="278144"/>
                </a:lnTo>
                <a:lnTo>
                  <a:pt x="1383494" y="278775"/>
                </a:lnTo>
                <a:lnTo>
                  <a:pt x="1342688" y="275482"/>
                </a:lnTo>
                <a:lnTo>
                  <a:pt x="1305968" y="274837"/>
                </a:lnTo>
                <a:lnTo>
                  <a:pt x="1200039" y="274388"/>
                </a:lnTo>
                <a:lnTo>
                  <a:pt x="1157284" y="278891"/>
                </a:lnTo>
                <a:lnTo>
                  <a:pt x="1120486" y="286258"/>
                </a:lnTo>
                <a:lnTo>
                  <a:pt x="1090003" y="299024"/>
                </a:lnTo>
                <a:lnTo>
                  <a:pt x="1055056" y="320404"/>
                </a:lnTo>
                <a:lnTo>
                  <a:pt x="1041290" y="331632"/>
                </a:lnTo>
                <a:lnTo>
                  <a:pt x="1031361" y="345512"/>
                </a:lnTo>
                <a:lnTo>
                  <a:pt x="1027380" y="353214"/>
                </a:lnTo>
                <a:lnTo>
                  <a:pt x="1022956" y="369391"/>
                </a:lnTo>
                <a:lnTo>
                  <a:pt x="1017926" y="397105"/>
                </a:lnTo>
                <a:lnTo>
                  <a:pt x="1015566" y="407611"/>
                </a:lnTo>
                <a:lnTo>
                  <a:pt x="1015483" y="426905"/>
                </a:lnTo>
                <a:lnTo>
                  <a:pt x="1018640" y="462575"/>
                </a:lnTo>
                <a:lnTo>
                  <a:pt x="1019187" y="493083"/>
                </a:lnTo>
                <a:lnTo>
                  <a:pt x="1018419" y="524789"/>
                </a:lnTo>
                <a:lnTo>
                  <a:pt x="1014846" y="540897"/>
                </a:lnTo>
                <a:lnTo>
                  <a:pt x="1011608" y="547288"/>
                </a:lnTo>
                <a:lnTo>
                  <a:pt x="1002928" y="556929"/>
                </a:lnTo>
                <a:lnTo>
                  <a:pt x="987333" y="567712"/>
                </a:lnTo>
                <a:lnTo>
                  <a:pt x="973725" y="571404"/>
                </a:lnTo>
                <a:lnTo>
                  <a:pt x="937155" y="573774"/>
                </a:lnTo>
                <a:lnTo>
                  <a:pt x="899898" y="574185"/>
                </a:lnTo>
                <a:lnTo>
                  <a:pt x="870095" y="571741"/>
                </a:lnTo>
                <a:lnTo>
                  <a:pt x="831132" y="567480"/>
                </a:lnTo>
                <a:lnTo>
                  <a:pt x="745295" y="559726"/>
                </a:lnTo>
                <a:lnTo>
                  <a:pt x="697242" y="554202"/>
                </a:lnTo>
                <a:lnTo>
                  <a:pt x="653661" y="551112"/>
                </a:lnTo>
                <a:lnTo>
                  <a:pt x="613019" y="550691"/>
                </a:lnTo>
                <a:lnTo>
                  <a:pt x="575906" y="553679"/>
                </a:lnTo>
                <a:lnTo>
                  <a:pt x="542901" y="558182"/>
                </a:lnTo>
                <a:lnTo>
                  <a:pt x="513310" y="564311"/>
                </a:lnTo>
                <a:lnTo>
                  <a:pt x="487458" y="573385"/>
                </a:lnTo>
                <a:lnTo>
                  <a:pt x="465808" y="586308"/>
                </a:lnTo>
                <a:lnTo>
                  <a:pt x="447614" y="601576"/>
                </a:lnTo>
                <a:lnTo>
                  <a:pt x="433177" y="617887"/>
                </a:lnTo>
                <a:lnTo>
                  <a:pt x="418890" y="643135"/>
                </a:lnTo>
                <a:lnTo>
                  <a:pt x="414379" y="662711"/>
                </a:lnTo>
                <a:lnTo>
                  <a:pt x="413326" y="685063"/>
                </a:lnTo>
                <a:lnTo>
                  <a:pt x="416034" y="710873"/>
                </a:lnTo>
                <a:lnTo>
                  <a:pt x="427464" y="747627"/>
                </a:lnTo>
                <a:lnTo>
                  <a:pt x="447466" y="805402"/>
                </a:lnTo>
                <a:lnTo>
                  <a:pt x="460734" y="847224"/>
                </a:lnTo>
                <a:lnTo>
                  <a:pt x="471076" y="883274"/>
                </a:lnTo>
                <a:lnTo>
                  <a:pt x="475673" y="905646"/>
                </a:lnTo>
                <a:lnTo>
                  <a:pt x="475175" y="924480"/>
                </a:lnTo>
                <a:lnTo>
                  <a:pt x="473709" y="933502"/>
                </a:lnTo>
                <a:lnTo>
                  <a:pt x="469874" y="940470"/>
                </a:lnTo>
                <a:lnTo>
                  <a:pt x="464460" y="946068"/>
                </a:lnTo>
                <a:lnTo>
                  <a:pt x="439790" y="961895"/>
                </a:lnTo>
                <a:lnTo>
                  <a:pt x="402884" y="974194"/>
                </a:lnTo>
                <a:lnTo>
                  <a:pt x="369169" y="981964"/>
                </a:lnTo>
                <a:lnTo>
                  <a:pt x="329440" y="985642"/>
                </a:lnTo>
                <a:lnTo>
                  <a:pt x="287506" y="991389"/>
                </a:lnTo>
                <a:lnTo>
                  <a:pt x="243966" y="993515"/>
                </a:lnTo>
                <a:lnTo>
                  <a:pt x="181077" y="994233"/>
                </a:lnTo>
                <a:lnTo>
                  <a:pt x="136972" y="996898"/>
                </a:lnTo>
                <a:lnTo>
                  <a:pt x="96282" y="1003720"/>
                </a:lnTo>
                <a:lnTo>
                  <a:pt x="72877" y="1009978"/>
                </a:lnTo>
                <a:lnTo>
                  <a:pt x="52950" y="1019109"/>
                </a:lnTo>
                <a:lnTo>
                  <a:pt x="37109" y="1032058"/>
                </a:lnTo>
                <a:lnTo>
                  <a:pt x="11417" y="1059102"/>
                </a:lnTo>
                <a:lnTo>
                  <a:pt x="7374" y="1066113"/>
                </a:lnTo>
                <a:lnTo>
                  <a:pt x="2883" y="1081523"/>
                </a:lnTo>
                <a:lnTo>
                  <a:pt x="0" y="1114699"/>
                </a:lnTo>
                <a:lnTo>
                  <a:pt x="453" y="1144987"/>
                </a:lnTo>
                <a:lnTo>
                  <a:pt x="7862" y="12172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5) y ≥ 2x+1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100"/>
          <p:cNvSpPr/>
          <p:nvPr/>
        </p:nvSpPr>
        <p:spPr>
          <a:xfrm>
            <a:off x="1082992" y="2755406"/>
            <a:ext cx="445771" cy="673595"/>
          </a:xfrm>
          <a:custGeom>
            <a:avLst/>
            <a:gdLst/>
            <a:ahLst/>
            <a:cxnLst/>
            <a:rect l="0" t="0" r="0" b="0"/>
            <a:pathLst>
              <a:path w="445771" h="673595">
                <a:moveTo>
                  <a:pt x="0" y="4939"/>
                </a:moveTo>
                <a:lnTo>
                  <a:pt x="9101" y="388"/>
                </a:lnTo>
                <a:lnTo>
                  <a:pt x="11783" y="0"/>
                </a:lnTo>
                <a:lnTo>
                  <a:pt x="13570" y="693"/>
                </a:lnTo>
                <a:lnTo>
                  <a:pt x="14762" y="2109"/>
                </a:lnTo>
                <a:lnTo>
                  <a:pt x="15556" y="4004"/>
                </a:lnTo>
                <a:lnTo>
                  <a:pt x="16439" y="8651"/>
                </a:lnTo>
                <a:lnTo>
                  <a:pt x="16831" y="21511"/>
                </a:lnTo>
                <a:lnTo>
                  <a:pt x="17958" y="37069"/>
                </a:lnTo>
                <a:lnTo>
                  <a:pt x="21634" y="47159"/>
                </a:lnTo>
                <a:lnTo>
                  <a:pt x="34505" y="67025"/>
                </a:lnTo>
                <a:lnTo>
                  <a:pt x="45466" y="87787"/>
                </a:lnTo>
                <a:lnTo>
                  <a:pt x="61686" y="119835"/>
                </a:lnTo>
                <a:lnTo>
                  <a:pt x="70596" y="129981"/>
                </a:lnTo>
                <a:lnTo>
                  <a:pt x="75639" y="134020"/>
                </a:lnTo>
                <a:lnTo>
                  <a:pt x="83782" y="146128"/>
                </a:lnTo>
                <a:lnTo>
                  <a:pt x="92482" y="161034"/>
                </a:lnTo>
                <a:lnTo>
                  <a:pt x="112492" y="185492"/>
                </a:lnTo>
                <a:lnTo>
                  <a:pt x="147188" y="232444"/>
                </a:lnTo>
                <a:lnTo>
                  <a:pt x="158444" y="251785"/>
                </a:lnTo>
                <a:lnTo>
                  <a:pt x="167575" y="268953"/>
                </a:lnTo>
                <a:lnTo>
                  <a:pt x="189140" y="298854"/>
                </a:lnTo>
                <a:lnTo>
                  <a:pt x="255812" y="397444"/>
                </a:lnTo>
                <a:lnTo>
                  <a:pt x="268634" y="417828"/>
                </a:lnTo>
                <a:lnTo>
                  <a:pt x="280365" y="437047"/>
                </a:lnTo>
                <a:lnTo>
                  <a:pt x="298279" y="464639"/>
                </a:lnTo>
                <a:lnTo>
                  <a:pt x="316401" y="490872"/>
                </a:lnTo>
                <a:lnTo>
                  <a:pt x="325234" y="503202"/>
                </a:lnTo>
                <a:lnTo>
                  <a:pt x="332075" y="514279"/>
                </a:lnTo>
                <a:lnTo>
                  <a:pt x="342216" y="534207"/>
                </a:lnTo>
                <a:lnTo>
                  <a:pt x="352439" y="550049"/>
                </a:lnTo>
                <a:lnTo>
                  <a:pt x="366364" y="569678"/>
                </a:lnTo>
                <a:lnTo>
                  <a:pt x="379062" y="587559"/>
                </a:lnTo>
                <a:lnTo>
                  <a:pt x="392350" y="604922"/>
                </a:lnTo>
                <a:lnTo>
                  <a:pt x="395869" y="610667"/>
                </a:lnTo>
                <a:lnTo>
                  <a:pt x="404859" y="619591"/>
                </a:lnTo>
                <a:lnTo>
                  <a:pt x="409924" y="623305"/>
                </a:lnTo>
                <a:lnTo>
                  <a:pt x="420631" y="635051"/>
                </a:lnTo>
                <a:lnTo>
                  <a:pt x="430787" y="647891"/>
                </a:lnTo>
                <a:lnTo>
                  <a:pt x="440907" y="660475"/>
                </a:lnTo>
                <a:lnTo>
                  <a:pt x="445770" y="6735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1"/>
          <p:cNvSpPr/>
          <p:nvPr/>
        </p:nvSpPr>
        <p:spPr>
          <a:xfrm>
            <a:off x="1117282" y="2734627"/>
            <a:ext cx="445771" cy="660084"/>
          </a:xfrm>
          <a:custGeom>
            <a:avLst/>
            <a:gdLst/>
            <a:ahLst/>
            <a:cxnLst/>
            <a:rect l="0" t="0" r="0" b="0"/>
            <a:pathLst>
              <a:path w="445771" h="660084">
                <a:moveTo>
                  <a:pt x="445770" y="0"/>
                </a:moveTo>
                <a:lnTo>
                  <a:pt x="436668" y="4551"/>
                </a:lnTo>
                <a:lnTo>
                  <a:pt x="433987" y="6844"/>
                </a:lnTo>
                <a:lnTo>
                  <a:pt x="432200" y="9325"/>
                </a:lnTo>
                <a:lnTo>
                  <a:pt x="429261" y="14622"/>
                </a:lnTo>
                <a:lnTo>
                  <a:pt x="416902" y="28619"/>
                </a:lnTo>
                <a:lnTo>
                  <a:pt x="405707" y="40966"/>
                </a:lnTo>
                <a:lnTo>
                  <a:pt x="394323" y="60762"/>
                </a:lnTo>
                <a:lnTo>
                  <a:pt x="387662" y="71773"/>
                </a:lnTo>
                <a:lnTo>
                  <a:pt x="378352" y="83017"/>
                </a:lnTo>
                <a:lnTo>
                  <a:pt x="370345" y="94397"/>
                </a:lnTo>
                <a:lnTo>
                  <a:pt x="323466" y="166007"/>
                </a:lnTo>
                <a:lnTo>
                  <a:pt x="313751" y="182109"/>
                </a:lnTo>
                <a:lnTo>
                  <a:pt x="280183" y="240013"/>
                </a:lnTo>
                <a:lnTo>
                  <a:pt x="263908" y="266693"/>
                </a:lnTo>
                <a:lnTo>
                  <a:pt x="232545" y="313475"/>
                </a:lnTo>
                <a:lnTo>
                  <a:pt x="212180" y="343286"/>
                </a:lnTo>
                <a:lnTo>
                  <a:pt x="197651" y="366017"/>
                </a:lnTo>
                <a:lnTo>
                  <a:pt x="187012" y="384029"/>
                </a:lnTo>
                <a:lnTo>
                  <a:pt x="144891" y="460774"/>
                </a:lnTo>
                <a:lnTo>
                  <a:pt x="135646" y="478632"/>
                </a:lnTo>
                <a:lnTo>
                  <a:pt x="128531" y="493396"/>
                </a:lnTo>
                <a:lnTo>
                  <a:pt x="122835" y="506095"/>
                </a:lnTo>
                <a:lnTo>
                  <a:pt x="117132" y="517420"/>
                </a:lnTo>
                <a:lnTo>
                  <a:pt x="105716" y="537622"/>
                </a:lnTo>
                <a:lnTo>
                  <a:pt x="94292" y="553586"/>
                </a:lnTo>
                <a:lnTo>
                  <a:pt x="82865" y="567983"/>
                </a:lnTo>
                <a:lnTo>
                  <a:pt x="71436" y="583907"/>
                </a:lnTo>
                <a:lnTo>
                  <a:pt x="63817" y="593106"/>
                </a:lnTo>
                <a:lnTo>
                  <a:pt x="54927" y="603049"/>
                </a:lnTo>
                <a:lnTo>
                  <a:pt x="36794" y="622352"/>
                </a:lnTo>
                <a:lnTo>
                  <a:pt x="0" y="6600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2"/>
          <p:cNvSpPr/>
          <p:nvPr/>
        </p:nvSpPr>
        <p:spPr>
          <a:xfrm>
            <a:off x="1837372" y="2760345"/>
            <a:ext cx="137161" cy="2991803"/>
          </a:xfrm>
          <a:custGeom>
            <a:avLst/>
            <a:gdLst/>
            <a:ahLst/>
            <a:cxnLst/>
            <a:rect l="0" t="0" r="0" b="0"/>
            <a:pathLst>
              <a:path w="137161" h="2991803">
                <a:moveTo>
                  <a:pt x="0" y="0"/>
                </a:moveTo>
                <a:lnTo>
                  <a:pt x="2540" y="28810"/>
                </a:lnTo>
                <a:lnTo>
                  <a:pt x="6785" y="61876"/>
                </a:lnTo>
                <a:lnTo>
                  <a:pt x="7381" y="69826"/>
                </a:lnTo>
                <a:lnTo>
                  <a:pt x="5503" y="83738"/>
                </a:lnTo>
                <a:lnTo>
                  <a:pt x="2446" y="97224"/>
                </a:lnTo>
                <a:lnTo>
                  <a:pt x="29" y="188628"/>
                </a:lnTo>
                <a:lnTo>
                  <a:pt x="9110" y="318991"/>
                </a:lnTo>
                <a:lnTo>
                  <a:pt x="11788" y="381253"/>
                </a:lnTo>
                <a:lnTo>
                  <a:pt x="25541" y="832173"/>
                </a:lnTo>
                <a:lnTo>
                  <a:pt x="32942" y="975644"/>
                </a:lnTo>
                <a:lnTo>
                  <a:pt x="38453" y="1059412"/>
                </a:lnTo>
                <a:lnTo>
                  <a:pt x="42508" y="1144056"/>
                </a:lnTo>
                <a:lnTo>
                  <a:pt x="44531" y="1167517"/>
                </a:lnTo>
                <a:lnTo>
                  <a:pt x="48367" y="1211364"/>
                </a:lnTo>
                <a:lnTo>
                  <a:pt x="57057" y="1416662"/>
                </a:lnTo>
                <a:lnTo>
                  <a:pt x="64170" y="1617764"/>
                </a:lnTo>
                <a:lnTo>
                  <a:pt x="66592" y="1658582"/>
                </a:lnTo>
                <a:lnTo>
                  <a:pt x="69160" y="1691508"/>
                </a:lnTo>
                <a:lnTo>
                  <a:pt x="71824" y="1719174"/>
                </a:lnTo>
                <a:lnTo>
                  <a:pt x="74784" y="1788015"/>
                </a:lnTo>
                <a:lnTo>
                  <a:pt x="76451" y="1904557"/>
                </a:lnTo>
                <a:lnTo>
                  <a:pt x="77793" y="1990422"/>
                </a:lnTo>
                <a:lnTo>
                  <a:pt x="81565" y="2095260"/>
                </a:lnTo>
                <a:lnTo>
                  <a:pt x="83904" y="2136932"/>
                </a:lnTo>
                <a:lnTo>
                  <a:pt x="86416" y="2170428"/>
                </a:lnTo>
                <a:lnTo>
                  <a:pt x="89043" y="2198475"/>
                </a:lnTo>
                <a:lnTo>
                  <a:pt x="107876" y="2487595"/>
                </a:lnTo>
                <a:lnTo>
                  <a:pt x="111338" y="2556022"/>
                </a:lnTo>
                <a:lnTo>
                  <a:pt x="115524" y="2594287"/>
                </a:lnTo>
                <a:lnTo>
                  <a:pt x="119128" y="2671311"/>
                </a:lnTo>
                <a:lnTo>
                  <a:pt x="121657" y="2739362"/>
                </a:lnTo>
                <a:lnTo>
                  <a:pt x="133533" y="2891137"/>
                </a:lnTo>
                <a:lnTo>
                  <a:pt x="136841" y="2974580"/>
                </a:lnTo>
                <a:lnTo>
                  <a:pt x="137160" y="29918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3"/>
          <p:cNvSpPr/>
          <p:nvPr/>
        </p:nvSpPr>
        <p:spPr>
          <a:xfrm>
            <a:off x="2017394" y="2880360"/>
            <a:ext cx="317184" cy="291466"/>
          </a:xfrm>
          <a:custGeom>
            <a:avLst/>
            <a:gdLst/>
            <a:ahLst/>
            <a:cxnLst/>
            <a:rect l="0" t="0" r="0" b="0"/>
            <a:pathLst>
              <a:path w="317184" h="291466">
                <a:moveTo>
                  <a:pt x="0" y="0"/>
                </a:moveTo>
                <a:lnTo>
                  <a:pt x="13653" y="9101"/>
                </a:lnTo>
                <a:lnTo>
                  <a:pt x="20532" y="14640"/>
                </a:lnTo>
                <a:lnTo>
                  <a:pt x="27976" y="21190"/>
                </a:lnTo>
                <a:lnTo>
                  <a:pt x="47024" y="38980"/>
                </a:lnTo>
                <a:lnTo>
                  <a:pt x="61994" y="53525"/>
                </a:lnTo>
                <a:lnTo>
                  <a:pt x="91866" y="83301"/>
                </a:lnTo>
                <a:lnTo>
                  <a:pt x="101249" y="91729"/>
                </a:lnTo>
                <a:lnTo>
                  <a:pt x="137950" y="123487"/>
                </a:lnTo>
                <a:lnTo>
                  <a:pt x="155291" y="139338"/>
                </a:lnTo>
                <a:lnTo>
                  <a:pt x="175764" y="158972"/>
                </a:lnTo>
                <a:lnTo>
                  <a:pt x="212099" y="195057"/>
                </a:lnTo>
                <a:lnTo>
                  <a:pt x="225219" y="207191"/>
                </a:lnTo>
                <a:lnTo>
                  <a:pt x="237776" y="218137"/>
                </a:lnTo>
                <a:lnTo>
                  <a:pt x="259031" y="236015"/>
                </a:lnTo>
                <a:lnTo>
                  <a:pt x="271653" y="247135"/>
                </a:lnTo>
                <a:lnTo>
                  <a:pt x="276352" y="252386"/>
                </a:lnTo>
                <a:lnTo>
                  <a:pt x="280438" y="257793"/>
                </a:lnTo>
                <a:lnTo>
                  <a:pt x="284113" y="263302"/>
                </a:lnTo>
                <a:lnTo>
                  <a:pt x="293278" y="271963"/>
                </a:lnTo>
                <a:lnTo>
                  <a:pt x="302749" y="278987"/>
                </a:lnTo>
                <a:lnTo>
                  <a:pt x="306607" y="282194"/>
                </a:lnTo>
                <a:lnTo>
                  <a:pt x="317183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"/>
          <p:cNvSpPr/>
          <p:nvPr/>
        </p:nvSpPr>
        <p:spPr>
          <a:xfrm>
            <a:off x="2068829" y="2837497"/>
            <a:ext cx="411481" cy="488633"/>
          </a:xfrm>
          <a:custGeom>
            <a:avLst/>
            <a:gdLst/>
            <a:ahLst/>
            <a:cxnLst/>
            <a:rect l="0" t="0" r="0" b="0"/>
            <a:pathLst>
              <a:path w="411481" h="488633">
                <a:moveTo>
                  <a:pt x="411480" y="0"/>
                </a:moveTo>
                <a:lnTo>
                  <a:pt x="392168" y="19313"/>
                </a:lnTo>
                <a:lnTo>
                  <a:pt x="383530" y="25411"/>
                </a:lnTo>
                <a:lnTo>
                  <a:pt x="374293" y="31296"/>
                </a:lnTo>
                <a:lnTo>
                  <a:pt x="367013" y="37087"/>
                </a:lnTo>
                <a:lnTo>
                  <a:pt x="360880" y="42822"/>
                </a:lnTo>
                <a:lnTo>
                  <a:pt x="343906" y="59355"/>
                </a:lnTo>
                <a:lnTo>
                  <a:pt x="331283" y="74322"/>
                </a:lnTo>
                <a:lnTo>
                  <a:pt x="322497" y="86372"/>
                </a:lnTo>
                <a:lnTo>
                  <a:pt x="311243" y="99464"/>
                </a:lnTo>
                <a:lnTo>
                  <a:pt x="301526" y="109611"/>
                </a:lnTo>
                <a:lnTo>
                  <a:pt x="295315" y="116889"/>
                </a:lnTo>
                <a:lnTo>
                  <a:pt x="280794" y="135136"/>
                </a:lnTo>
                <a:lnTo>
                  <a:pt x="273873" y="143430"/>
                </a:lnTo>
                <a:lnTo>
                  <a:pt x="261104" y="157727"/>
                </a:lnTo>
                <a:lnTo>
                  <a:pt x="251619" y="170431"/>
                </a:lnTo>
                <a:lnTo>
                  <a:pt x="243276" y="182427"/>
                </a:lnTo>
                <a:lnTo>
                  <a:pt x="233218" y="194109"/>
                </a:lnTo>
                <a:lnTo>
                  <a:pt x="222398" y="205651"/>
                </a:lnTo>
                <a:lnTo>
                  <a:pt x="216845" y="211395"/>
                </a:lnTo>
                <a:lnTo>
                  <a:pt x="195436" y="235559"/>
                </a:lnTo>
                <a:lnTo>
                  <a:pt x="181726" y="251336"/>
                </a:lnTo>
                <a:lnTo>
                  <a:pt x="166871" y="272333"/>
                </a:lnTo>
                <a:lnTo>
                  <a:pt x="151252" y="296808"/>
                </a:lnTo>
                <a:lnTo>
                  <a:pt x="135125" y="323602"/>
                </a:lnTo>
                <a:lnTo>
                  <a:pt x="121516" y="344322"/>
                </a:lnTo>
                <a:lnTo>
                  <a:pt x="109586" y="360993"/>
                </a:lnTo>
                <a:lnTo>
                  <a:pt x="98775" y="374965"/>
                </a:lnTo>
                <a:lnTo>
                  <a:pt x="81683" y="398108"/>
                </a:lnTo>
                <a:lnTo>
                  <a:pt x="74458" y="408281"/>
                </a:lnTo>
                <a:lnTo>
                  <a:pt x="66430" y="422123"/>
                </a:lnTo>
                <a:lnTo>
                  <a:pt x="64290" y="427148"/>
                </a:lnTo>
                <a:lnTo>
                  <a:pt x="54291" y="440351"/>
                </a:lnTo>
                <a:lnTo>
                  <a:pt x="47624" y="447873"/>
                </a:lnTo>
                <a:lnTo>
                  <a:pt x="35136" y="458770"/>
                </a:lnTo>
                <a:lnTo>
                  <a:pt x="23237" y="467740"/>
                </a:lnTo>
                <a:lnTo>
                  <a:pt x="17396" y="472799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"/>
          <p:cNvSpPr/>
          <p:nvPr/>
        </p:nvSpPr>
        <p:spPr>
          <a:xfrm>
            <a:off x="1923097" y="3111817"/>
            <a:ext cx="351473" cy="411481"/>
          </a:xfrm>
          <a:custGeom>
            <a:avLst/>
            <a:gdLst/>
            <a:ahLst/>
            <a:cxnLst/>
            <a:rect l="0" t="0" r="0" b="0"/>
            <a:pathLst>
              <a:path w="351473" h="411481">
                <a:moveTo>
                  <a:pt x="351472" y="0"/>
                </a:moveTo>
                <a:lnTo>
                  <a:pt x="305770" y="45702"/>
                </a:lnTo>
                <a:lnTo>
                  <a:pt x="297506" y="56507"/>
                </a:lnTo>
                <a:lnTo>
                  <a:pt x="289387" y="68929"/>
                </a:lnTo>
                <a:lnTo>
                  <a:pt x="285779" y="77625"/>
                </a:lnTo>
                <a:lnTo>
                  <a:pt x="282912" y="81278"/>
                </a:lnTo>
                <a:lnTo>
                  <a:pt x="274646" y="87876"/>
                </a:lnTo>
                <a:lnTo>
                  <a:pt x="263833" y="96946"/>
                </a:lnTo>
                <a:lnTo>
                  <a:pt x="255054" y="105317"/>
                </a:lnTo>
                <a:lnTo>
                  <a:pt x="221597" y="138467"/>
                </a:lnTo>
                <a:lnTo>
                  <a:pt x="215010" y="147584"/>
                </a:lnTo>
                <a:lnTo>
                  <a:pt x="211920" y="152681"/>
                </a:lnTo>
                <a:lnTo>
                  <a:pt x="203407" y="160886"/>
                </a:lnTo>
                <a:lnTo>
                  <a:pt x="198470" y="164407"/>
                </a:lnTo>
                <a:lnTo>
                  <a:pt x="190444" y="173400"/>
                </a:lnTo>
                <a:lnTo>
                  <a:pt x="182749" y="183746"/>
                </a:lnTo>
                <a:lnTo>
                  <a:pt x="172979" y="194695"/>
                </a:lnTo>
                <a:lnTo>
                  <a:pt x="164827" y="205911"/>
                </a:lnTo>
                <a:lnTo>
                  <a:pt x="161320" y="211569"/>
                </a:lnTo>
                <a:lnTo>
                  <a:pt x="156124" y="219151"/>
                </a:lnTo>
                <a:lnTo>
                  <a:pt x="142731" y="237736"/>
                </a:lnTo>
                <a:lnTo>
                  <a:pt x="136111" y="245168"/>
                </a:lnTo>
                <a:lnTo>
                  <a:pt x="129793" y="251075"/>
                </a:lnTo>
                <a:lnTo>
                  <a:pt x="123676" y="255966"/>
                </a:lnTo>
                <a:lnTo>
                  <a:pt x="117693" y="261132"/>
                </a:lnTo>
                <a:lnTo>
                  <a:pt x="111800" y="266480"/>
                </a:lnTo>
                <a:lnTo>
                  <a:pt x="105966" y="271951"/>
                </a:lnTo>
                <a:lnTo>
                  <a:pt x="100171" y="279408"/>
                </a:lnTo>
                <a:lnTo>
                  <a:pt x="94403" y="288190"/>
                </a:lnTo>
                <a:lnTo>
                  <a:pt x="88653" y="297854"/>
                </a:lnTo>
                <a:lnTo>
                  <a:pt x="82915" y="305250"/>
                </a:lnTo>
                <a:lnTo>
                  <a:pt x="77184" y="311132"/>
                </a:lnTo>
                <a:lnTo>
                  <a:pt x="66689" y="321161"/>
                </a:lnTo>
                <a:lnTo>
                  <a:pt x="58850" y="331968"/>
                </a:lnTo>
                <a:lnTo>
                  <a:pt x="45103" y="349489"/>
                </a:lnTo>
                <a:lnTo>
                  <a:pt x="35603" y="362974"/>
                </a:lnTo>
                <a:lnTo>
                  <a:pt x="27571" y="373412"/>
                </a:lnTo>
                <a:lnTo>
                  <a:pt x="24096" y="377528"/>
                </a:lnTo>
                <a:lnTo>
                  <a:pt x="15154" y="384643"/>
                </a:lnTo>
                <a:lnTo>
                  <a:pt x="10103" y="387874"/>
                </a:lnTo>
                <a:lnTo>
                  <a:pt x="6735" y="390980"/>
                </a:lnTo>
                <a:lnTo>
                  <a:pt x="4490" y="39400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"/>
          <p:cNvSpPr/>
          <p:nvPr/>
        </p:nvSpPr>
        <p:spPr>
          <a:xfrm>
            <a:off x="757237" y="3575160"/>
            <a:ext cx="2151699" cy="85298"/>
          </a:xfrm>
          <a:custGeom>
            <a:avLst/>
            <a:gdLst/>
            <a:ahLst/>
            <a:cxnLst/>
            <a:rect l="0" t="0" r="0" b="0"/>
            <a:pathLst>
              <a:path w="2151699" h="85298">
                <a:moveTo>
                  <a:pt x="0" y="25290"/>
                </a:moveTo>
                <a:lnTo>
                  <a:pt x="55852" y="22750"/>
                </a:lnTo>
                <a:lnTo>
                  <a:pt x="71524" y="20739"/>
                </a:lnTo>
                <a:lnTo>
                  <a:pt x="101638" y="18504"/>
                </a:lnTo>
                <a:lnTo>
                  <a:pt x="129945" y="16559"/>
                </a:lnTo>
                <a:lnTo>
                  <a:pt x="142828" y="14706"/>
                </a:lnTo>
                <a:lnTo>
                  <a:pt x="155226" y="12519"/>
                </a:lnTo>
                <a:lnTo>
                  <a:pt x="181702" y="10089"/>
                </a:lnTo>
                <a:lnTo>
                  <a:pt x="236083" y="8721"/>
                </a:lnTo>
                <a:lnTo>
                  <a:pt x="288758" y="9353"/>
                </a:lnTo>
                <a:lnTo>
                  <a:pt x="353444" y="12809"/>
                </a:lnTo>
                <a:lnTo>
                  <a:pt x="398507" y="13159"/>
                </a:lnTo>
                <a:lnTo>
                  <a:pt x="1344270" y="0"/>
                </a:lnTo>
                <a:lnTo>
                  <a:pt x="1396243" y="810"/>
                </a:lnTo>
                <a:lnTo>
                  <a:pt x="1492090" y="4250"/>
                </a:lnTo>
                <a:lnTo>
                  <a:pt x="1617274" y="11542"/>
                </a:lnTo>
                <a:lnTo>
                  <a:pt x="1764644" y="24285"/>
                </a:lnTo>
                <a:lnTo>
                  <a:pt x="1809842" y="29383"/>
                </a:lnTo>
                <a:lnTo>
                  <a:pt x="2004562" y="56885"/>
                </a:lnTo>
                <a:lnTo>
                  <a:pt x="2038367" y="62546"/>
                </a:lnTo>
                <a:lnTo>
                  <a:pt x="2068524" y="68224"/>
                </a:lnTo>
                <a:lnTo>
                  <a:pt x="2151698" y="852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"/>
          <p:cNvSpPr/>
          <p:nvPr/>
        </p:nvSpPr>
        <p:spPr>
          <a:xfrm>
            <a:off x="1009142" y="3662058"/>
            <a:ext cx="568913" cy="379858"/>
          </a:xfrm>
          <a:custGeom>
            <a:avLst/>
            <a:gdLst/>
            <a:ahLst/>
            <a:cxnLst/>
            <a:rect l="0" t="0" r="0" b="0"/>
            <a:pathLst>
              <a:path w="568913" h="379858">
                <a:moveTo>
                  <a:pt x="133857" y="118414"/>
                </a:moveTo>
                <a:lnTo>
                  <a:pt x="138408" y="109312"/>
                </a:lnTo>
                <a:lnTo>
                  <a:pt x="145789" y="99101"/>
                </a:lnTo>
                <a:lnTo>
                  <a:pt x="156305" y="93003"/>
                </a:lnTo>
                <a:lnTo>
                  <a:pt x="171457" y="86165"/>
                </a:lnTo>
                <a:lnTo>
                  <a:pt x="214150" y="65331"/>
                </a:lnTo>
                <a:lnTo>
                  <a:pt x="224534" y="61118"/>
                </a:lnTo>
                <a:lnTo>
                  <a:pt x="237171" y="56404"/>
                </a:lnTo>
                <a:lnTo>
                  <a:pt x="265499" y="46087"/>
                </a:lnTo>
                <a:lnTo>
                  <a:pt x="306318" y="30520"/>
                </a:lnTo>
                <a:lnTo>
                  <a:pt x="327664" y="22835"/>
                </a:lnTo>
                <a:lnTo>
                  <a:pt x="337357" y="20405"/>
                </a:lnTo>
                <a:lnTo>
                  <a:pt x="346676" y="18785"/>
                </a:lnTo>
                <a:lnTo>
                  <a:pt x="355747" y="17704"/>
                </a:lnTo>
                <a:lnTo>
                  <a:pt x="366556" y="16032"/>
                </a:lnTo>
                <a:lnTo>
                  <a:pt x="391267" y="11633"/>
                </a:lnTo>
                <a:lnTo>
                  <a:pt x="402618" y="9127"/>
                </a:lnTo>
                <a:lnTo>
                  <a:pt x="413044" y="6504"/>
                </a:lnTo>
                <a:lnTo>
                  <a:pt x="422852" y="3802"/>
                </a:lnTo>
                <a:lnTo>
                  <a:pt x="438829" y="800"/>
                </a:lnTo>
                <a:lnTo>
                  <a:pt x="445757" y="0"/>
                </a:lnTo>
                <a:lnTo>
                  <a:pt x="458535" y="1651"/>
                </a:lnTo>
                <a:lnTo>
                  <a:pt x="471516" y="4606"/>
                </a:lnTo>
                <a:lnTo>
                  <a:pt x="486810" y="5920"/>
                </a:lnTo>
                <a:lnTo>
                  <a:pt x="498053" y="9045"/>
                </a:lnTo>
                <a:lnTo>
                  <a:pt x="502384" y="11211"/>
                </a:lnTo>
                <a:lnTo>
                  <a:pt x="505272" y="13608"/>
                </a:lnTo>
                <a:lnTo>
                  <a:pt x="507197" y="16158"/>
                </a:lnTo>
                <a:lnTo>
                  <a:pt x="509336" y="21532"/>
                </a:lnTo>
                <a:lnTo>
                  <a:pt x="510287" y="27095"/>
                </a:lnTo>
                <a:lnTo>
                  <a:pt x="508635" y="32770"/>
                </a:lnTo>
                <a:lnTo>
                  <a:pt x="505629" y="40363"/>
                </a:lnTo>
                <a:lnTo>
                  <a:pt x="501720" y="49235"/>
                </a:lnTo>
                <a:lnTo>
                  <a:pt x="497209" y="57055"/>
                </a:lnTo>
                <a:lnTo>
                  <a:pt x="492297" y="64173"/>
                </a:lnTo>
                <a:lnTo>
                  <a:pt x="487117" y="70823"/>
                </a:lnTo>
                <a:lnTo>
                  <a:pt x="478902" y="79067"/>
                </a:lnTo>
                <a:lnTo>
                  <a:pt x="468662" y="88373"/>
                </a:lnTo>
                <a:lnTo>
                  <a:pt x="457073" y="98386"/>
                </a:lnTo>
                <a:lnTo>
                  <a:pt x="447442" y="107920"/>
                </a:lnTo>
                <a:lnTo>
                  <a:pt x="439116" y="117133"/>
                </a:lnTo>
                <a:lnTo>
                  <a:pt x="431661" y="126133"/>
                </a:lnTo>
                <a:lnTo>
                  <a:pt x="422881" y="134990"/>
                </a:lnTo>
                <a:lnTo>
                  <a:pt x="413217" y="143752"/>
                </a:lnTo>
                <a:lnTo>
                  <a:pt x="402965" y="152451"/>
                </a:lnTo>
                <a:lnTo>
                  <a:pt x="393272" y="161108"/>
                </a:lnTo>
                <a:lnTo>
                  <a:pt x="374883" y="178347"/>
                </a:lnTo>
                <a:lnTo>
                  <a:pt x="365026" y="186944"/>
                </a:lnTo>
                <a:lnTo>
                  <a:pt x="354645" y="195533"/>
                </a:lnTo>
                <a:lnTo>
                  <a:pt x="343914" y="204117"/>
                </a:lnTo>
                <a:lnTo>
                  <a:pt x="333903" y="211745"/>
                </a:lnTo>
                <a:lnTo>
                  <a:pt x="265787" y="261844"/>
                </a:lnTo>
                <a:lnTo>
                  <a:pt x="249433" y="273089"/>
                </a:lnTo>
                <a:lnTo>
                  <a:pt x="234720" y="282491"/>
                </a:lnTo>
                <a:lnTo>
                  <a:pt x="221102" y="290663"/>
                </a:lnTo>
                <a:lnTo>
                  <a:pt x="208213" y="298017"/>
                </a:lnTo>
                <a:lnTo>
                  <a:pt x="183732" y="311268"/>
                </a:lnTo>
                <a:lnTo>
                  <a:pt x="170917" y="317468"/>
                </a:lnTo>
                <a:lnTo>
                  <a:pt x="157611" y="323507"/>
                </a:lnTo>
                <a:lnTo>
                  <a:pt x="143978" y="329437"/>
                </a:lnTo>
                <a:lnTo>
                  <a:pt x="118671" y="341107"/>
                </a:lnTo>
                <a:lnTo>
                  <a:pt x="106588" y="346886"/>
                </a:lnTo>
                <a:lnTo>
                  <a:pt x="91865" y="352644"/>
                </a:lnTo>
                <a:lnTo>
                  <a:pt x="75383" y="358387"/>
                </a:lnTo>
                <a:lnTo>
                  <a:pt x="57727" y="364121"/>
                </a:lnTo>
                <a:lnTo>
                  <a:pt x="44051" y="367944"/>
                </a:lnTo>
                <a:lnTo>
                  <a:pt x="33029" y="370492"/>
                </a:lnTo>
                <a:lnTo>
                  <a:pt x="15702" y="374276"/>
                </a:lnTo>
                <a:lnTo>
                  <a:pt x="0" y="379857"/>
                </a:lnTo>
                <a:lnTo>
                  <a:pt x="5785" y="378121"/>
                </a:lnTo>
                <a:lnTo>
                  <a:pt x="25616" y="375372"/>
                </a:lnTo>
                <a:lnTo>
                  <a:pt x="93370" y="367238"/>
                </a:lnTo>
                <a:lnTo>
                  <a:pt x="124011" y="364307"/>
                </a:lnTo>
                <a:lnTo>
                  <a:pt x="150153" y="362352"/>
                </a:lnTo>
                <a:lnTo>
                  <a:pt x="173296" y="361049"/>
                </a:lnTo>
                <a:lnTo>
                  <a:pt x="194440" y="359229"/>
                </a:lnTo>
                <a:lnTo>
                  <a:pt x="214251" y="357062"/>
                </a:lnTo>
                <a:lnTo>
                  <a:pt x="233173" y="354665"/>
                </a:lnTo>
                <a:lnTo>
                  <a:pt x="250550" y="353067"/>
                </a:lnTo>
                <a:lnTo>
                  <a:pt x="266898" y="352002"/>
                </a:lnTo>
                <a:lnTo>
                  <a:pt x="282558" y="351292"/>
                </a:lnTo>
                <a:lnTo>
                  <a:pt x="315199" y="350503"/>
                </a:lnTo>
                <a:lnTo>
                  <a:pt x="568912" y="349872"/>
                </a:lnTo>
                <a:lnTo>
                  <a:pt x="562482" y="349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8"/>
          <p:cNvSpPr/>
          <p:nvPr/>
        </p:nvSpPr>
        <p:spPr>
          <a:xfrm>
            <a:off x="2043112" y="3686175"/>
            <a:ext cx="420053" cy="17146"/>
          </a:xfrm>
          <a:custGeom>
            <a:avLst/>
            <a:gdLst/>
            <a:ahLst/>
            <a:cxnLst/>
            <a:rect l="0" t="0" r="0" b="0"/>
            <a:pathLst>
              <a:path w="420053" h="17146">
                <a:moveTo>
                  <a:pt x="0" y="17145"/>
                </a:moveTo>
                <a:lnTo>
                  <a:pt x="13652" y="12594"/>
                </a:lnTo>
                <a:lnTo>
                  <a:pt x="20531" y="11253"/>
                </a:lnTo>
                <a:lnTo>
                  <a:pt x="27975" y="10359"/>
                </a:lnTo>
                <a:lnTo>
                  <a:pt x="35795" y="9764"/>
                </a:lnTo>
                <a:lnTo>
                  <a:pt x="47676" y="9367"/>
                </a:lnTo>
                <a:lnTo>
                  <a:pt x="170531" y="6189"/>
                </a:lnTo>
                <a:lnTo>
                  <a:pt x="379873" y="543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9"/>
          <p:cNvSpPr/>
          <p:nvPr/>
        </p:nvSpPr>
        <p:spPr>
          <a:xfrm>
            <a:off x="2043112" y="3703320"/>
            <a:ext cx="542431" cy="513920"/>
          </a:xfrm>
          <a:custGeom>
            <a:avLst/>
            <a:gdLst/>
            <a:ahLst/>
            <a:cxnLst/>
            <a:rect l="0" t="0" r="0" b="0"/>
            <a:pathLst>
              <a:path w="542431" h="513920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8626" y="27951"/>
                </a:lnTo>
                <a:lnTo>
                  <a:pt x="20990" y="32921"/>
                </a:lnTo>
                <a:lnTo>
                  <a:pt x="23616" y="43524"/>
                </a:lnTo>
                <a:lnTo>
                  <a:pt x="24317" y="49018"/>
                </a:lnTo>
                <a:lnTo>
                  <a:pt x="26688" y="57444"/>
                </a:lnTo>
                <a:lnTo>
                  <a:pt x="30175" y="67823"/>
                </a:lnTo>
                <a:lnTo>
                  <a:pt x="34404" y="79505"/>
                </a:lnTo>
                <a:lnTo>
                  <a:pt x="39103" y="95026"/>
                </a:lnTo>
                <a:lnTo>
                  <a:pt x="41192" y="106051"/>
                </a:lnTo>
                <a:lnTo>
                  <a:pt x="42120" y="117301"/>
                </a:lnTo>
                <a:lnTo>
                  <a:pt x="42532" y="128651"/>
                </a:lnTo>
                <a:lnTo>
                  <a:pt x="42819" y="150327"/>
                </a:lnTo>
                <a:lnTo>
                  <a:pt x="42862" y="186897"/>
                </a:lnTo>
                <a:lnTo>
                  <a:pt x="43815" y="187463"/>
                </a:lnTo>
                <a:lnTo>
                  <a:pt x="47413" y="188092"/>
                </a:lnTo>
                <a:lnTo>
                  <a:pt x="50659" y="186354"/>
                </a:lnTo>
                <a:lnTo>
                  <a:pt x="67015" y="172419"/>
                </a:lnTo>
                <a:lnTo>
                  <a:pt x="83614" y="157290"/>
                </a:lnTo>
                <a:lnTo>
                  <a:pt x="93042" y="151504"/>
                </a:lnTo>
                <a:lnTo>
                  <a:pt x="106122" y="148298"/>
                </a:lnTo>
                <a:lnTo>
                  <a:pt x="120508" y="145920"/>
                </a:lnTo>
                <a:lnTo>
                  <a:pt x="133251" y="141688"/>
                </a:lnTo>
                <a:lnTo>
                  <a:pt x="142174" y="140179"/>
                </a:lnTo>
                <a:lnTo>
                  <a:pt x="152885" y="139172"/>
                </a:lnTo>
                <a:lnTo>
                  <a:pt x="164789" y="138501"/>
                </a:lnTo>
                <a:lnTo>
                  <a:pt x="185635" y="137756"/>
                </a:lnTo>
                <a:lnTo>
                  <a:pt x="222300" y="137277"/>
                </a:lnTo>
                <a:lnTo>
                  <a:pt x="252980" y="137194"/>
                </a:lnTo>
                <a:lnTo>
                  <a:pt x="263903" y="138135"/>
                </a:lnTo>
                <a:lnTo>
                  <a:pt x="274996" y="139715"/>
                </a:lnTo>
                <a:lnTo>
                  <a:pt x="286200" y="141721"/>
                </a:lnTo>
                <a:lnTo>
                  <a:pt x="297480" y="144011"/>
                </a:lnTo>
                <a:lnTo>
                  <a:pt x="320173" y="149094"/>
                </a:lnTo>
                <a:lnTo>
                  <a:pt x="330607" y="151784"/>
                </a:lnTo>
                <a:lnTo>
                  <a:pt x="340419" y="154529"/>
                </a:lnTo>
                <a:lnTo>
                  <a:pt x="349819" y="157312"/>
                </a:lnTo>
                <a:lnTo>
                  <a:pt x="358942" y="161072"/>
                </a:lnTo>
                <a:lnTo>
                  <a:pt x="367883" y="165484"/>
                </a:lnTo>
                <a:lnTo>
                  <a:pt x="376700" y="170330"/>
                </a:lnTo>
                <a:lnTo>
                  <a:pt x="407313" y="186252"/>
                </a:lnTo>
                <a:lnTo>
                  <a:pt x="424233" y="197396"/>
                </a:lnTo>
                <a:lnTo>
                  <a:pt x="439056" y="208699"/>
                </a:lnTo>
                <a:lnTo>
                  <a:pt x="455168" y="220072"/>
                </a:lnTo>
                <a:lnTo>
                  <a:pt x="469315" y="231477"/>
                </a:lnTo>
                <a:lnTo>
                  <a:pt x="481952" y="242896"/>
                </a:lnTo>
                <a:lnTo>
                  <a:pt x="493918" y="254321"/>
                </a:lnTo>
                <a:lnTo>
                  <a:pt x="503047" y="268289"/>
                </a:lnTo>
                <a:lnTo>
                  <a:pt x="506814" y="276014"/>
                </a:lnTo>
                <a:lnTo>
                  <a:pt x="512184" y="284974"/>
                </a:lnTo>
                <a:lnTo>
                  <a:pt x="518621" y="294758"/>
                </a:lnTo>
                <a:lnTo>
                  <a:pt x="525770" y="305090"/>
                </a:lnTo>
                <a:lnTo>
                  <a:pt x="531488" y="316741"/>
                </a:lnTo>
                <a:lnTo>
                  <a:pt x="536253" y="329271"/>
                </a:lnTo>
                <a:lnTo>
                  <a:pt x="540382" y="342386"/>
                </a:lnTo>
                <a:lnTo>
                  <a:pt x="542182" y="353035"/>
                </a:lnTo>
                <a:lnTo>
                  <a:pt x="542430" y="362039"/>
                </a:lnTo>
                <a:lnTo>
                  <a:pt x="540165" y="377123"/>
                </a:lnTo>
                <a:lnTo>
                  <a:pt x="530950" y="407410"/>
                </a:lnTo>
                <a:lnTo>
                  <a:pt x="528274" y="417339"/>
                </a:lnTo>
                <a:lnTo>
                  <a:pt x="523633" y="427768"/>
                </a:lnTo>
                <a:lnTo>
                  <a:pt x="517681" y="438531"/>
                </a:lnTo>
                <a:lnTo>
                  <a:pt x="510856" y="449517"/>
                </a:lnTo>
                <a:lnTo>
                  <a:pt x="498192" y="464262"/>
                </a:lnTo>
                <a:lnTo>
                  <a:pt x="486214" y="473991"/>
                </a:lnTo>
                <a:lnTo>
                  <a:pt x="474540" y="481490"/>
                </a:lnTo>
                <a:lnTo>
                  <a:pt x="464950" y="485775"/>
                </a:lnTo>
                <a:lnTo>
                  <a:pt x="452842" y="490538"/>
                </a:lnTo>
                <a:lnTo>
                  <a:pt x="439054" y="495618"/>
                </a:lnTo>
                <a:lnTo>
                  <a:pt x="427005" y="499004"/>
                </a:lnTo>
                <a:lnTo>
                  <a:pt x="416115" y="501262"/>
                </a:lnTo>
                <a:lnTo>
                  <a:pt x="359902" y="509436"/>
                </a:lnTo>
                <a:lnTo>
                  <a:pt x="344710" y="511074"/>
                </a:lnTo>
                <a:lnTo>
                  <a:pt x="330772" y="512166"/>
                </a:lnTo>
                <a:lnTo>
                  <a:pt x="317669" y="512894"/>
                </a:lnTo>
                <a:lnTo>
                  <a:pt x="292951" y="513703"/>
                </a:lnTo>
                <a:lnTo>
                  <a:pt x="281026" y="513919"/>
                </a:lnTo>
                <a:lnTo>
                  <a:pt x="267361" y="513109"/>
                </a:lnTo>
                <a:lnTo>
                  <a:pt x="252536" y="511618"/>
                </a:lnTo>
                <a:lnTo>
                  <a:pt x="236937" y="509671"/>
                </a:lnTo>
                <a:lnTo>
                  <a:pt x="223681" y="508373"/>
                </a:lnTo>
                <a:lnTo>
                  <a:pt x="211985" y="507508"/>
                </a:lnTo>
                <a:lnTo>
                  <a:pt x="201331" y="506931"/>
                </a:lnTo>
                <a:lnTo>
                  <a:pt x="176793" y="506290"/>
                </a:lnTo>
                <a:lnTo>
                  <a:pt x="163582" y="506119"/>
                </a:lnTo>
                <a:lnTo>
                  <a:pt x="153822" y="505053"/>
                </a:lnTo>
                <a:lnTo>
                  <a:pt x="140438" y="501328"/>
                </a:lnTo>
                <a:lnTo>
                  <a:pt x="125037" y="498019"/>
                </a:lnTo>
                <a:lnTo>
                  <a:pt x="120015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0"/>
          <p:cNvSpPr/>
          <p:nvPr/>
        </p:nvSpPr>
        <p:spPr>
          <a:xfrm>
            <a:off x="1091564" y="4205188"/>
            <a:ext cx="620160" cy="372528"/>
          </a:xfrm>
          <a:custGeom>
            <a:avLst/>
            <a:gdLst/>
            <a:ahLst/>
            <a:cxnLst/>
            <a:rect l="0" t="0" r="0" b="0"/>
            <a:pathLst>
              <a:path w="620160" h="372528">
                <a:moveTo>
                  <a:pt x="111443" y="21054"/>
                </a:moveTo>
                <a:lnTo>
                  <a:pt x="106504" y="21054"/>
                </a:lnTo>
                <a:lnTo>
                  <a:pt x="118575" y="21054"/>
                </a:lnTo>
                <a:lnTo>
                  <a:pt x="137792" y="16503"/>
                </a:lnTo>
                <a:lnTo>
                  <a:pt x="149011" y="14210"/>
                </a:lnTo>
                <a:lnTo>
                  <a:pt x="176718" y="9122"/>
                </a:lnTo>
                <a:lnTo>
                  <a:pt x="200679" y="6432"/>
                </a:lnTo>
                <a:lnTo>
                  <a:pt x="265404" y="903"/>
                </a:lnTo>
                <a:lnTo>
                  <a:pt x="294093" y="0"/>
                </a:lnTo>
                <a:lnTo>
                  <a:pt x="318935" y="351"/>
                </a:lnTo>
                <a:lnTo>
                  <a:pt x="359872" y="2328"/>
                </a:lnTo>
                <a:lnTo>
                  <a:pt x="390766" y="3206"/>
                </a:lnTo>
                <a:lnTo>
                  <a:pt x="403386" y="4393"/>
                </a:lnTo>
                <a:lnTo>
                  <a:pt x="414656" y="6137"/>
                </a:lnTo>
                <a:lnTo>
                  <a:pt x="432894" y="9662"/>
                </a:lnTo>
                <a:lnTo>
                  <a:pt x="444175" y="11229"/>
                </a:lnTo>
                <a:lnTo>
                  <a:pt x="447565" y="12599"/>
                </a:lnTo>
                <a:lnTo>
                  <a:pt x="449824" y="14464"/>
                </a:lnTo>
                <a:lnTo>
                  <a:pt x="451330" y="16661"/>
                </a:lnTo>
                <a:lnTo>
                  <a:pt x="453004" y="21641"/>
                </a:lnTo>
                <a:lnTo>
                  <a:pt x="453450" y="24303"/>
                </a:lnTo>
                <a:lnTo>
                  <a:pt x="452795" y="26078"/>
                </a:lnTo>
                <a:lnTo>
                  <a:pt x="451406" y="27261"/>
                </a:lnTo>
                <a:lnTo>
                  <a:pt x="449528" y="28049"/>
                </a:lnTo>
                <a:lnTo>
                  <a:pt x="434400" y="38744"/>
                </a:lnTo>
                <a:lnTo>
                  <a:pt x="416684" y="46933"/>
                </a:lnTo>
                <a:lnTo>
                  <a:pt x="402363" y="52559"/>
                </a:lnTo>
                <a:lnTo>
                  <a:pt x="389648" y="58233"/>
                </a:lnTo>
                <a:lnTo>
                  <a:pt x="375107" y="63931"/>
                </a:lnTo>
                <a:lnTo>
                  <a:pt x="358167" y="69638"/>
                </a:lnTo>
                <a:lnTo>
                  <a:pt x="318787" y="81063"/>
                </a:lnTo>
                <a:lnTo>
                  <a:pt x="299799" y="86777"/>
                </a:lnTo>
                <a:lnTo>
                  <a:pt x="268640" y="95349"/>
                </a:lnTo>
                <a:lnTo>
                  <a:pt x="249889" y="101064"/>
                </a:lnTo>
                <a:lnTo>
                  <a:pt x="234569" y="104239"/>
                </a:lnTo>
                <a:lnTo>
                  <a:pt x="220458" y="106603"/>
                </a:lnTo>
                <a:lnTo>
                  <a:pt x="204662" y="110828"/>
                </a:lnTo>
                <a:lnTo>
                  <a:pt x="193196" y="115881"/>
                </a:lnTo>
                <a:lnTo>
                  <a:pt x="184925" y="120350"/>
                </a:lnTo>
                <a:lnTo>
                  <a:pt x="173413" y="123453"/>
                </a:lnTo>
                <a:lnTo>
                  <a:pt x="190359" y="123862"/>
                </a:lnTo>
                <a:lnTo>
                  <a:pt x="195486" y="123883"/>
                </a:lnTo>
                <a:lnTo>
                  <a:pt x="208803" y="126446"/>
                </a:lnTo>
                <a:lnTo>
                  <a:pt x="225199" y="129807"/>
                </a:lnTo>
                <a:lnTo>
                  <a:pt x="234905" y="130704"/>
                </a:lnTo>
                <a:lnTo>
                  <a:pt x="245186" y="131301"/>
                </a:lnTo>
                <a:lnTo>
                  <a:pt x="256803" y="132652"/>
                </a:lnTo>
                <a:lnTo>
                  <a:pt x="269310" y="134506"/>
                </a:lnTo>
                <a:lnTo>
                  <a:pt x="295906" y="139104"/>
                </a:lnTo>
                <a:lnTo>
                  <a:pt x="411477" y="161718"/>
                </a:lnTo>
                <a:lnTo>
                  <a:pt x="500697" y="180419"/>
                </a:lnTo>
                <a:lnTo>
                  <a:pt x="522393" y="185400"/>
                </a:lnTo>
                <a:lnTo>
                  <a:pt x="539715" y="189673"/>
                </a:lnTo>
                <a:lnTo>
                  <a:pt x="554120" y="193474"/>
                </a:lnTo>
                <a:lnTo>
                  <a:pt x="566581" y="197913"/>
                </a:lnTo>
                <a:lnTo>
                  <a:pt x="577746" y="202778"/>
                </a:lnTo>
                <a:lnTo>
                  <a:pt x="595866" y="212310"/>
                </a:lnTo>
                <a:lnTo>
                  <a:pt x="607095" y="219722"/>
                </a:lnTo>
                <a:lnTo>
                  <a:pt x="615260" y="228731"/>
                </a:lnTo>
                <a:lnTo>
                  <a:pt x="618771" y="233801"/>
                </a:lnTo>
                <a:lnTo>
                  <a:pt x="620159" y="238133"/>
                </a:lnTo>
                <a:lnTo>
                  <a:pt x="620132" y="241973"/>
                </a:lnTo>
                <a:lnTo>
                  <a:pt x="617562" y="249733"/>
                </a:lnTo>
                <a:lnTo>
                  <a:pt x="613245" y="259532"/>
                </a:lnTo>
                <a:lnTo>
                  <a:pt x="609807" y="263859"/>
                </a:lnTo>
                <a:lnTo>
                  <a:pt x="600908" y="271207"/>
                </a:lnTo>
                <a:lnTo>
                  <a:pt x="588063" y="277648"/>
                </a:lnTo>
                <a:lnTo>
                  <a:pt x="571877" y="284639"/>
                </a:lnTo>
                <a:lnTo>
                  <a:pt x="551983" y="294095"/>
                </a:lnTo>
                <a:lnTo>
                  <a:pt x="541344" y="298331"/>
                </a:lnTo>
                <a:lnTo>
                  <a:pt x="530441" y="302108"/>
                </a:lnTo>
                <a:lnTo>
                  <a:pt x="519362" y="305578"/>
                </a:lnTo>
                <a:lnTo>
                  <a:pt x="506262" y="308844"/>
                </a:lnTo>
                <a:lnTo>
                  <a:pt x="491813" y="311975"/>
                </a:lnTo>
                <a:lnTo>
                  <a:pt x="460519" y="317992"/>
                </a:lnTo>
                <a:lnTo>
                  <a:pt x="250158" y="357045"/>
                </a:lnTo>
                <a:lnTo>
                  <a:pt x="233447" y="359348"/>
                </a:lnTo>
                <a:lnTo>
                  <a:pt x="217544" y="360883"/>
                </a:lnTo>
                <a:lnTo>
                  <a:pt x="86456" y="370470"/>
                </a:lnTo>
                <a:lnTo>
                  <a:pt x="0" y="3725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"/>
          <p:cNvSpPr/>
          <p:nvPr/>
        </p:nvSpPr>
        <p:spPr>
          <a:xfrm>
            <a:off x="2060257" y="4296404"/>
            <a:ext cx="461832" cy="401326"/>
          </a:xfrm>
          <a:custGeom>
            <a:avLst/>
            <a:gdLst/>
            <a:ahLst/>
            <a:cxnLst/>
            <a:rect l="0" t="0" r="0" b="0"/>
            <a:pathLst>
              <a:path w="461832" h="401326">
                <a:moveTo>
                  <a:pt x="0" y="66998"/>
                </a:moveTo>
                <a:lnTo>
                  <a:pt x="13652" y="62447"/>
                </a:lnTo>
                <a:lnTo>
                  <a:pt x="25435" y="57673"/>
                </a:lnTo>
                <a:lnTo>
                  <a:pt x="31244" y="55066"/>
                </a:lnTo>
                <a:lnTo>
                  <a:pt x="45319" y="52170"/>
                </a:lnTo>
                <a:lnTo>
                  <a:pt x="53073" y="51398"/>
                </a:lnTo>
                <a:lnTo>
                  <a:pt x="196249" y="33506"/>
                </a:lnTo>
                <a:lnTo>
                  <a:pt x="226083" y="30383"/>
                </a:lnTo>
                <a:lnTo>
                  <a:pt x="249782" y="28301"/>
                </a:lnTo>
                <a:lnTo>
                  <a:pt x="269391" y="26912"/>
                </a:lnTo>
                <a:lnTo>
                  <a:pt x="285322" y="25034"/>
                </a:lnTo>
                <a:lnTo>
                  <a:pt x="298799" y="22830"/>
                </a:lnTo>
                <a:lnTo>
                  <a:pt x="310642" y="20407"/>
                </a:lnTo>
                <a:lnTo>
                  <a:pt x="322347" y="18793"/>
                </a:lnTo>
                <a:lnTo>
                  <a:pt x="333961" y="17716"/>
                </a:lnTo>
                <a:lnTo>
                  <a:pt x="345513" y="16998"/>
                </a:lnTo>
                <a:lnTo>
                  <a:pt x="357977" y="15568"/>
                </a:lnTo>
                <a:lnTo>
                  <a:pt x="371049" y="13661"/>
                </a:lnTo>
                <a:lnTo>
                  <a:pt x="398273" y="9002"/>
                </a:lnTo>
                <a:lnTo>
                  <a:pt x="436565" y="1978"/>
                </a:lnTo>
                <a:lnTo>
                  <a:pt x="450569" y="0"/>
                </a:lnTo>
                <a:lnTo>
                  <a:pt x="454684" y="425"/>
                </a:lnTo>
                <a:lnTo>
                  <a:pt x="457428" y="1661"/>
                </a:lnTo>
                <a:lnTo>
                  <a:pt x="459257" y="3438"/>
                </a:lnTo>
                <a:lnTo>
                  <a:pt x="460476" y="5574"/>
                </a:lnTo>
                <a:lnTo>
                  <a:pt x="461831" y="10488"/>
                </a:lnTo>
                <a:lnTo>
                  <a:pt x="461240" y="13133"/>
                </a:lnTo>
                <a:lnTo>
                  <a:pt x="456809" y="22357"/>
                </a:lnTo>
                <a:lnTo>
                  <a:pt x="455439" y="31600"/>
                </a:lnTo>
                <a:lnTo>
                  <a:pt x="452290" y="42058"/>
                </a:lnTo>
                <a:lnTo>
                  <a:pt x="447715" y="54009"/>
                </a:lnTo>
                <a:lnTo>
                  <a:pt x="442507" y="68845"/>
                </a:lnTo>
                <a:lnTo>
                  <a:pt x="438832" y="76802"/>
                </a:lnTo>
                <a:lnTo>
                  <a:pt x="434477" y="84964"/>
                </a:lnTo>
                <a:lnTo>
                  <a:pt x="429669" y="93263"/>
                </a:lnTo>
                <a:lnTo>
                  <a:pt x="419247" y="110104"/>
                </a:lnTo>
                <a:lnTo>
                  <a:pt x="397033" y="144199"/>
                </a:lnTo>
                <a:lnTo>
                  <a:pt x="387561" y="162280"/>
                </a:lnTo>
                <a:lnTo>
                  <a:pt x="361797" y="215391"/>
                </a:lnTo>
                <a:lnTo>
                  <a:pt x="351688" y="237364"/>
                </a:lnTo>
                <a:lnTo>
                  <a:pt x="343996" y="254870"/>
                </a:lnTo>
                <a:lnTo>
                  <a:pt x="332910" y="280989"/>
                </a:lnTo>
                <a:lnTo>
                  <a:pt x="324807" y="298948"/>
                </a:lnTo>
                <a:lnTo>
                  <a:pt x="321313" y="307356"/>
                </a:lnTo>
                <a:lnTo>
                  <a:pt x="318031" y="315819"/>
                </a:lnTo>
                <a:lnTo>
                  <a:pt x="314891" y="324319"/>
                </a:lnTo>
                <a:lnTo>
                  <a:pt x="311845" y="331891"/>
                </a:lnTo>
                <a:lnTo>
                  <a:pt x="308862" y="338843"/>
                </a:lnTo>
                <a:lnTo>
                  <a:pt x="305920" y="345383"/>
                </a:lnTo>
                <a:lnTo>
                  <a:pt x="303959" y="353553"/>
                </a:lnTo>
                <a:lnTo>
                  <a:pt x="302652" y="362810"/>
                </a:lnTo>
                <a:lnTo>
                  <a:pt x="301200" y="380398"/>
                </a:lnTo>
                <a:lnTo>
                  <a:pt x="300037" y="4013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2"/>
          <p:cNvSpPr/>
          <p:nvPr/>
        </p:nvSpPr>
        <p:spPr>
          <a:xfrm>
            <a:off x="2180272" y="4526633"/>
            <a:ext cx="625793" cy="29420"/>
          </a:xfrm>
          <a:custGeom>
            <a:avLst/>
            <a:gdLst/>
            <a:ahLst/>
            <a:cxnLst/>
            <a:rect l="0" t="0" r="0" b="0"/>
            <a:pathLst>
              <a:path w="625793" h="29420">
                <a:moveTo>
                  <a:pt x="0" y="8219"/>
                </a:moveTo>
                <a:lnTo>
                  <a:pt x="22754" y="3669"/>
                </a:lnTo>
                <a:lnTo>
                  <a:pt x="32314" y="2328"/>
                </a:lnTo>
                <a:lnTo>
                  <a:pt x="41546" y="1434"/>
                </a:lnTo>
                <a:lnTo>
                  <a:pt x="50557" y="838"/>
                </a:lnTo>
                <a:lnTo>
                  <a:pt x="167909" y="0"/>
                </a:lnTo>
                <a:lnTo>
                  <a:pt x="206237" y="834"/>
                </a:lnTo>
                <a:lnTo>
                  <a:pt x="237504" y="2344"/>
                </a:lnTo>
                <a:lnTo>
                  <a:pt x="376257" y="13337"/>
                </a:lnTo>
                <a:lnTo>
                  <a:pt x="416463" y="15256"/>
                </a:lnTo>
                <a:lnTo>
                  <a:pt x="437662" y="16721"/>
                </a:lnTo>
                <a:lnTo>
                  <a:pt x="484076" y="20887"/>
                </a:lnTo>
                <a:lnTo>
                  <a:pt x="503693" y="23333"/>
                </a:lnTo>
                <a:lnTo>
                  <a:pt x="520580" y="25915"/>
                </a:lnTo>
                <a:lnTo>
                  <a:pt x="535648" y="28588"/>
                </a:lnTo>
                <a:lnTo>
                  <a:pt x="549504" y="29419"/>
                </a:lnTo>
                <a:lnTo>
                  <a:pt x="562551" y="29020"/>
                </a:lnTo>
                <a:lnTo>
                  <a:pt x="584350" y="26989"/>
                </a:lnTo>
                <a:lnTo>
                  <a:pt x="597214" y="26086"/>
                </a:lnTo>
                <a:lnTo>
                  <a:pt x="614361" y="25578"/>
                </a:lnTo>
                <a:lnTo>
                  <a:pt x="625785" y="25365"/>
                </a:lnTo>
                <a:lnTo>
                  <a:pt x="625787" y="25364"/>
                </a:lnTo>
                <a:lnTo>
                  <a:pt x="625792" y="253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"/>
          <p:cNvSpPr/>
          <p:nvPr/>
        </p:nvSpPr>
        <p:spPr>
          <a:xfrm>
            <a:off x="1357377" y="4711863"/>
            <a:ext cx="286376" cy="560225"/>
          </a:xfrm>
          <a:custGeom>
            <a:avLst/>
            <a:gdLst/>
            <a:ahLst/>
            <a:cxnLst/>
            <a:rect l="0" t="0" r="0" b="0"/>
            <a:pathLst>
              <a:path w="286376" h="560225">
                <a:moveTo>
                  <a:pt x="25652" y="28729"/>
                </a:moveTo>
                <a:lnTo>
                  <a:pt x="25652" y="52593"/>
                </a:lnTo>
                <a:lnTo>
                  <a:pt x="24700" y="57021"/>
                </a:lnTo>
                <a:lnTo>
                  <a:pt x="21102" y="64481"/>
                </a:lnTo>
                <a:lnTo>
                  <a:pt x="18867" y="78591"/>
                </a:lnTo>
                <a:lnTo>
                  <a:pt x="18272" y="87688"/>
                </a:lnTo>
                <a:lnTo>
                  <a:pt x="15969" y="98515"/>
                </a:lnTo>
                <a:lnTo>
                  <a:pt x="12529" y="110495"/>
                </a:lnTo>
                <a:lnTo>
                  <a:pt x="8331" y="123245"/>
                </a:lnTo>
                <a:lnTo>
                  <a:pt x="5533" y="134602"/>
                </a:lnTo>
                <a:lnTo>
                  <a:pt x="3667" y="145031"/>
                </a:lnTo>
                <a:lnTo>
                  <a:pt x="2423" y="154841"/>
                </a:lnTo>
                <a:lnTo>
                  <a:pt x="1040" y="170821"/>
                </a:lnTo>
                <a:lnTo>
                  <a:pt x="426" y="185226"/>
                </a:lnTo>
                <a:lnTo>
                  <a:pt x="32" y="215217"/>
                </a:lnTo>
                <a:lnTo>
                  <a:pt x="0" y="221635"/>
                </a:lnTo>
                <a:lnTo>
                  <a:pt x="2504" y="233845"/>
                </a:lnTo>
                <a:lnTo>
                  <a:pt x="11872" y="261757"/>
                </a:lnTo>
                <a:lnTo>
                  <a:pt x="16466" y="269806"/>
                </a:lnTo>
                <a:lnTo>
                  <a:pt x="22385" y="278030"/>
                </a:lnTo>
                <a:lnTo>
                  <a:pt x="29189" y="286370"/>
                </a:lnTo>
                <a:lnTo>
                  <a:pt x="34678" y="292882"/>
                </a:lnTo>
                <a:lnTo>
                  <a:pt x="43316" y="302658"/>
                </a:lnTo>
                <a:lnTo>
                  <a:pt x="47906" y="306598"/>
                </a:lnTo>
                <a:lnTo>
                  <a:pt x="52871" y="310178"/>
                </a:lnTo>
                <a:lnTo>
                  <a:pt x="58085" y="313516"/>
                </a:lnTo>
                <a:lnTo>
                  <a:pt x="63467" y="316695"/>
                </a:lnTo>
                <a:lnTo>
                  <a:pt x="68960" y="319766"/>
                </a:lnTo>
                <a:lnTo>
                  <a:pt x="74526" y="322766"/>
                </a:lnTo>
                <a:lnTo>
                  <a:pt x="83252" y="326100"/>
                </a:lnTo>
                <a:lnTo>
                  <a:pt x="90305" y="327582"/>
                </a:lnTo>
                <a:lnTo>
                  <a:pt x="96614" y="328240"/>
                </a:lnTo>
                <a:lnTo>
                  <a:pt x="105134" y="325993"/>
                </a:lnTo>
                <a:lnTo>
                  <a:pt x="110072" y="324060"/>
                </a:lnTo>
                <a:lnTo>
                  <a:pt x="116222" y="320866"/>
                </a:lnTo>
                <a:lnTo>
                  <a:pt x="123180" y="316832"/>
                </a:lnTo>
                <a:lnTo>
                  <a:pt x="130676" y="312238"/>
                </a:lnTo>
                <a:lnTo>
                  <a:pt x="137578" y="308222"/>
                </a:lnTo>
                <a:lnTo>
                  <a:pt x="150327" y="301221"/>
                </a:lnTo>
                <a:lnTo>
                  <a:pt x="155441" y="297068"/>
                </a:lnTo>
                <a:lnTo>
                  <a:pt x="163664" y="287373"/>
                </a:lnTo>
                <a:lnTo>
                  <a:pt x="168143" y="283073"/>
                </a:lnTo>
                <a:lnTo>
                  <a:pt x="173033" y="279254"/>
                </a:lnTo>
                <a:lnTo>
                  <a:pt x="178199" y="275756"/>
                </a:lnTo>
                <a:lnTo>
                  <a:pt x="183548" y="271519"/>
                </a:lnTo>
                <a:lnTo>
                  <a:pt x="189018" y="266789"/>
                </a:lnTo>
                <a:lnTo>
                  <a:pt x="194571" y="261731"/>
                </a:lnTo>
                <a:lnTo>
                  <a:pt x="203280" y="251030"/>
                </a:lnTo>
                <a:lnTo>
                  <a:pt x="211278" y="239925"/>
                </a:lnTo>
                <a:lnTo>
                  <a:pt x="216078" y="234297"/>
                </a:lnTo>
                <a:lnTo>
                  <a:pt x="221183" y="228639"/>
                </a:lnTo>
                <a:lnTo>
                  <a:pt x="231935" y="217273"/>
                </a:lnTo>
                <a:lnTo>
                  <a:pt x="237469" y="211575"/>
                </a:lnTo>
                <a:lnTo>
                  <a:pt x="246158" y="200164"/>
                </a:lnTo>
                <a:lnTo>
                  <a:pt x="254147" y="188742"/>
                </a:lnTo>
                <a:lnTo>
                  <a:pt x="258945" y="183029"/>
                </a:lnTo>
                <a:lnTo>
                  <a:pt x="264048" y="177316"/>
                </a:lnTo>
                <a:lnTo>
                  <a:pt x="272258" y="165888"/>
                </a:lnTo>
                <a:lnTo>
                  <a:pt x="279083" y="153506"/>
                </a:lnTo>
                <a:lnTo>
                  <a:pt x="285290" y="138478"/>
                </a:lnTo>
                <a:lnTo>
                  <a:pt x="286375" y="127613"/>
                </a:lnTo>
                <a:lnTo>
                  <a:pt x="286145" y="114654"/>
                </a:lnTo>
                <a:lnTo>
                  <a:pt x="285039" y="100300"/>
                </a:lnTo>
                <a:lnTo>
                  <a:pt x="283349" y="86920"/>
                </a:lnTo>
                <a:lnTo>
                  <a:pt x="281270" y="74191"/>
                </a:lnTo>
                <a:lnTo>
                  <a:pt x="278932" y="61895"/>
                </a:lnTo>
                <a:lnTo>
                  <a:pt x="276420" y="50840"/>
                </a:lnTo>
                <a:lnTo>
                  <a:pt x="273794" y="40612"/>
                </a:lnTo>
                <a:lnTo>
                  <a:pt x="268335" y="23533"/>
                </a:lnTo>
                <a:lnTo>
                  <a:pt x="262734" y="12767"/>
                </a:lnTo>
                <a:lnTo>
                  <a:pt x="254225" y="1352"/>
                </a:lnTo>
                <a:lnTo>
                  <a:pt x="252329" y="0"/>
                </a:lnTo>
                <a:lnTo>
                  <a:pt x="251065" y="51"/>
                </a:lnTo>
                <a:lnTo>
                  <a:pt x="250223" y="1038"/>
                </a:lnTo>
                <a:lnTo>
                  <a:pt x="249661" y="2648"/>
                </a:lnTo>
                <a:lnTo>
                  <a:pt x="248870" y="10418"/>
                </a:lnTo>
                <a:lnTo>
                  <a:pt x="248685" y="19321"/>
                </a:lnTo>
                <a:lnTo>
                  <a:pt x="251143" y="34708"/>
                </a:lnTo>
                <a:lnTo>
                  <a:pt x="253132" y="44145"/>
                </a:lnTo>
                <a:lnTo>
                  <a:pt x="255410" y="53294"/>
                </a:lnTo>
                <a:lnTo>
                  <a:pt x="257882" y="62251"/>
                </a:lnTo>
                <a:lnTo>
                  <a:pt x="260482" y="71079"/>
                </a:lnTo>
                <a:lnTo>
                  <a:pt x="263371" y="88509"/>
                </a:lnTo>
                <a:lnTo>
                  <a:pt x="264655" y="105780"/>
                </a:lnTo>
                <a:lnTo>
                  <a:pt x="265226" y="122982"/>
                </a:lnTo>
                <a:lnTo>
                  <a:pt x="265642" y="238056"/>
                </a:lnTo>
                <a:lnTo>
                  <a:pt x="266608" y="258768"/>
                </a:lnTo>
                <a:lnTo>
                  <a:pt x="271566" y="331309"/>
                </a:lnTo>
                <a:lnTo>
                  <a:pt x="273060" y="365456"/>
                </a:lnTo>
                <a:lnTo>
                  <a:pt x="273901" y="406101"/>
                </a:lnTo>
                <a:lnTo>
                  <a:pt x="274150" y="437723"/>
                </a:lnTo>
                <a:lnTo>
                  <a:pt x="275138" y="449029"/>
                </a:lnTo>
                <a:lnTo>
                  <a:pt x="276748" y="461329"/>
                </a:lnTo>
                <a:lnTo>
                  <a:pt x="278775" y="474292"/>
                </a:lnTo>
                <a:lnTo>
                  <a:pt x="280125" y="486744"/>
                </a:lnTo>
                <a:lnTo>
                  <a:pt x="281026" y="498854"/>
                </a:lnTo>
                <a:lnTo>
                  <a:pt x="282027" y="520566"/>
                </a:lnTo>
                <a:lnTo>
                  <a:pt x="282294" y="529023"/>
                </a:lnTo>
                <a:lnTo>
                  <a:pt x="282827" y="5602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"/>
          <p:cNvSpPr/>
          <p:nvPr/>
        </p:nvSpPr>
        <p:spPr>
          <a:xfrm>
            <a:off x="2000409" y="4732531"/>
            <a:ext cx="608489" cy="891030"/>
          </a:xfrm>
          <a:custGeom>
            <a:avLst/>
            <a:gdLst/>
            <a:ahLst/>
            <a:cxnLst/>
            <a:rect l="0" t="0" r="0" b="0"/>
            <a:pathLst>
              <a:path w="608489" h="891030">
                <a:moveTo>
                  <a:pt x="351313" y="128076"/>
                </a:moveTo>
                <a:lnTo>
                  <a:pt x="366075" y="113314"/>
                </a:lnTo>
                <a:lnTo>
                  <a:pt x="366869" y="111567"/>
                </a:lnTo>
                <a:lnTo>
                  <a:pt x="367752" y="107086"/>
                </a:lnTo>
                <a:lnTo>
                  <a:pt x="363698" y="90107"/>
                </a:lnTo>
                <a:lnTo>
                  <a:pt x="359040" y="80086"/>
                </a:lnTo>
                <a:lnTo>
                  <a:pt x="356464" y="76080"/>
                </a:lnTo>
                <a:lnTo>
                  <a:pt x="339187" y="61341"/>
                </a:lnTo>
                <a:lnTo>
                  <a:pt x="320521" y="49459"/>
                </a:lnTo>
                <a:lnTo>
                  <a:pt x="306195" y="40430"/>
                </a:lnTo>
                <a:lnTo>
                  <a:pt x="291255" y="31020"/>
                </a:lnTo>
                <a:lnTo>
                  <a:pt x="278266" y="23663"/>
                </a:lnTo>
                <a:lnTo>
                  <a:pt x="260243" y="14166"/>
                </a:lnTo>
                <a:lnTo>
                  <a:pt x="243527" y="8234"/>
                </a:lnTo>
                <a:lnTo>
                  <a:pt x="225303" y="3376"/>
                </a:lnTo>
                <a:lnTo>
                  <a:pt x="210854" y="1216"/>
                </a:lnTo>
                <a:lnTo>
                  <a:pt x="192009" y="0"/>
                </a:lnTo>
                <a:lnTo>
                  <a:pt x="177641" y="2256"/>
                </a:lnTo>
                <a:lnTo>
                  <a:pt x="161730" y="6434"/>
                </a:lnTo>
                <a:lnTo>
                  <a:pt x="145134" y="11465"/>
                </a:lnTo>
                <a:lnTo>
                  <a:pt x="130773" y="16876"/>
                </a:lnTo>
                <a:lnTo>
                  <a:pt x="116135" y="24361"/>
                </a:lnTo>
                <a:lnTo>
                  <a:pt x="106898" y="30358"/>
                </a:lnTo>
                <a:lnTo>
                  <a:pt x="88379" y="42736"/>
                </a:lnTo>
                <a:lnTo>
                  <a:pt x="73798" y="51412"/>
                </a:lnTo>
                <a:lnTo>
                  <a:pt x="54880" y="66202"/>
                </a:lnTo>
                <a:lnTo>
                  <a:pt x="45575" y="79622"/>
                </a:lnTo>
                <a:lnTo>
                  <a:pt x="37312" y="94159"/>
                </a:lnTo>
                <a:lnTo>
                  <a:pt x="19025" y="119013"/>
                </a:lnTo>
                <a:lnTo>
                  <a:pt x="15488" y="124892"/>
                </a:lnTo>
                <a:lnTo>
                  <a:pt x="9017" y="146663"/>
                </a:lnTo>
                <a:lnTo>
                  <a:pt x="3919" y="171580"/>
                </a:lnTo>
                <a:lnTo>
                  <a:pt x="1049" y="197269"/>
                </a:lnTo>
                <a:lnTo>
                  <a:pt x="199" y="222555"/>
                </a:lnTo>
                <a:lnTo>
                  <a:pt x="0" y="239600"/>
                </a:lnTo>
                <a:lnTo>
                  <a:pt x="1852" y="247193"/>
                </a:lnTo>
                <a:lnTo>
                  <a:pt x="15972" y="273067"/>
                </a:lnTo>
                <a:lnTo>
                  <a:pt x="30338" y="295814"/>
                </a:lnTo>
                <a:lnTo>
                  <a:pt x="43875" y="313116"/>
                </a:lnTo>
                <a:lnTo>
                  <a:pt x="62206" y="329165"/>
                </a:lnTo>
                <a:lnTo>
                  <a:pt x="78750" y="343656"/>
                </a:lnTo>
                <a:lnTo>
                  <a:pt x="95896" y="352058"/>
                </a:lnTo>
                <a:lnTo>
                  <a:pt x="101025" y="354550"/>
                </a:lnTo>
                <a:lnTo>
                  <a:pt x="114344" y="357319"/>
                </a:lnTo>
                <a:lnTo>
                  <a:pt x="121896" y="358057"/>
                </a:lnTo>
                <a:lnTo>
                  <a:pt x="135367" y="356337"/>
                </a:lnTo>
                <a:lnTo>
                  <a:pt x="153662" y="350014"/>
                </a:lnTo>
                <a:lnTo>
                  <a:pt x="171147" y="342108"/>
                </a:lnTo>
                <a:lnTo>
                  <a:pt x="194122" y="330903"/>
                </a:lnTo>
                <a:lnTo>
                  <a:pt x="203657" y="325206"/>
                </a:lnTo>
                <a:lnTo>
                  <a:pt x="240571" y="301843"/>
                </a:lnTo>
                <a:lnTo>
                  <a:pt x="257962" y="291666"/>
                </a:lnTo>
                <a:lnTo>
                  <a:pt x="268124" y="282856"/>
                </a:lnTo>
                <a:lnTo>
                  <a:pt x="279661" y="271268"/>
                </a:lnTo>
                <a:lnTo>
                  <a:pt x="292115" y="257827"/>
                </a:lnTo>
                <a:lnTo>
                  <a:pt x="311033" y="240353"/>
                </a:lnTo>
                <a:lnTo>
                  <a:pt x="324838" y="228460"/>
                </a:lnTo>
                <a:lnTo>
                  <a:pt x="338918" y="211054"/>
                </a:lnTo>
                <a:lnTo>
                  <a:pt x="357719" y="190645"/>
                </a:lnTo>
                <a:lnTo>
                  <a:pt x="364638" y="182555"/>
                </a:lnTo>
                <a:lnTo>
                  <a:pt x="372935" y="168242"/>
                </a:lnTo>
                <a:lnTo>
                  <a:pt x="378762" y="146770"/>
                </a:lnTo>
                <a:lnTo>
                  <a:pt x="384252" y="120339"/>
                </a:lnTo>
                <a:lnTo>
                  <a:pt x="387542" y="112572"/>
                </a:lnTo>
                <a:lnTo>
                  <a:pt x="391227" y="105946"/>
                </a:lnTo>
                <a:lnTo>
                  <a:pt x="392865" y="99825"/>
                </a:lnTo>
                <a:lnTo>
                  <a:pt x="394124" y="74114"/>
                </a:lnTo>
                <a:lnTo>
                  <a:pt x="394160" y="66367"/>
                </a:lnTo>
                <a:lnTo>
                  <a:pt x="394165" y="66934"/>
                </a:lnTo>
                <a:lnTo>
                  <a:pt x="388282" y="74688"/>
                </a:lnTo>
                <a:lnTo>
                  <a:pt x="386794" y="79901"/>
                </a:lnTo>
                <a:lnTo>
                  <a:pt x="385634" y="100676"/>
                </a:lnTo>
                <a:lnTo>
                  <a:pt x="383077" y="104151"/>
                </a:lnTo>
                <a:lnTo>
                  <a:pt x="381061" y="106411"/>
                </a:lnTo>
                <a:lnTo>
                  <a:pt x="379718" y="108870"/>
                </a:lnTo>
                <a:lnTo>
                  <a:pt x="378225" y="114143"/>
                </a:lnTo>
                <a:lnTo>
                  <a:pt x="380101" y="122201"/>
                </a:lnTo>
                <a:lnTo>
                  <a:pt x="383158" y="132133"/>
                </a:lnTo>
                <a:lnTo>
                  <a:pt x="385281" y="159666"/>
                </a:lnTo>
                <a:lnTo>
                  <a:pt x="388000" y="171009"/>
                </a:lnTo>
                <a:lnTo>
                  <a:pt x="394886" y="198264"/>
                </a:lnTo>
                <a:lnTo>
                  <a:pt x="400206" y="224041"/>
                </a:lnTo>
                <a:lnTo>
                  <a:pt x="405746" y="245022"/>
                </a:lnTo>
                <a:lnTo>
                  <a:pt x="426697" y="320230"/>
                </a:lnTo>
                <a:lnTo>
                  <a:pt x="430144" y="333331"/>
                </a:lnTo>
                <a:lnTo>
                  <a:pt x="441594" y="370748"/>
                </a:lnTo>
                <a:lnTo>
                  <a:pt x="448648" y="392727"/>
                </a:lnTo>
                <a:lnTo>
                  <a:pt x="455255" y="412143"/>
                </a:lnTo>
                <a:lnTo>
                  <a:pt x="467677" y="446416"/>
                </a:lnTo>
                <a:lnTo>
                  <a:pt x="472704" y="462223"/>
                </a:lnTo>
                <a:lnTo>
                  <a:pt x="477008" y="477523"/>
                </a:lnTo>
                <a:lnTo>
                  <a:pt x="480830" y="492485"/>
                </a:lnTo>
                <a:lnTo>
                  <a:pt x="488140" y="514843"/>
                </a:lnTo>
                <a:lnTo>
                  <a:pt x="508962" y="572705"/>
                </a:lnTo>
                <a:lnTo>
                  <a:pt x="519277" y="604518"/>
                </a:lnTo>
                <a:lnTo>
                  <a:pt x="529012" y="637157"/>
                </a:lnTo>
                <a:lnTo>
                  <a:pt x="551284" y="714842"/>
                </a:lnTo>
                <a:lnTo>
                  <a:pt x="563916" y="755958"/>
                </a:lnTo>
                <a:lnTo>
                  <a:pt x="571534" y="778610"/>
                </a:lnTo>
                <a:lnTo>
                  <a:pt x="581269" y="804552"/>
                </a:lnTo>
                <a:lnTo>
                  <a:pt x="588358" y="832280"/>
                </a:lnTo>
                <a:lnTo>
                  <a:pt x="596645" y="857764"/>
                </a:lnTo>
                <a:lnTo>
                  <a:pt x="599270" y="872957"/>
                </a:lnTo>
                <a:lnTo>
                  <a:pt x="608488" y="8910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"/>
          <p:cNvSpPr/>
          <p:nvPr/>
        </p:nvSpPr>
        <p:spPr>
          <a:xfrm>
            <a:off x="7205381" y="2815528"/>
            <a:ext cx="118325" cy="120307"/>
          </a:xfrm>
          <a:custGeom>
            <a:avLst/>
            <a:gdLst/>
            <a:ahLst/>
            <a:cxnLst/>
            <a:rect l="0" t="0" r="0" b="0"/>
            <a:pathLst>
              <a:path w="118325" h="120307">
                <a:moveTo>
                  <a:pt x="66956" y="107694"/>
                </a:moveTo>
                <a:lnTo>
                  <a:pt x="80609" y="98593"/>
                </a:lnTo>
                <a:lnTo>
                  <a:pt x="85583" y="94959"/>
                </a:lnTo>
                <a:lnTo>
                  <a:pt x="89852" y="91584"/>
                </a:lnTo>
                <a:lnTo>
                  <a:pt x="93650" y="88381"/>
                </a:lnTo>
                <a:lnTo>
                  <a:pt x="96182" y="85294"/>
                </a:lnTo>
                <a:lnTo>
                  <a:pt x="97870" y="82283"/>
                </a:lnTo>
                <a:lnTo>
                  <a:pt x="98995" y="79323"/>
                </a:lnTo>
                <a:lnTo>
                  <a:pt x="101651" y="74493"/>
                </a:lnTo>
                <a:lnTo>
                  <a:pt x="105326" y="68415"/>
                </a:lnTo>
                <a:lnTo>
                  <a:pt x="109681" y="61506"/>
                </a:lnTo>
                <a:lnTo>
                  <a:pt x="112584" y="54042"/>
                </a:lnTo>
                <a:lnTo>
                  <a:pt x="114521" y="46208"/>
                </a:lnTo>
                <a:lnTo>
                  <a:pt x="115810" y="38129"/>
                </a:lnTo>
                <a:lnTo>
                  <a:pt x="116671" y="31789"/>
                </a:lnTo>
                <a:lnTo>
                  <a:pt x="117244" y="26611"/>
                </a:lnTo>
                <a:lnTo>
                  <a:pt x="117627" y="22206"/>
                </a:lnTo>
                <a:lnTo>
                  <a:pt x="117882" y="18317"/>
                </a:lnTo>
                <a:lnTo>
                  <a:pt x="118324" y="6789"/>
                </a:lnTo>
                <a:lnTo>
                  <a:pt x="117394" y="6134"/>
                </a:lnTo>
                <a:lnTo>
                  <a:pt x="113820" y="5406"/>
                </a:lnTo>
                <a:lnTo>
                  <a:pt x="111534" y="4260"/>
                </a:lnTo>
                <a:lnTo>
                  <a:pt x="109057" y="2543"/>
                </a:lnTo>
                <a:lnTo>
                  <a:pt x="106453" y="446"/>
                </a:lnTo>
                <a:lnTo>
                  <a:pt x="101860" y="0"/>
                </a:lnTo>
                <a:lnTo>
                  <a:pt x="95940" y="656"/>
                </a:lnTo>
                <a:lnTo>
                  <a:pt x="89137" y="2045"/>
                </a:lnTo>
                <a:lnTo>
                  <a:pt x="83648" y="2972"/>
                </a:lnTo>
                <a:lnTo>
                  <a:pt x="79037" y="3589"/>
                </a:lnTo>
                <a:lnTo>
                  <a:pt x="75010" y="4001"/>
                </a:lnTo>
                <a:lnTo>
                  <a:pt x="72325" y="5228"/>
                </a:lnTo>
                <a:lnTo>
                  <a:pt x="70536" y="6998"/>
                </a:lnTo>
                <a:lnTo>
                  <a:pt x="69343" y="9131"/>
                </a:lnTo>
                <a:lnTo>
                  <a:pt x="65689" y="12458"/>
                </a:lnTo>
                <a:lnTo>
                  <a:pt x="60397" y="16581"/>
                </a:lnTo>
                <a:lnTo>
                  <a:pt x="54010" y="21234"/>
                </a:lnTo>
                <a:lnTo>
                  <a:pt x="49753" y="25289"/>
                </a:lnTo>
                <a:lnTo>
                  <a:pt x="46915" y="28945"/>
                </a:lnTo>
                <a:lnTo>
                  <a:pt x="45023" y="32335"/>
                </a:lnTo>
                <a:lnTo>
                  <a:pt x="43761" y="35547"/>
                </a:lnTo>
                <a:lnTo>
                  <a:pt x="42921" y="38641"/>
                </a:lnTo>
                <a:lnTo>
                  <a:pt x="42360" y="41656"/>
                </a:lnTo>
                <a:lnTo>
                  <a:pt x="41986" y="46524"/>
                </a:lnTo>
                <a:lnTo>
                  <a:pt x="41737" y="52627"/>
                </a:lnTo>
                <a:lnTo>
                  <a:pt x="41571" y="59552"/>
                </a:lnTo>
                <a:lnTo>
                  <a:pt x="42413" y="65122"/>
                </a:lnTo>
                <a:lnTo>
                  <a:pt x="43926" y="69788"/>
                </a:lnTo>
                <a:lnTo>
                  <a:pt x="45888" y="73851"/>
                </a:lnTo>
                <a:lnTo>
                  <a:pt x="48148" y="76559"/>
                </a:lnTo>
                <a:lnTo>
                  <a:pt x="50608" y="78365"/>
                </a:lnTo>
                <a:lnTo>
                  <a:pt x="53199" y="79569"/>
                </a:lnTo>
                <a:lnTo>
                  <a:pt x="54927" y="81324"/>
                </a:lnTo>
                <a:lnTo>
                  <a:pt x="56080" y="83446"/>
                </a:lnTo>
                <a:lnTo>
                  <a:pt x="56847" y="85814"/>
                </a:lnTo>
                <a:lnTo>
                  <a:pt x="59265" y="87392"/>
                </a:lnTo>
                <a:lnTo>
                  <a:pt x="62781" y="88445"/>
                </a:lnTo>
                <a:lnTo>
                  <a:pt x="67030" y="89146"/>
                </a:lnTo>
                <a:lnTo>
                  <a:pt x="71767" y="89614"/>
                </a:lnTo>
                <a:lnTo>
                  <a:pt x="76831" y="89926"/>
                </a:lnTo>
                <a:lnTo>
                  <a:pt x="89545" y="90426"/>
                </a:lnTo>
                <a:lnTo>
                  <a:pt x="91541" y="89515"/>
                </a:lnTo>
                <a:lnTo>
                  <a:pt x="93823" y="87954"/>
                </a:lnTo>
                <a:lnTo>
                  <a:pt x="96298" y="85962"/>
                </a:lnTo>
                <a:lnTo>
                  <a:pt x="97947" y="83681"/>
                </a:lnTo>
                <a:lnTo>
                  <a:pt x="99047" y="81208"/>
                </a:lnTo>
                <a:lnTo>
                  <a:pt x="99780" y="78606"/>
                </a:lnTo>
                <a:lnTo>
                  <a:pt x="99316" y="75920"/>
                </a:lnTo>
                <a:lnTo>
                  <a:pt x="98054" y="73176"/>
                </a:lnTo>
                <a:lnTo>
                  <a:pt x="96260" y="70395"/>
                </a:lnTo>
                <a:lnTo>
                  <a:pt x="95065" y="67588"/>
                </a:lnTo>
                <a:lnTo>
                  <a:pt x="94268" y="64764"/>
                </a:lnTo>
                <a:lnTo>
                  <a:pt x="93737" y="61929"/>
                </a:lnTo>
                <a:lnTo>
                  <a:pt x="92430" y="60039"/>
                </a:lnTo>
                <a:lnTo>
                  <a:pt x="90606" y="58779"/>
                </a:lnTo>
                <a:lnTo>
                  <a:pt x="88438" y="57939"/>
                </a:lnTo>
                <a:lnTo>
                  <a:pt x="86039" y="56426"/>
                </a:lnTo>
                <a:lnTo>
                  <a:pt x="83488" y="54466"/>
                </a:lnTo>
                <a:lnTo>
                  <a:pt x="80835" y="52206"/>
                </a:lnTo>
                <a:lnTo>
                  <a:pt x="77161" y="50699"/>
                </a:lnTo>
                <a:lnTo>
                  <a:pt x="72808" y="49695"/>
                </a:lnTo>
                <a:lnTo>
                  <a:pt x="67999" y="49026"/>
                </a:lnTo>
                <a:lnTo>
                  <a:pt x="62889" y="49532"/>
                </a:lnTo>
                <a:lnTo>
                  <a:pt x="57578" y="50822"/>
                </a:lnTo>
                <a:lnTo>
                  <a:pt x="52131" y="52634"/>
                </a:lnTo>
                <a:lnTo>
                  <a:pt x="47548" y="53842"/>
                </a:lnTo>
                <a:lnTo>
                  <a:pt x="43540" y="54648"/>
                </a:lnTo>
                <a:lnTo>
                  <a:pt x="39915" y="55185"/>
                </a:lnTo>
                <a:lnTo>
                  <a:pt x="35594" y="56496"/>
                </a:lnTo>
                <a:lnTo>
                  <a:pt x="30808" y="58322"/>
                </a:lnTo>
                <a:lnTo>
                  <a:pt x="25712" y="60492"/>
                </a:lnTo>
                <a:lnTo>
                  <a:pt x="22315" y="62891"/>
                </a:lnTo>
                <a:lnTo>
                  <a:pt x="20050" y="65443"/>
                </a:lnTo>
                <a:lnTo>
                  <a:pt x="18540" y="68096"/>
                </a:lnTo>
                <a:lnTo>
                  <a:pt x="16582" y="70818"/>
                </a:lnTo>
                <a:lnTo>
                  <a:pt x="14323" y="73585"/>
                </a:lnTo>
                <a:lnTo>
                  <a:pt x="11865" y="76382"/>
                </a:lnTo>
                <a:lnTo>
                  <a:pt x="9273" y="79199"/>
                </a:lnTo>
                <a:lnTo>
                  <a:pt x="3854" y="84870"/>
                </a:lnTo>
                <a:lnTo>
                  <a:pt x="2028" y="87716"/>
                </a:lnTo>
                <a:lnTo>
                  <a:pt x="811" y="90565"/>
                </a:lnTo>
                <a:lnTo>
                  <a:pt x="0" y="93417"/>
                </a:lnTo>
                <a:lnTo>
                  <a:pt x="410" y="96271"/>
                </a:lnTo>
                <a:lnTo>
                  <a:pt x="1638" y="99126"/>
                </a:lnTo>
                <a:lnTo>
                  <a:pt x="3408" y="101982"/>
                </a:lnTo>
                <a:lnTo>
                  <a:pt x="5540" y="104839"/>
                </a:lnTo>
                <a:lnTo>
                  <a:pt x="7915" y="107696"/>
                </a:lnTo>
                <a:lnTo>
                  <a:pt x="10450" y="110552"/>
                </a:lnTo>
                <a:lnTo>
                  <a:pt x="13093" y="112457"/>
                </a:lnTo>
                <a:lnTo>
                  <a:pt x="15808" y="113727"/>
                </a:lnTo>
                <a:lnTo>
                  <a:pt x="18569" y="114573"/>
                </a:lnTo>
                <a:lnTo>
                  <a:pt x="22316" y="115138"/>
                </a:lnTo>
                <a:lnTo>
                  <a:pt x="26718" y="115514"/>
                </a:lnTo>
                <a:lnTo>
                  <a:pt x="31558" y="115765"/>
                </a:lnTo>
                <a:lnTo>
                  <a:pt x="36690" y="114980"/>
                </a:lnTo>
                <a:lnTo>
                  <a:pt x="42016" y="113504"/>
                </a:lnTo>
                <a:lnTo>
                  <a:pt x="47472" y="111567"/>
                </a:lnTo>
                <a:lnTo>
                  <a:pt x="52062" y="110276"/>
                </a:lnTo>
                <a:lnTo>
                  <a:pt x="56074" y="109415"/>
                </a:lnTo>
                <a:lnTo>
                  <a:pt x="59701" y="108841"/>
                </a:lnTo>
                <a:lnTo>
                  <a:pt x="64977" y="106554"/>
                </a:lnTo>
                <a:lnTo>
                  <a:pt x="71352" y="103124"/>
                </a:lnTo>
                <a:lnTo>
                  <a:pt x="78459" y="98932"/>
                </a:lnTo>
                <a:lnTo>
                  <a:pt x="83198" y="95186"/>
                </a:lnTo>
                <a:lnTo>
                  <a:pt x="86356" y="91735"/>
                </a:lnTo>
                <a:lnTo>
                  <a:pt x="88462" y="88482"/>
                </a:lnTo>
                <a:lnTo>
                  <a:pt x="90818" y="83456"/>
                </a:lnTo>
                <a:lnTo>
                  <a:pt x="93342" y="77248"/>
                </a:lnTo>
                <a:lnTo>
                  <a:pt x="95976" y="70252"/>
                </a:lnTo>
                <a:lnTo>
                  <a:pt x="97733" y="64635"/>
                </a:lnTo>
                <a:lnTo>
                  <a:pt x="98904" y="59938"/>
                </a:lnTo>
                <a:lnTo>
                  <a:pt x="99685" y="55854"/>
                </a:lnTo>
                <a:lnTo>
                  <a:pt x="100205" y="51227"/>
                </a:lnTo>
                <a:lnTo>
                  <a:pt x="100552" y="46237"/>
                </a:lnTo>
                <a:lnTo>
                  <a:pt x="100783" y="41005"/>
                </a:lnTo>
                <a:lnTo>
                  <a:pt x="99985" y="35612"/>
                </a:lnTo>
                <a:lnTo>
                  <a:pt x="98501" y="30112"/>
                </a:lnTo>
                <a:lnTo>
                  <a:pt x="96558" y="24540"/>
                </a:lnTo>
                <a:lnTo>
                  <a:pt x="94311" y="20826"/>
                </a:lnTo>
                <a:lnTo>
                  <a:pt x="91860" y="18349"/>
                </a:lnTo>
                <a:lnTo>
                  <a:pt x="89273" y="16698"/>
                </a:lnTo>
                <a:lnTo>
                  <a:pt x="86597" y="15598"/>
                </a:lnTo>
                <a:lnTo>
                  <a:pt x="83860" y="14864"/>
                </a:lnTo>
                <a:lnTo>
                  <a:pt x="81083" y="14375"/>
                </a:lnTo>
                <a:lnTo>
                  <a:pt x="78279" y="15001"/>
                </a:lnTo>
                <a:lnTo>
                  <a:pt x="75457" y="16371"/>
                </a:lnTo>
                <a:lnTo>
                  <a:pt x="72624" y="18237"/>
                </a:lnTo>
                <a:lnTo>
                  <a:pt x="69782" y="20434"/>
                </a:lnTo>
                <a:lnTo>
                  <a:pt x="66935" y="22851"/>
                </a:lnTo>
                <a:lnTo>
                  <a:pt x="64085" y="25414"/>
                </a:lnTo>
                <a:lnTo>
                  <a:pt x="62184" y="28076"/>
                </a:lnTo>
                <a:lnTo>
                  <a:pt x="60918" y="30803"/>
                </a:lnTo>
                <a:lnTo>
                  <a:pt x="60073" y="33573"/>
                </a:lnTo>
                <a:lnTo>
                  <a:pt x="58557" y="36373"/>
                </a:lnTo>
                <a:lnTo>
                  <a:pt x="56595" y="39191"/>
                </a:lnTo>
                <a:lnTo>
                  <a:pt x="54334" y="42023"/>
                </a:lnTo>
                <a:lnTo>
                  <a:pt x="51873" y="44864"/>
                </a:lnTo>
                <a:lnTo>
                  <a:pt x="49281" y="47710"/>
                </a:lnTo>
                <a:lnTo>
                  <a:pt x="46600" y="50559"/>
                </a:lnTo>
                <a:lnTo>
                  <a:pt x="44813" y="55317"/>
                </a:lnTo>
                <a:lnTo>
                  <a:pt x="43622" y="61346"/>
                </a:lnTo>
                <a:lnTo>
                  <a:pt x="42827" y="68223"/>
                </a:lnTo>
                <a:lnTo>
                  <a:pt x="42298" y="75665"/>
                </a:lnTo>
                <a:lnTo>
                  <a:pt x="41945" y="83484"/>
                </a:lnTo>
                <a:lnTo>
                  <a:pt x="41709" y="91554"/>
                </a:lnTo>
                <a:lnTo>
                  <a:pt x="42505" y="96934"/>
                </a:lnTo>
                <a:lnTo>
                  <a:pt x="43988" y="100521"/>
                </a:lnTo>
                <a:lnTo>
                  <a:pt x="45929" y="102912"/>
                </a:lnTo>
                <a:lnTo>
                  <a:pt x="48176" y="104506"/>
                </a:lnTo>
                <a:lnTo>
                  <a:pt x="50626" y="105569"/>
                </a:lnTo>
                <a:lnTo>
                  <a:pt x="53212" y="106277"/>
                </a:lnTo>
                <a:lnTo>
                  <a:pt x="55888" y="106749"/>
                </a:lnTo>
                <a:lnTo>
                  <a:pt x="58626" y="107064"/>
                </a:lnTo>
                <a:lnTo>
                  <a:pt x="61403" y="107274"/>
                </a:lnTo>
                <a:lnTo>
                  <a:pt x="64206" y="107414"/>
                </a:lnTo>
                <a:lnTo>
                  <a:pt x="69861" y="107570"/>
                </a:lnTo>
                <a:lnTo>
                  <a:pt x="78400" y="107657"/>
                </a:lnTo>
                <a:lnTo>
                  <a:pt x="81253" y="106717"/>
                </a:lnTo>
                <a:lnTo>
                  <a:pt x="84108" y="105138"/>
                </a:lnTo>
                <a:lnTo>
                  <a:pt x="86963" y="103132"/>
                </a:lnTo>
                <a:lnTo>
                  <a:pt x="90772" y="99890"/>
                </a:lnTo>
                <a:lnTo>
                  <a:pt x="95216" y="95824"/>
                </a:lnTo>
                <a:lnTo>
                  <a:pt x="108032" y="83540"/>
                </a:lnTo>
                <a:lnTo>
                  <a:pt x="111485" y="80161"/>
                </a:lnTo>
                <a:lnTo>
                  <a:pt x="113787" y="76956"/>
                </a:lnTo>
                <a:lnTo>
                  <a:pt x="115322" y="73867"/>
                </a:lnTo>
                <a:lnTo>
                  <a:pt x="116344" y="70855"/>
                </a:lnTo>
                <a:lnTo>
                  <a:pt x="116074" y="66942"/>
                </a:lnTo>
                <a:lnTo>
                  <a:pt x="114941" y="62429"/>
                </a:lnTo>
                <a:lnTo>
                  <a:pt x="110830" y="50598"/>
                </a:lnTo>
                <a:lnTo>
                  <a:pt x="108588" y="48675"/>
                </a:lnTo>
                <a:lnTo>
                  <a:pt x="105189" y="46441"/>
                </a:lnTo>
                <a:lnTo>
                  <a:pt x="101017" y="43999"/>
                </a:lnTo>
                <a:lnTo>
                  <a:pt x="97283" y="42370"/>
                </a:lnTo>
                <a:lnTo>
                  <a:pt x="93842" y="41285"/>
                </a:lnTo>
                <a:lnTo>
                  <a:pt x="90595" y="40561"/>
                </a:lnTo>
                <a:lnTo>
                  <a:pt x="87478" y="40079"/>
                </a:lnTo>
                <a:lnTo>
                  <a:pt x="84447" y="39757"/>
                </a:lnTo>
                <a:lnTo>
                  <a:pt x="81474" y="39543"/>
                </a:lnTo>
                <a:lnTo>
                  <a:pt x="78540" y="39400"/>
                </a:lnTo>
                <a:lnTo>
                  <a:pt x="72739" y="39241"/>
                </a:lnTo>
                <a:lnTo>
                  <a:pt x="69859" y="40151"/>
                </a:lnTo>
                <a:lnTo>
                  <a:pt x="66986" y="41710"/>
                </a:lnTo>
                <a:lnTo>
                  <a:pt x="64119" y="43703"/>
                </a:lnTo>
                <a:lnTo>
                  <a:pt x="58397" y="45983"/>
                </a:lnTo>
                <a:lnTo>
                  <a:pt x="50772" y="48456"/>
                </a:lnTo>
                <a:lnTo>
                  <a:pt x="41880" y="51057"/>
                </a:lnTo>
                <a:lnTo>
                  <a:pt x="34998" y="53744"/>
                </a:lnTo>
                <a:lnTo>
                  <a:pt x="29458" y="56487"/>
                </a:lnTo>
                <a:lnTo>
                  <a:pt x="18274" y="63183"/>
                </a:lnTo>
                <a:lnTo>
                  <a:pt x="16404" y="64685"/>
                </a:lnTo>
                <a:lnTo>
                  <a:pt x="14205" y="66639"/>
                </a:lnTo>
                <a:lnTo>
                  <a:pt x="11786" y="68894"/>
                </a:lnTo>
                <a:lnTo>
                  <a:pt x="10173" y="72302"/>
                </a:lnTo>
                <a:lnTo>
                  <a:pt x="9098" y="76479"/>
                </a:lnTo>
                <a:lnTo>
                  <a:pt x="8381" y="81169"/>
                </a:lnTo>
                <a:lnTo>
                  <a:pt x="7904" y="85249"/>
                </a:lnTo>
                <a:lnTo>
                  <a:pt x="7586" y="88921"/>
                </a:lnTo>
                <a:lnTo>
                  <a:pt x="7374" y="92321"/>
                </a:lnTo>
                <a:lnTo>
                  <a:pt x="8184" y="95540"/>
                </a:lnTo>
                <a:lnTo>
                  <a:pt x="9677" y="98639"/>
                </a:lnTo>
                <a:lnTo>
                  <a:pt x="11625" y="101657"/>
                </a:lnTo>
                <a:lnTo>
                  <a:pt x="13876" y="103670"/>
                </a:lnTo>
                <a:lnTo>
                  <a:pt x="16330" y="105011"/>
                </a:lnTo>
                <a:lnTo>
                  <a:pt x="18917" y="105905"/>
                </a:lnTo>
                <a:lnTo>
                  <a:pt x="21595" y="107454"/>
                </a:lnTo>
                <a:lnTo>
                  <a:pt x="24333" y="109439"/>
                </a:lnTo>
                <a:lnTo>
                  <a:pt x="27111" y="111715"/>
                </a:lnTo>
                <a:lnTo>
                  <a:pt x="30868" y="114185"/>
                </a:lnTo>
                <a:lnTo>
                  <a:pt x="35277" y="116784"/>
                </a:lnTo>
                <a:lnTo>
                  <a:pt x="40122" y="119469"/>
                </a:lnTo>
                <a:lnTo>
                  <a:pt x="44304" y="120306"/>
                </a:lnTo>
                <a:lnTo>
                  <a:pt x="48045" y="119912"/>
                </a:lnTo>
                <a:lnTo>
                  <a:pt x="51491" y="118697"/>
                </a:lnTo>
                <a:lnTo>
                  <a:pt x="54740" y="117887"/>
                </a:lnTo>
                <a:lnTo>
                  <a:pt x="57860" y="117347"/>
                </a:lnTo>
                <a:lnTo>
                  <a:pt x="60892" y="116987"/>
                </a:lnTo>
                <a:lnTo>
                  <a:pt x="63865" y="115794"/>
                </a:lnTo>
                <a:lnTo>
                  <a:pt x="66801" y="114047"/>
                </a:lnTo>
                <a:lnTo>
                  <a:pt x="69710" y="111929"/>
                </a:lnTo>
                <a:lnTo>
                  <a:pt x="72602" y="109565"/>
                </a:lnTo>
                <a:lnTo>
                  <a:pt x="75483" y="107036"/>
                </a:lnTo>
                <a:lnTo>
                  <a:pt x="78355" y="104398"/>
                </a:lnTo>
                <a:lnTo>
                  <a:pt x="81223" y="102639"/>
                </a:lnTo>
                <a:lnTo>
                  <a:pt x="84088" y="101467"/>
                </a:lnTo>
                <a:lnTo>
                  <a:pt x="86950" y="100685"/>
                </a:lnTo>
                <a:lnTo>
                  <a:pt x="89810" y="98259"/>
                </a:lnTo>
                <a:lnTo>
                  <a:pt x="92670" y="94736"/>
                </a:lnTo>
                <a:lnTo>
                  <a:pt x="95529" y="90483"/>
                </a:lnTo>
                <a:lnTo>
                  <a:pt x="97434" y="86695"/>
                </a:lnTo>
                <a:lnTo>
                  <a:pt x="98705" y="83217"/>
                </a:lnTo>
                <a:lnTo>
                  <a:pt x="99552" y="79946"/>
                </a:lnTo>
                <a:lnTo>
                  <a:pt x="100117" y="76813"/>
                </a:lnTo>
                <a:lnTo>
                  <a:pt x="100493" y="73772"/>
                </a:lnTo>
                <a:lnTo>
                  <a:pt x="100745" y="70792"/>
                </a:lnTo>
                <a:lnTo>
                  <a:pt x="101023" y="54780"/>
                </a:lnTo>
                <a:lnTo>
                  <a:pt x="101097" y="43843"/>
                </a:lnTo>
                <a:lnTo>
                  <a:pt x="100194" y="35600"/>
                </a:lnTo>
                <a:lnTo>
                  <a:pt x="98640" y="29151"/>
                </a:lnTo>
                <a:lnTo>
                  <a:pt x="93852" y="16509"/>
                </a:lnTo>
                <a:lnTo>
                  <a:pt x="92507" y="14519"/>
                </a:lnTo>
                <a:lnTo>
                  <a:pt x="90658" y="12240"/>
                </a:lnTo>
                <a:lnTo>
                  <a:pt x="88472" y="9768"/>
                </a:lnTo>
                <a:lnTo>
                  <a:pt x="85111" y="8120"/>
                </a:lnTo>
                <a:lnTo>
                  <a:pt x="80964" y="7021"/>
                </a:lnTo>
                <a:lnTo>
                  <a:pt x="76294" y="6289"/>
                </a:lnTo>
                <a:lnTo>
                  <a:pt x="72229" y="6753"/>
                </a:lnTo>
                <a:lnTo>
                  <a:pt x="68567" y="8015"/>
                </a:lnTo>
                <a:lnTo>
                  <a:pt x="65172" y="9809"/>
                </a:lnTo>
                <a:lnTo>
                  <a:pt x="61956" y="11005"/>
                </a:lnTo>
                <a:lnTo>
                  <a:pt x="58860" y="11802"/>
                </a:lnTo>
                <a:lnTo>
                  <a:pt x="55844" y="12334"/>
                </a:lnTo>
                <a:lnTo>
                  <a:pt x="52881" y="13640"/>
                </a:lnTo>
                <a:lnTo>
                  <a:pt x="49952" y="15464"/>
                </a:lnTo>
                <a:lnTo>
                  <a:pt x="47048" y="17632"/>
                </a:lnTo>
                <a:lnTo>
                  <a:pt x="43206" y="20983"/>
                </a:lnTo>
                <a:lnTo>
                  <a:pt x="38741" y="25122"/>
                </a:lnTo>
                <a:lnTo>
                  <a:pt x="22436" y="40901"/>
                </a:lnTo>
                <a:lnTo>
                  <a:pt x="19178" y="46020"/>
                </a:lnTo>
                <a:lnTo>
                  <a:pt x="16054" y="52291"/>
                </a:lnTo>
                <a:lnTo>
                  <a:pt x="13019" y="59329"/>
                </a:lnTo>
                <a:lnTo>
                  <a:pt x="10996" y="65925"/>
                </a:lnTo>
                <a:lnTo>
                  <a:pt x="9647" y="72228"/>
                </a:lnTo>
                <a:lnTo>
                  <a:pt x="8747" y="78335"/>
                </a:lnTo>
                <a:lnTo>
                  <a:pt x="8148" y="83359"/>
                </a:lnTo>
                <a:lnTo>
                  <a:pt x="7748" y="87661"/>
                </a:lnTo>
                <a:lnTo>
                  <a:pt x="7481" y="91481"/>
                </a:lnTo>
                <a:lnTo>
                  <a:pt x="8256" y="94028"/>
                </a:lnTo>
                <a:lnTo>
                  <a:pt x="9726" y="95726"/>
                </a:lnTo>
                <a:lnTo>
                  <a:pt x="11658" y="96857"/>
                </a:lnTo>
                <a:lnTo>
                  <a:pt x="13898" y="98565"/>
                </a:lnTo>
                <a:lnTo>
                  <a:pt x="16344" y="100655"/>
                </a:lnTo>
                <a:lnTo>
                  <a:pt x="18927" y="103001"/>
                </a:lnTo>
                <a:lnTo>
                  <a:pt x="21602" y="104566"/>
                </a:lnTo>
                <a:lnTo>
                  <a:pt x="24338" y="105609"/>
                </a:lnTo>
                <a:lnTo>
                  <a:pt x="27113" y="106304"/>
                </a:lnTo>
                <a:lnTo>
                  <a:pt x="30869" y="107720"/>
                </a:lnTo>
                <a:lnTo>
                  <a:pt x="35278" y="109616"/>
                </a:lnTo>
                <a:lnTo>
                  <a:pt x="40123" y="111833"/>
                </a:lnTo>
                <a:lnTo>
                  <a:pt x="44305" y="112358"/>
                </a:lnTo>
                <a:lnTo>
                  <a:pt x="48045" y="111756"/>
                </a:lnTo>
                <a:lnTo>
                  <a:pt x="51491" y="110402"/>
                </a:lnTo>
                <a:lnTo>
                  <a:pt x="54740" y="109499"/>
                </a:lnTo>
                <a:lnTo>
                  <a:pt x="57860" y="108898"/>
                </a:lnTo>
                <a:lnTo>
                  <a:pt x="60892" y="108497"/>
                </a:lnTo>
                <a:lnTo>
                  <a:pt x="63865" y="107276"/>
                </a:lnTo>
                <a:lnTo>
                  <a:pt x="66801" y="105511"/>
                </a:lnTo>
                <a:lnTo>
                  <a:pt x="69710" y="103381"/>
                </a:lnTo>
                <a:lnTo>
                  <a:pt x="73554" y="101961"/>
                </a:lnTo>
                <a:lnTo>
                  <a:pt x="78023" y="101015"/>
                </a:lnTo>
                <a:lnTo>
                  <a:pt x="82906" y="100384"/>
                </a:lnTo>
                <a:lnTo>
                  <a:pt x="87114" y="98058"/>
                </a:lnTo>
                <a:lnTo>
                  <a:pt x="90872" y="94602"/>
                </a:lnTo>
                <a:lnTo>
                  <a:pt x="94330" y="90394"/>
                </a:lnTo>
                <a:lnTo>
                  <a:pt x="96636" y="85683"/>
                </a:lnTo>
                <a:lnTo>
                  <a:pt x="98173" y="80638"/>
                </a:lnTo>
                <a:lnTo>
                  <a:pt x="99197" y="75369"/>
                </a:lnTo>
                <a:lnTo>
                  <a:pt x="99880" y="69952"/>
                </a:lnTo>
                <a:lnTo>
                  <a:pt x="100335" y="64435"/>
                </a:lnTo>
                <a:lnTo>
                  <a:pt x="100639" y="58852"/>
                </a:lnTo>
                <a:lnTo>
                  <a:pt x="99889" y="54178"/>
                </a:lnTo>
                <a:lnTo>
                  <a:pt x="98436" y="50109"/>
                </a:lnTo>
                <a:lnTo>
                  <a:pt x="96515" y="46444"/>
                </a:lnTo>
                <a:lnTo>
                  <a:pt x="94282" y="43048"/>
                </a:lnTo>
                <a:lnTo>
                  <a:pt x="91841" y="39832"/>
                </a:lnTo>
                <a:lnTo>
                  <a:pt x="89261" y="36735"/>
                </a:lnTo>
                <a:lnTo>
                  <a:pt x="86588" y="34671"/>
                </a:lnTo>
                <a:lnTo>
                  <a:pt x="83855" y="33294"/>
                </a:lnTo>
                <a:lnTo>
                  <a:pt x="81079" y="32377"/>
                </a:lnTo>
                <a:lnTo>
                  <a:pt x="78276" y="31765"/>
                </a:lnTo>
                <a:lnTo>
                  <a:pt x="75455" y="31357"/>
                </a:lnTo>
                <a:lnTo>
                  <a:pt x="72622" y="31085"/>
                </a:lnTo>
                <a:lnTo>
                  <a:pt x="69781" y="30904"/>
                </a:lnTo>
                <a:lnTo>
                  <a:pt x="66934" y="30783"/>
                </a:lnTo>
                <a:lnTo>
                  <a:pt x="61232" y="30649"/>
                </a:lnTo>
                <a:lnTo>
                  <a:pt x="46952" y="30556"/>
                </a:lnTo>
                <a:lnTo>
                  <a:pt x="44095" y="31504"/>
                </a:lnTo>
                <a:lnTo>
                  <a:pt x="41238" y="33088"/>
                </a:lnTo>
                <a:lnTo>
                  <a:pt x="38381" y="35097"/>
                </a:lnTo>
                <a:lnTo>
                  <a:pt x="36476" y="38341"/>
                </a:lnTo>
                <a:lnTo>
                  <a:pt x="35206" y="42408"/>
                </a:lnTo>
                <a:lnTo>
                  <a:pt x="34360" y="47025"/>
                </a:lnTo>
                <a:lnTo>
                  <a:pt x="32843" y="52008"/>
                </a:lnTo>
                <a:lnTo>
                  <a:pt x="30878" y="57235"/>
                </a:lnTo>
                <a:lnTo>
                  <a:pt x="28616" y="62625"/>
                </a:lnTo>
                <a:lnTo>
                  <a:pt x="27109" y="68123"/>
                </a:lnTo>
                <a:lnTo>
                  <a:pt x="26103" y="73693"/>
                </a:lnTo>
                <a:lnTo>
                  <a:pt x="15521" y="1076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"/>
          <p:cNvSpPr/>
          <p:nvPr/>
        </p:nvSpPr>
        <p:spPr>
          <a:xfrm>
            <a:off x="7418583" y="2434670"/>
            <a:ext cx="114731" cy="84926"/>
          </a:xfrm>
          <a:custGeom>
            <a:avLst/>
            <a:gdLst/>
            <a:ahLst/>
            <a:cxnLst/>
            <a:rect l="0" t="0" r="0" b="0"/>
            <a:pathLst>
              <a:path w="114731" h="84926">
                <a:moveTo>
                  <a:pt x="50922" y="68500"/>
                </a:moveTo>
                <a:lnTo>
                  <a:pt x="64574" y="73050"/>
                </a:lnTo>
                <a:lnTo>
                  <a:pt x="69549" y="74391"/>
                </a:lnTo>
                <a:lnTo>
                  <a:pt x="73817" y="75285"/>
                </a:lnTo>
                <a:lnTo>
                  <a:pt x="77616" y="75880"/>
                </a:lnTo>
                <a:lnTo>
                  <a:pt x="81100" y="76278"/>
                </a:lnTo>
                <a:lnTo>
                  <a:pt x="84376" y="76542"/>
                </a:lnTo>
                <a:lnTo>
                  <a:pt x="87512" y="76719"/>
                </a:lnTo>
                <a:lnTo>
                  <a:pt x="90555" y="74932"/>
                </a:lnTo>
                <a:lnTo>
                  <a:pt x="93536" y="71835"/>
                </a:lnTo>
                <a:lnTo>
                  <a:pt x="96476" y="67866"/>
                </a:lnTo>
                <a:lnTo>
                  <a:pt x="99389" y="64267"/>
                </a:lnTo>
                <a:lnTo>
                  <a:pt x="102283" y="60915"/>
                </a:lnTo>
                <a:lnTo>
                  <a:pt x="105165" y="57729"/>
                </a:lnTo>
                <a:lnTo>
                  <a:pt x="108038" y="52746"/>
                </a:lnTo>
                <a:lnTo>
                  <a:pt x="110907" y="46567"/>
                </a:lnTo>
                <a:lnTo>
                  <a:pt x="113772" y="39591"/>
                </a:lnTo>
                <a:lnTo>
                  <a:pt x="114730" y="33987"/>
                </a:lnTo>
                <a:lnTo>
                  <a:pt x="114416" y="29298"/>
                </a:lnTo>
                <a:lnTo>
                  <a:pt x="113253" y="25221"/>
                </a:lnTo>
                <a:lnTo>
                  <a:pt x="111526" y="20597"/>
                </a:lnTo>
                <a:lnTo>
                  <a:pt x="109422" y="15609"/>
                </a:lnTo>
                <a:lnTo>
                  <a:pt x="107067" y="10379"/>
                </a:lnTo>
                <a:lnTo>
                  <a:pt x="104544" y="6893"/>
                </a:lnTo>
                <a:lnTo>
                  <a:pt x="101910" y="4568"/>
                </a:lnTo>
                <a:lnTo>
                  <a:pt x="99202" y="3019"/>
                </a:lnTo>
                <a:lnTo>
                  <a:pt x="96443" y="1986"/>
                </a:lnTo>
                <a:lnTo>
                  <a:pt x="93652" y="1297"/>
                </a:lnTo>
                <a:lnTo>
                  <a:pt x="90838" y="838"/>
                </a:lnTo>
                <a:lnTo>
                  <a:pt x="87058" y="532"/>
                </a:lnTo>
                <a:lnTo>
                  <a:pt x="82632" y="328"/>
                </a:lnTo>
                <a:lnTo>
                  <a:pt x="72635" y="101"/>
                </a:lnTo>
                <a:lnTo>
                  <a:pt x="61842" y="0"/>
                </a:lnTo>
                <a:lnTo>
                  <a:pt x="57249" y="926"/>
                </a:lnTo>
                <a:lnTo>
                  <a:pt x="53235" y="2495"/>
                </a:lnTo>
                <a:lnTo>
                  <a:pt x="49606" y="4494"/>
                </a:lnTo>
                <a:lnTo>
                  <a:pt x="47187" y="6780"/>
                </a:lnTo>
                <a:lnTo>
                  <a:pt x="45575" y="9256"/>
                </a:lnTo>
                <a:lnTo>
                  <a:pt x="44500" y="11858"/>
                </a:lnTo>
                <a:lnTo>
                  <a:pt x="43783" y="14546"/>
                </a:lnTo>
                <a:lnTo>
                  <a:pt x="43305" y="17291"/>
                </a:lnTo>
                <a:lnTo>
                  <a:pt x="42987" y="20073"/>
                </a:lnTo>
                <a:lnTo>
                  <a:pt x="42774" y="23833"/>
                </a:lnTo>
                <a:lnTo>
                  <a:pt x="42539" y="33090"/>
                </a:lnTo>
                <a:lnTo>
                  <a:pt x="43428" y="38226"/>
                </a:lnTo>
                <a:lnTo>
                  <a:pt x="44973" y="43555"/>
                </a:lnTo>
                <a:lnTo>
                  <a:pt x="46956" y="49012"/>
                </a:lnTo>
                <a:lnTo>
                  <a:pt x="49230" y="53603"/>
                </a:lnTo>
                <a:lnTo>
                  <a:pt x="51699" y="57616"/>
                </a:lnTo>
                <a:lnTo>
                  <a:pt x="54298" y="61244"/>
                </a:lnTo>
                <a:lnTo>
                  <a:pt x="56982" y="64615"/>
                </a:lnTo>
                <a:lnTo>
                  <a:pt x="59725" y="67815"/>
                </a:lnTo>
                <a:lnTo>
                  <a:pt x="62505" y="70901"/>
                </a:lnTo>
                <a:lnTo>
                  <a:pt x="66264" y="72005"/>
                </a:lnTo>
                <a:lnTo>
                  <a:pt x="70675" y="71789"/>
                </a:lnTo>
                <a:lnTo>
                  <a:pt x="75520" y="70693"/>
                </a:lnTo>
                <a:lnTo>
                  <a:pt x="79704" y="69962"/>
                </a:lnTo>
                <a:lnTo>
                  <a:pt x="83445" y="69474"/>
                </a:lnTo>
                <a:lnTo>
                  <a:pt x="86891" y="69149"/>
                </a:lnTo>
                <a:lnTo>
                  <a:pt x="90141" y="67980"/>
                </a:lnTo>
                <a:lnTo>
                  <a:pt x="93260" y="66248"/>
                </a:lnTo>
                <a:lnTo>
                  <a:pt x="96293" y="64141"/>
                </a:lnTo>
                <a:lnTo>
                  <a:pt x="99266" y="62737"/>
                </a:lnTo>
                <a:lnTo>
                  <a:pt x="102202" y="61800"/>
                </a:lnTo>
                <a:lnTo>
                  <a:pt x="105111" y="61176"/>
                </a:lnTo>
                <a:lnTo>
                  <a:pt x="107050" y="59807"/>
                </a:lnTo>
                <a:lnTo>
                  <a:pt x="108343" y="57942"/>
                </a:lnTo>
                <a:lnTo>
                  <a:pt x="109205" y="55746"/>
                </a:lnTo>
                <a:lnTo>
                  <a:pt x="109780" y="50472"/>
                </a:lnTo>
                <a:lnTo>
                  <a:pt x="110163" y="43146"/>
                </a:lnTo>
                <a:lnTo>
                  <a:pt x="110418" y="34453"/>
                </a:lnTo>
                <a:lnTo>
                  <a:pt x="109636" y="27704"/>
                </a:lnTo>
                <a:lnTo>
                  <a:pt x="108163" y="22253"/>
                </a:lnTo>
                <a:lnTo>
                  <a:pt x="103503" y="11210"/>
                </a:lnTo>
                <a:lnTo>
                  <a:pt x="101216" y="10304"/>
                </a:lnTo>
                <a:lnTo>
                  <a:pt x="97786" y="9700"/>
                </a:lnTo>
                <a:lnTo>
                  <a:pt x="93595" y="9298"/>
                </a:lnTo>
                <a:lnTo>
                  <a:pt x="86990" y="9029"/>
                </a:lnTo>
                <a:lnTo>
                  <a:pt x="56635" y="8598"/>
                </a:lnTo>
                <a:lnTo>
                  <a:pt x="51873" y="8563"/>
                </a:lnTo>
                <a:lnTo>
                  <a:pt x="47746" y="9492"/>
                </a:lnTo>
                <a:lnTo>
                  <a:pt x="44042" y="11063"/>
                </a:lnTo>
                <a:lnTo>
                  <a:pt x="40620" y="13064"/>
                </a:lnTo>
                <a:lnTo>
                  <a:pt x="37386" y="15350"/>
                </a:lnTo>
                <a:lnTo>
                  <a:pt x="34279" y="17827"/>
                </a:lnTo>
                <a:lnTo>
                  <a:pt x="26996" y="24094"/>
                </a:lnTo>
                <a:lnTo>
                  <a:pt x="26399" y="25561"/>
                </a:lnTo>
                <a:lnTo>
                  <a:pt x="26001" y="27491"/>
                </a:lnTo>
                <a:lnTo>
                  <a:pt x="25735" y="29731"/>
                </a:lnTo>
                <a:lnTo>
                  <a:pt x="25557" y="32176"/>
                </a:lnTo>
                <a:lnTo>
                  <a:pt x="25440" y="34759"/>
                </a:lnTo>
                <a:lnTo>
                  <a:pt x="25361" y="37433"/>
                </a:lnTo>
                <a:lnTo>
                  <a:pt x="25218" y="57074"/>
                </a:lnTo>
                <a:lnTo>
                  <a:pt x="26166" y="58978"/>
                </a:lnTo>
                <a:lnTo>
                  <a:pt x="27750" y="61199"/>
                </a:lnTo>
                <a:lnTo>
                  <a:pt x="29759" y="63633"/>
                </a:lnTo>
                <a:lnTo>
                  <a:pt x="32050" y="65255"/>
                </a:lnTo>
                <a:lnTo>
                  <a:pt x="34531" y="66337"/>
                </a:lnTo>
                <a:lnTo>
                  <a:pt x="37137" y="67058"/>
                </a:lnTo>
                <a:lnTo>
                  <a:pt x="40779" y="67538"/>
                </a:lnTo>
                <a:lnTo>
                  <a:pt x="45113" y="67859"/>
                </a:lnTo>
                <a:lnTo>
                  <a:pt x="54055" y="68215"/>
                </a:lnTo>
                <a:lnTo>
                  <a:pt x="64444" y="68415"/>
                </a:lnTo>
                <a:lnTo>
                  <a:pt x="70584" y="68462"/>
                </a:lnTo>
                <a:lnTo>
                  <a:pt x="75460" y="67522"/>
                </a:lnTo>
                <a:lnTo>
                  <a:pt x="81568" y="65943"/>
                </a:lnTo>
                <a:lnTo>
                  <a:pt x="88497" y="63938"/>
                </a:lnTo>
                <a:lnTo>
                  <a:pt x="93118" y="61648"/>
                </a:lnTo>
                <a:lnTo>
                  <a:pt x="96197" y="59170"/>
                </a:lnTo>
                <a:lnTo>
                  <a:pt x="98250" y="56564"/>
                </a:lnTo>
                <a:lnTo>
                  <a:pt x="100571" y="53875"/>
                </a:lnTo>
                <a:lnTo>
                  <a:pt x="103072" y="51130"/>
                </a:lnTo>
                <a:lnTo>
                  <a:pt x="105691" y="48348"/>
                </a:lnTo>
                <a:lnTo>
                  <a:pt x="107437" y="43635"/>
                </a:lnTo>
                <a:lnTo>
                  <a:pt x="108601" y="37636"/>
                </a:lnTo>
                <a:lnTo>
                  <a:pt x="109377" y="30778"/>
                </a:lnTo>
                <a:lnTo>
                  <a:pt x="109894" y="24302"/>
                </a:lnTo>
                <a:lnTo>
                  <a:pt x="110239" y="18080"/>
                </a:lnTo>
                <a:lnTo>
                  <a:pt x="110469" y="12026"/>
                </a:lnTo>
                <a:lnTo>
                  <a:pt x="109669" y="7991"/>
                </a:lnTo>
                <a:lnTo>
                  <a:pt x="108185" y="5300"/>
                </a:lnTo>
                <a:lnTo>
                  <a:pt x="106242" y="3507"/>
                </a:lnTo>
                <a:lnTo>
                  <a:pt x="103995" y="2311"/>
                </a:lnTo>
                <a:lnTo>
                  <a:pt x="101544" y="1514"/>
                </a:lnTo>
                <a:lnTo>
                  <a:pt x="98957" y="982"/>
                </a:lnTo>
                <a:lnTo>
                  <a:pt x="94375" y="628"/>
                </a:lnTo>
                <a:lnTo>
                  <a:pt x="88464" y="392"/>
                </a:lnTo>
                <a:lnTo>
                  <a:pt x="67545" y="13"/>
                </a:lnTo>
                <a:lnTo>
                  <a:pt x="62956" y="934"/>
                </a:lnTo>
                <a:lnTo>
                  <a:pt x="57993" y="2501"/>
                </a:lnTo>
                <a:lnTo>
                  <a:pt x="52778" y="4498"/>
                </a:lnTo>
                <a:lnTo>
                  <a:pt x="48349" y="6782"/>
                </a:lnTo>
                <a:lnTo>
                  <a:pt x="44445" y="9257"/>
                </a:lnTo>
                <a:lnTo>
                  <a:pt x="40889" y="11859"/>
                </a:lnTo>
                <a:lnTo>
                  <a:pt x="37566" y="14547"/>
                </a:lnTo>
                <a:lnTo>
                  <a:pt x="34397" y="17291"/>
                </a:lnTo>
                <a:lnTo>
                  <a:pt x="31333" y="20073"/>
                </a:lnTo>
                <a:lnTo>
                  <a:pt x="28338" y="23833"/>
                </a:lnTo>
                <a:lnTo>
                  <a:pt x="25388" y="28244"/>
                </a:lnTo>
                <a:lnTo>
                  <a:pt x="22469" y="33090"/>
                </a:lnTo>
                <a:lnTo>
                  <a:pt x="20523" y="37273"/>
                </a:lnTo>
                <a:lnTo>
                  <a:pt x="19226" y="41015"/>
                </a:lnTo>
                <a:lnTo>
                  <a:pt x="18361" y="44461"/>
                </a:lnTo>
                <a:lnTo>
                  <a:pt x="17785" y="49616"/>
                </a:lnTo>
                <a:lnTo>
                  <a:pt x="17400" y="55911"/>
                </a:lnTo>
                <a:lnTo>
                  <a:pt x="17144" y="62965"/>
                </a:lnTo>
                <a:lnTo>
                  <a:pt x="17925" y="68620"/>
                </a:lnTo>
                <a:lnTo>
                  <a:pt x="19400" y="73342"/>
                </a:lnTo>
                <a:lnTo>
                  <a:pt x="21334" y="77443"/>
                </a:lnTo>
                <a:lnTo>
                  <a:pt x="24529" y="80177"/>
                </a:lnTo>
                <a:lnTo>
                  <a:pt x="28564" y="82000"/>
                </a:lnTo>
                <a:lnTo>
                  <a:pt x="39626" y="84925"/>
                </a:lnTo>
                <a:lnTo>
                  <a:pt x="42439" y="84212"/>
                </a:lnTo>
                <a:lnTo>
                  <a:pt x="46219" y="82785"/>
                </a:lnTo>
                <a:lnTo>
                  <a:pt x="50644" y="80880"/>
                </a:lnTo>
                <a:lnTo>
                  <a:pt x="54546" y="78658"/>
                </a:lnTo>
                <a:lnTo>
                  <a:pt x="58100" y="76225"/>
                </a:lnTo>
                <a:lnTo>
                  <a:pt x="61423" y="73650"/>
                </a:lnTo>
                <a:lnTo>
                  <a:pt x="65543" y="70028"/>
                </a:lnTo>
                <a:lnTo>
                  <a:pt x="70194" y="65708"/>
                </a:lnTo>
                <a:lnTo>
                  <a:pt x="75199" y="60924"/>
                </a:lnTo>
                <a:lnTo>
                  <a:pt x="78537" y="56782"/>
                </a:lnTo>
                <a:lnTo>
                  <a:pt x="80762" y="53068"/>
                </a:lnTo>
                <a:lnTo>
                  <a:pt x="82245" y="49639"/>
                </a:lnTo>
                <a:lnTo>
                  <a:pt x="83234" y="46401"/>
                </a:lnTo>
                <a:lnTo>
                  <a:pt x="83893" y="43289"/>
                </a:lnTo>
                <a:lnTo>
                  <a:pt x="84333" y="40263"/>
                </a:lnTo>
                <a:lnTo>
                  <a:pt x="82721" y="36340"/>
                </a:lnTo>
                <a:lnTo>
                  <a:pt x="79741" y="31820"/>
                </a:lnTo>
                <a:lnTo>
                  <a:pt x="70373" y="19979"/>
                </a:lnTo>
                <a:lnTo>
                  <a:pt x="68652" y="18055"/>
                </a:lnTo>
                <a:lnTo>
                  <a:pt x="64199" y="13377"/>
                </a:lnTo>
                <a:lnTo>
                  <a:pt x="60726" y="11749"/>
                </a:lnTo>
                <a:lnTo>
                  <a:pt x="56505" y="10663"/>
                </a:lnTo>
                <a:lnTo>
                  <a:pt x="51786" y="9940"/>
                </a:lnTo>
                <a:lnTo>
                  <a:pt x="46736" y="10410"/>
                </a:lnTo>
                <a:lnTo>
                  <a:pt x="41463" y="11675"/>
                </a:lnTo>
                <a:lnTo>
                  <a:pt x="36044" y="13472"/>
                </a:lnTo>
                <a:lnTo>
                  <a:pt x="31478" y="15622"/>
                </a:lnTo>
                <a:lnTo>
                  <a:pt x="27481" y="18008"/>
                </a:lnTo>
                <a:lnTo>
                  <a:pt x="23865" y="20551"/>
                </a:lnTo>
                <a:lnTo>
                  <a:pt x="20501" y="23199"/>
                </a:lnTo>
                <a:lnTo>
                  <a:pt x="17307" y="25917"/>
                </a:lnTo>
                <a:lnTo>
                  <a:pt x="14224" y="28681"/>
                </a:lnTo>
                <a:lnTo>
                  <a:pt x="8259" y="34293"/>
                </a:lnTo>
                <a:lnTo>
                  <a:pt x="5335" y="37122"/>
                </a:lnTo>
                <a:lnTo>
                  <a:pt x="3386" y="41866"/>
                </a:lnTo>
                <a:lnTo>
                  <a:pt x="2086" y="47887"/>
                </a:lnTo>
                <a:lnTo>
                  <a:pt x="1219" y="54758"/>
                </a:lnTo>
                <a:lnTo>
                  <a:pt x="642" y="60291"/>
                </a:lnTo>
                <a:lnTo>
                  <a:pt x="257" y="64932"/>
                </a:lnTo>
                <a:lnTo>
                  <a:pt x="0" y="68979"/>
                </a:lnTo>
                <a:lnTo>
                  <a:pt x="781" y="71677"/>
                </a:lnTo>
                <a:lnTo>
                  <a:pt x="2255" y="73475"/>
                </a:lnTo>
                <a:lnTo>
                  <a:pt x="4190" y="74674"/>
                </a:lnTo>
                <a:lnTo>
                  <a:pt x="6432" y="76426"/>
                </a:lnTo>
                <a:lnTo>
                  <a:pt x="8879" y="78546"/>
                </a:lnTo>
                <a:lnTo>
                  <a:pt x="11464" y="80913"/>
                </a:lnTo>
                <a:lnTo>
                  <a:pt x="14139" y="82490"/>
                </a:lnTo>
                <a:lnTo>
                  <a:pt x="16875" y="83541"/>
                </a:lnTo>
                <a:lnTo>
                  <a:pt x="19651" y="84243"/>
                </a:lnTo>
                <a:lnTo>
                  <a:pt x="22455" y="83757"/>
                </a:lnTo>
                <a:lnTo>
                  <a:pt x="25276" y="82481"/>
                </a:lnTo>
                <a:lnTo>
                  <a:pt x="28109" y="80678"/>
                </a:lnTo>
                <a:lnTo>
                  <a:pt x="30951" y="79476"/>
                </a:lnTo>
                <a:lnTo>
                  <a:pt x="33798" y="78675"/>
                </a:lnTo>
                <a:lnTo>
                  <a:pt x="42349" y="770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"/>
          <p:cNvSpPr/>
          <p:nvPr/>
        </p:nvSpPr>
        <p:spPr>
          <a:xfrm>
            <a:off x="7641104" y="2040269"/>
            <a:ext cx="109196" cy="111124"/>
          </a:xfrm>
          <a:custGeom>
            <a:avLst/>
            <a:gdLst/>
            <a:ahLst/>
            <a:cxnLst/>
            <a:rect l="0" t="0" r="0" b="0"/>
            <a:pathLst>
              <a:path w="109196" h="111124">
                <a:moveTo>
                  <a:pt x="42713" y="85711"/>
                </a:moveTo>
                <a:lnTo>
                  <a:pt x="56365" y="85711"/>
                </a:lnTo>
                <a:lnTo>
                  <a:pt x="61340" y="84758"/>
                </a:lnTo>
                <a:lnTo>
                  <a:pt x="65608" y="83170"/>
                </a:lnTo>
                <a:lnTo>
                  <a:pt x="69407" y="81160"/>
                </a:lnTo>
                <a:lnTo>
                  <a:pt x="74796" y="76962"/>
                </a:lnTo>
                <a:lnTo>
                  <a:pt x="81247" y="71305"/>
                </a:lnTo>
                <a:lnTo>
                  <a:pt x="88404" y="64677"/>
                </a:lnTo>
                <a:lnTo>
                  <a:pt x="93176" y="59306"/>
                </a:lnTo>
                <a:lnTo>
                  <a:pt x="96358" y="54772"/>
                </a:lnTo>
                <a:lnTo>
                  <a:pt x="98479" y="50798"/>
                </a:lnTo>
                <a:lnTo>
                  <a:pt x="100845" y="45290"/>
                </a:lnTo>
                <a:lnTo>
                  <a:pt x="103375" y="38761"/>
                </a:lnTo>
                <a:lnTo>
                  <a:pt x="106015" y="31551"/>
                </a:lnTo>
                <a:lnTo>
                  <a:pt x="106822" y="25792"/>
                </a:lnTo>
                <a:lnTo>
                  <a:pt x="106407" y="21000"/>
                </a:lnTo>
                <a:lnTo>
                  <a:pt x="105178" y="16852"/>
                </a:lnTo>
                <a:lnTo>
                  <a:pt x="104358" y="13135"/>
                </a:lnTo>
                <a:lnTo>
                  <a:pt x="103813" y="9704"/>
                </a:lnTo>
                <a:lnTo>
                  <a:pt x="103449" y="6465"/>
                </a:lnTo>
                <a:lnTo>
                  <a:pt x="102253" y="4305"/>
                </a:lnTo>
                <a:lnTo>
                  <a:pt x="100504" y="2865"/>
                </a:lnTo>
                <a:lnTo>
                  <a:pt x="98385" y="1905"/>
                </a:lnTo>
                <a:lnTo>
                  <a:pt x="96021" y="1265"/>
                </a:lnTo>
                <a:lnTo>
                  <a:pt x="93492" y="839"/>
                </a:lnTo>
                <a:lnTo>
                  <a:pt x="90853" y="554"/>
                </a:lnTo>
                <a:lnTo>
                  <a:pt x="87189" y="365"/>
                </a:lnTo>
                <a:lnTo>
                  <a:pt x="78038" y="154"/>
                </a:lnTo>
                <a:lnTo>
                  <a:pt x="57343" y="0"/>
                </a:lnTo>
                <a:lnTo>
                  <a:pt x="53418" y="2853"/>
                </a:lnTo>
                <a:lnTo>
                  <a:pt x="48897" y="7612"/>
                </a:lnTo>
                <a:lnTo>
                  <a:pt x="43978" y="13642"/>
                </a:lnTo>
                <a:lnTo>
                  <a:pt x="39747" y="18615"/>
                </a:lnTo>
                <a:lnTo>
                  <a:pt x="35973" y="22883"/>
                </a:lnTo>
                <a:lnTo>
                  <a:pt x="32505" y="26680"/>
                </a:lnTo>
                <a:lnTo>
                  <a:pt x="30192" y="30165"/>
                </a:lnTo>
                <a:lnTo>
                  <a:pt x="28651" y="33440"/>
                </a:lnTo>
                <a:lnTo>
                  <a:pt x="27624" y="36576"/>
                </a:lnTo>
                <a:lnTo>
                  <a:pt x="26938" y="40572"/>
                </a:lnTo>
                <a:lnTo>
                  <a:pt x="26482" y="45141"/>
                </a:lnTo>
                <a:lnTo>
                  <a:pt x="26177" y="50091"/>
                </a:lnTo>
                <a:lnTo>
                  <a:pt x="25839" y="60672"/>
                </a:lnTo>
                <a:lnTo>
                  <a:pt x="25748" y="66161"/>
                </a:lnTo>
                <a:lnTo>
                  <a:pt x="26641" y="70773"/>
                </a:lnTo>
                <a:lnTo>
                  <a:pt x="28189" y="74799"/>
                </a:lnTo>
                <a:lnTo>
                  <a:pt x="30172" y="78436"/>
                </a:lnTo>
                <a:lnTo>
                  <a:pt x="32448" y="81814"/>
                </a:lnTo>
                <a:lnTo>
                  <a:pt x="34917" y="85018"/>
                </a:lnTo>
                <a:lnTo>
                  <a:pt x="37516" y="88106"/>
                </a:lnTo>
                <a:lnTo>
                  <a:pt x="40201" y="90165"/>
                </a:lnTo>
                <a:lnTo>
                  <a:pt x="42944" y="91538"/>
                </a:lnTo>
                <a:lnTo>
                  <a:pt x="45724" y="92453"/>
                </a:lnTo>
                <a:lnTo>
                  <a:pt x="48530" y="93063"/>
                </a:lnTo>
                <a:lnTo>
                  <a:pt x="51354" y="93470"/>
                </a:lnTo>
                <a:lnTo>
                  <a:pt x="54189" y="93741"/>
                </a:lnTo>
                <a:lnTo>
                  <a:pt x="57984" y="92969"/>
                </a:lnTo>
                <a:lnTo>
                  <a:pt x="62418" y="91502"/>
                </a:lnTo>
                <a:lnTo>
                  <a:pt x="67279" y="89572"/>
                </a:lnTo>
                <a:lnTo>
                  <a:pt x="71473" y="88284"/>
                </a:lnTo>
                <a:lnTo>
                  <a:pt x="75221" y="87427"/>
                </a:lnTo>
                <a:lnTo>
                  <a:pt x="78673" y="86855"/>
                </a:lnTo>
                <a:lnTo>
                  <a:pt x="81926" y="85521"/>
                </a:lnTo>
                <a:lnTo>
                  <a:pt x="85048" y="83679"/>
                </a:lnTo>
                <a:lnTo>
                  <a:pt x="92351" y="78430"/>
                </a:lnTo>
                <a:lnTo>
                  <a:pt x="93902" y="75142"/>
                </a:lnTo>
                <a:lnTo>
                  <a:pt x="95889" y="70092"/>
                </a:lnTo>
                <a:lnTo>
                  <a:pt x="98167" y="63868"/>
                </a:lnTo>
                <a:lnTo>
                  <a:pt x="98732" y="58767"/>
                </a:lnTo>
                <a:lnTo>
                  <a:pt x="98156" y="54413"/>
                </a:lnTo>
                <a:lnTo>
                  <a:pt x="96820" y="50558"/>
                </a:lnTo>
                <a:lnTo>
                  <a:pt x="94977" y="47035"/>
                </a:lnTo>
                <a:lnTo>
                  <a:pt x="92796" y="43735"/>
                </a:lnTo>
                <a:lnTo>
                  <a:pt x="90389" y="40582"/>
                </a:lnTo>
                <a:lnTo>
                  <a:pt x="87832" y="38480"/>
                </a:lnTo>
                <a:lnTo>
                  <a:pt x="85175" y="37078"/>
                </a:lnTo>
                <a:lnTo>
                  <a:pt x="82451" y="36144"/>
                </a:lnTo>
                <a:lnTo>
                  <a:pt x="79682" y="34569"/>
                </a:lnTo>
                <a:lnTo>
                  <a:pt x="76884" y="32566"/>
                </a:lnTo>
                <a:lnTo>
                  <a:pt x="74066" y="30278"/>
                </a:lnTo>
                <a:lnTo>
                  <a:pt x="71235" y="28753"/>
                </a:lnTo>
                <a:lnTo>
                  <a:pt x="68395" y="27737"/>
                </a:lnTo>
                <a:lnTo>
                  <a:pt x="65550" y="27059"/>
                </a:lnTo>
                <a:lnTo>
                  <a:pt x="62700" y="25654"/>
                </a:lnTo>
                <a:lnTo>
                  <a:pt x="59848" y="23766"/>
                </a:lnTo>
                <a:lnTo>
                  <a:pt x="56994" y="21554"/>
                </a:lnTo>
                <a:lnTo>
                  <a:pt x="54139" y="20080"/>
                </a:lnTo>
                <a:lnTo>
                  <a:pt x="51283" y="19096"/>
                </a:lnTo>
                <a:lnTo>
                  <a:pt x="48426" y="18441"/>
                </a:lnTo>
                <a:lnTo>
                  <a:pt x="46522" y="18957"/>
                </a:lnTo>
                <a:lnTo>
                  <a:pt x="45252" y="20253"/>
                </a:lnTo>
                <a:lnTo>
                  <a:pt x="44406" y="22070"/>
                </a:lnTo>
                <a:lnTo>
                  <a:pt x="41937" y="23281"/>
                </a:lnTo>
                <a:lnTo>
                  <a:pt x="38386" y="24088"/>
                </a:lnTo>
                <a:lnTo>
                  <a:pt x="28100" y="25384"/>
                </a:lnTo>
                <a:lnTo>
                  <a:pt x="24399" y="28348"/>
                </a:lnTo>
                <a:lnTo>
                  <a:pt x="19073" y="33181"/>
                </a:lnTo>
                <a:lnTo>
                  <a:pt x="12666" y="39261"/>
                </a:lnTo>
                <a:lnTo>
                  <a:pt x="8394" y="44267"/>
                </a:lnTo>
                <a:lnTo>
                  <a:pt x="5547" y="48556"/>
                </a:lnTo>
                <a:lnTo>
                  <a:pt x="3647" y="52369"/>
                </a:lnTo>
                <a:lnTo>
                  <a:pt x="2382" y="56815"/>
                </a:lnTo>
                <a:lnTo>
                  <a:pt x="1538" y="61684"/>
                </a:lnTo>
                <a:lnTo>
                  <a:pt x="976" y="66836"/>
                </a:lnTo>
                <a:lnTo>
                  <a:pt x="600" y="71222"/>
                </a:lnTo>
                <a:lnTo>
                  <a:pt x="351" y="75099"/>
                </a:lnTo>
                <a:lnTo>
                  <a:pt x="184" y="78636"/>
                </a:lnTo>
                <a:lnTo>
                  <a:pt x="1026" y="82899"/>
                </a:lnTo>
                <a:lnTo>
                  <a:pt x="2539" y="87647"/>
                </a:lnTo>
                <a:lnTo>
                  <a:pt x="4500" y="92716"/>
                </a:lnTo>
                <a:lnTo>
                  <a:pt x="7713" y="96096"/>
                </a:lnTo>
                <a:lnTo>
                  <a:pt x="11759" y="98349"/>
                </a:lnTo>
                <a:lnTo>
                  <a:pt x="16362" y="99851"/>
                </a:lnTo>
                <a:lnTo>
                  <a:pt x="20384" y="100853"/>
                </a:lnTo>
                <a:lnTo>
                  <a:pt x="24017" y="101520"/>
                </a:lnTo>
                <a:lnTo>
                  <a:pt x="27392" y="101965"/>
                </a:lnTo>
                <a:lnTo>
                  <a:pt x="30594" y="102262"/>
                </a:lnTo>
                <a:lnTo>
                  <a:pt x="33681" y="102460"/>
                </a:lnTo>
                <a:lnTo>
                  <a:pt x="39651" y="102680"/>
                </a:lnTo>
                <a:lnTo>
                  <a:pt x="45480" y="102777"/>
                </a:lnTo>
                <a:lnTo>
                  <a:pt x="48367" y="101851"/>
                </a:lnTo>
                <a:lnTo>
                  <a:pt x="51245" y="100281"/>
                </a:lnTo>
                <a:lnTo>
                  <a:pt x="54116" y="98282"/>
                </a:lnTo>
                <a:lnTo>
                  <a:pt x="56983" y="95996"/>
                </a:lnTo>
                <a:lnTo>
                  <a:pt x="59846" y="93520"/>
                </a:lnTo>
                <a:lnTo>
                  <a:pt x="62707" y="90917"/>
                </a:lnTo>
                <a:lnTo>
                  <a:pt x="66520" y="88229"/>
                </a:lnTo>
                <a:lnTo>
                  <a:pt x="70967" y="85484"/>
                </a:lnTo>
                <a:lnTo>
                  <a:pt x="75837" y="82702"/>
                </a:lnTo>
                <a:lnTo>
                  <a:pt x="79083" y="79895"/>
                </a:lnTo>
                <a:lnTo>
                  <a:pt x="81247" y="77071"/>
                </a:lnTo>
                <a:lnTo>
                  <a:pt x="82690" y="74236"/>
                </a:lnTo>
                <a:lnTo>
                  <a:pt x="84605" y="71393"/>
                </a:lnTo>
                <a:lnTo>
                  <a:pt x="86833" y="68546"/>
                </a:lnTo>
                <a:lnTo>
                  <a:pt x="89272" y="65695"/>
                </a:lnTo>
                <a:lnTo>
                  <a:pt x="90897" y="61889"/>
                </a:lnTo>
                <a:lnTo>
                  <a:pt x="91981" y="57447"/>
                </a:lnTo>
                <a:lnTo>
                  <a:pt x="92703" y="52581"/>
                </a:lnTo>
                <a:lnTo>
                  <a:pt x="93185" y="47432"/>
                </a:lnTo>
                <a:lnTo>
                  <a:pt x="93506" y="42094"/>
                </a:lnTo>
                <a:lnTo>
                  <a:pt x="93720" y="36630"/>
                </a:lnTo>
                <a:lnTo>
                  <a:pt x="92910" y="32035"/>
                </a:lnTo>
                <a:lnTo>
                  <a:pt x="91418" y="28020"/>
                </a:lnTo>
                <a:lnTo>
                  <a:pt x="89470" y="24390"/>
                </a:lnTo>
                <a:lnTo>
                  <a:pt x="87219" y="21018"/>
                </a:lnTo>
                <a:lnTo>
                  <a:pt x="84767" y="17817"/>
                </a:lnTo>
                <a:lnTo>
                  <a:pt x="82179" y="14731"/>
                </a:lnTo>
                <a:lnTo>
                  <a:pt x="79501" y="12673"/>
                </a:lnTo>
                <a:lnTo>
                  <a:pt x="76763" y="11301"/>
                </a:lnTo>
                <a:lnTo>
                  <a:pt x="73986" y="10387"/>
                </a:lnTo>
                <a:lnTo>
                  <a:pt x="71181" y="9777"/>
                </a:lnTo>
                <a:lnTo>
                  <a:pt x="68359" y="9371"/>
                </a:lnTo>
                <a:lnTo>
                  <a:pt x="65526" y="9100"/>
                </a:lnTo>
                <a:lnTo>
                  <a:pt x="62684" y="8919"/>
                </a:lnTo>
                <a:lnTo>
                  <a:pt x="59837" y="8799"/>
                </a:lnTo>
                <a:lnTo>
                  <a:pt x="54134" y="8665"/>
                </a:lnTo>
                <a:lnTo>
                  <a:pt x="48425" y="8606"/>
                </a:lnTo>
                <a:lnTo>
                  <a:pt x="45568" y="9542"/>
                </a:lnTo>
                <a:lnTo>
                  <a:pt x="42712" y="11119"/>
                </a:lnTo>
                <a:lnTo>
                  <a:pt x="39854" y="13123"/>
                </a:lnTo>
                <a:lnTo>
                  <a:pt x="36997" y="15411"/>
                </a:lnTo>
                <a:lnTo>
                  <a:pt x="34140" y="17890"/>
                </a:lnTo>
                <a:lnTo>
                  <a:pt x="31283" y="20494"/>
                </a:lnTo>
                <a:lnTo>
                  <a:pt x="25568" y="25928"/>
                </a:lnTo>
                <a:lnTo>
                  <a:pt x="22711" y="28711"/>
                </a:lnTo>
                <a:lnTo>
                  <a:pt x="19853" y="32470"/>
                </a:lnTo>
                <a:lnTo>
                  <a:pt x="16996" y="36882"/>
                </a:lnTo>
                <a:lnTo>
                  <a:pt x="14138" y="41728"/>
                </a:lnTo>
                <a:lnTo>
                  <a:pt x="11280" y="47817"/>
                </a:lnTo>
                <a:lnTo>
                  <a:pt x="8423" y="54733"/>
                </a:lnTo>
                <a:lnTo>
                  <a:pt x="5566" y="62201"/>
                </a:lnTo>
                <a:lnTo>
                  <a:pt x="3661" y="69085"/>
                </a:lnTo>
                <a:lnTo>
                  <a:pt x="2391" y="75579"/>
                </a:lnTo>
                <a:lnTo>
                  <a:pt x="1545" y="81814"/>
                </a:lnTo>
                <a:lnTo>
                  <a:pt x="979" y="87875"/>
                </a:lnTo>
                <a:lnTo>
                  <a:pt x="603" y="93821"/>
                </a:lnTo>
                <a:lnTo>
                  <a:pt x="0" y="107950"/>
                </a:lnTo>
                <a:lnTo>
                  <a:pt x="902" y="109109"/>
                </a:lnTo>
                <a:lnTo>
                  <a:pt x="2457" y="109882"/>
                </a:lnTo>
                <a:lnTo>
                  <a:pt x="4445" y="110397"/>
                </a:lnTo>
                <a:lnTo>
                  <a:pt x="6724" y="110741"/>
                </a:lnTo>
                <a:lnTo>
                  <a:pt x="9195" y="110970"/>
                </a:lnTo>
                <a:lnTo>
                  <a:pt x="11795" y="111123"/>
                </a:lnTo>
                <a:lnTo>
                  <a:pt x="15434" y="110272"/>
                </a:lnTo>
                <a:lnTo>
                  <a:pt x="19764" y="108752"/>
                </a:lnTo>
                <a:lnTo>
                  <a:pt x="24556" y="106787"/>
                </a:lnTo>
                <a:lnTo>
                  <a:pt x="30609" y="104524"/>
                </a:lnTo>
                <a:lnTo>
                  <a:pt x="44953" y="99469"/>
                </a:lnTo>
                <a:lnTo>
                  <a:pt x="51827" y="96788"/>
                </a:lnTo>
                <a:lnTo>
                  <a:pt x="58314" y="94048"/>
                </a:lnTo>
                <a:lnTo>
                  <a:pt x="64544" y="91269"/>
                </a:lnTo>
                <a:lnTo>
                  <a:pt x="69649" y="87511"/>
                </a:lnTo>
                <a:lnTo>
                  <a:pt x="74005" y="83101"/>
                </a:lnTo>
                <a:lnTo>
                  <a:pt x="77862" y="78256"/>
                </a:lnTo>
                <a:lnTo>
                  <a:pt x="82338" y="73121"/>
                </a:lnTo>
                <a:lnTo>
                  <a:pt x="87228" y="67792"/>
                </a:lnTo>
                <a:lnTo>
                  <a:pt x="92392" y="62335"/>
                </a:lnTo>
                <a:lnTo>
                  <a:pt x="96788" y="55839"/>
                </a:lnTo>
                <a:lnTo>
                  <a:pt x="100670" y="48651"/>
                </a:lnTo>
                <a:lnTo>
                  <a:pt x="109195" y="30236"/>
                </a:lnTo>
                <a:lnTo>
                  <a:pt x="108942" y="28725"/>
                </a:lnTo>
                <a:lnTo>
                  <a:pt x="107820" y="27718"/>
                </a:lnTo>
                <a:lnTo>
                  <a:pt x="106120" y="27046"/>
                </a:lnTo>
                <a:lnTo>
                  <a:pt x="104035" y="26599"/>
                </a:lnTo>
                <a:lnTo>
                  <a:pt x="101692" y="26300"/>
                </a:lnTo>
                <a:lnTo>
                  <a:pt x="99177" y="26101"/>
                </a:lnTo>
                <a:lnTo>
                  <a:pt x="96549" y="25968"/>
                </a:lnTo>
                <a:lnTo>
                  <a:pt x="91087" y="25821"/>
                </a:lnTo>
                <a:lnTo>
                  <a:pt x="87345" y="26734"/>
                </a:lnTo>
                <a:lnTo>
                  <a:pt x="82945" y="28296"/>
                </a:lnTo>
                <a:lnTo>
                  <a:pt x="78107" y="30289"/>
                </a:lnTo>
                <a:lnTo>
                  <a:pt x="73929" y="32570"/>
                </a:lnTo>
                <a:lnTo>
                  <a:pt x="70191" y="35044"/>
                </a:lnTo>
                <a:lnTo>
                  <a:pt x="66747" y="37645"/>
                </a:lnTo>
                <a:lnTo>
                  <a:pt x="63498" y="40332"/>
                </a:lnTo>
                <a:lnTo>
                  <a:pt x="60380" y="43076"/>
                </a:lnTo>
                <a:lnTo>
                  <a:pt x="57349" y="45857"/>
                </a:lnTo>
                <a:lnTo>
                  <a:pt x="54375" y="49617"/>
                </a:lnTo>
                <a:lnTo>
                  <a:pt x="51441" y="54028"/>
                </a:lnTo>
                <a:lnTo>
                  <a:pt x="44437" y="65694"/>
                </a:lnTo>
                <a:lnTo>
                  <a:pt x="42909" y="67604"/>
                </a:lnTo>
                <a:lnTo>
                  <a:pt x="40939" y="69829"/>
                </a:lnTo>
                <a:lnTo>
                  <a:pt x="34140" y="771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8"/>
          <p:cNvSpPr/>
          <p:nvPr/>
        </p:nvSpPr>
        <p:spPr>
          <a:xfrm>
            <a:off x="7049452" y="1792982"/>
            <a:ext cx="1053787" cy="1370271"/>
          </a:xfrm>
          <a:custGeom>
            <a:avLst/>
            <a:gdLst/>
            <a:ahLst/>
            <a:cxnLst/>
            <a:rect l="0" t="0" r="0" b="0"/>
            <a:pathLst>
              <a:path w="1053787" h="1370271">
                <a:moveTo>
                  <a:pt x="0" y="1370270"/>
                </a:moveTo>
                <a:lnTo>
                  <a:pt x="45482" y="1324788"/>
                </a:lnTo>
                <a:lnTo>
                  <a:pt x="47466" y="1321851"/>
                </a:lnTo>
                <a:lnTo>
                  <a:pt x="51212" y="1313167"/>
                </a:lnTo>
                <a:lnTo>
                  <a:pt x="56978" y="1304562"/>
                </a:lnTo>
                <a:lnTo>
                  <a:pt x="58661" y="1298839"/>
                </a:lnTo>
                <a:lnTo>
                  <a:pt x="61015" y="1295979"/>
                </a:lnTo>
                <a:lnTo>
                  <a:pt x="71524" y="1287404"/>
                </a:lnTo>
                <a:lnTo>
                  <a:pt x="73400" y="1284546"/>
                </a:lnTo>
                <a:lnTo>
                  <a:pt x="74651" y="1281688"/>
                </a:lnTo>
                <a:lnTo>
                  <a:pt x="76437" y="1279783"/>
                </a:lnTo>
                <a:lnTo>
                  <a:pt x="78581" y="1278513"/>
                </a:lnTo>
                <a:lnTo>
                  <a:pt x="80962" y="1277666"/>
                </a:lnTo>
                <a:lnTo>
                  <a:pt x="86148" y="1274185"/>
                </a:lnTo>
                <a:lnTo>
                  <a:pt x="88864" y="1271924"/>
                </a:lnTo>
                <a:lnTo>
                  <a:pt x="90676" y="1269463"/>
                </a:lnTo>
                <a:lnTo>
                  <a:pt x="93821" y="1260416"/>
                </a:lnTo>
                <a:lnTo>
                  <a:pt x="116296" y="1235896"/>
                </a:lnTo>
                <a:lnTo>
                  <a:pt x="118363" y="1230221"/>
                </a:lnTo>
                <a:lnTo>
                  <a:pt x="120818" y="1227374"/>
                </a:lnTo>
                <a:lnTo>
                  <a:pt x="131471" y="1218816"/>
                </a:lnTo>
                <a:lnTo>
                  <a:pt x="133368" y="1215961"/>
                </a:lnTo>
                <a:lnTo>
                  <a:pt x="136410" y="1209085"/>
                </a:lnTo>
                <a:lnTo>
                  <a:pt x="167883" y="1175719"/>
                </a:lnTo>
                <a:lnTo>
                  <a:pt x="177981" y="1152902"/>
                </a:lnTo>
                <a:lnTo>
                  <a:pt x="209159" y="1113834"/>
                </a:lnTo>
                <a:lnTo>
                  <a:pt x="239753" y="1073060"/>
                </a:lnTo>
                <a:lnTo>
                  <a:pt x="270059" y="1031781"/>
                </a:lnTo>
                <a:lnTo>
                  <a:pt x="287532" y="1005524"/>
                </a:lnTo>
                <a:lnTo>
                  <a:pt x="291252" y="996238"/>
                </a:lnTo>
                <a:lnTo>
                  <a:pt x="297011" y="987454"/>
                </a:lnTo>
                <a:lnTo>
                  <a:pt x="313628" y="947980"/>
                </a:lnTo>
                <a:lnTo>
                  <a:pt x="317082" y="936961"/>
                </a:lnTo>
                <a:lnTo>
                  <a:pt x="326300" y="919624"/>
                </a:lnTo>
                <a:lnTo>
                  <a:pt x="340114" y="888792"/>
                </a:lnTo>
                <a:lnTo>
                  <a:pt x="349589" y="873386"/>
                </a:lnTo>
                <a:lnTo>
                  <a:pt x="370286" y="832279"/>
                </a:lnTo>
                <a:lnTo>
                  <a:pt x="374122" y="823823"/>
                </a:lnTo>
                <a:lnTo>
                  <a:pt x="375144" y="820235"/>
                </a:lnTo>
                <a:lnTo>
                  <a:pt x="378821" y="813707"/>
                </a:lnTo>
                <a:lnTo>
                  <a:pt x="381134" y="810633"/>
                </a:lnTo>
                <a:lnTo>
                  <a:pt x="388942" y="792654"/>
                </a:lnTo>
                <a:lnTo>
                  <a:pt x="392737" y="778331"/>
                </a:lnTo>
                <a:lnTo>
                  <a:pt x="407515" y="754403"/>
                </a:lnTo>
                <a:lnTo>
                  <a:pt x="429359" y="725871"/>
                </a:lnTo>
                <a:lnTo>
                  <a:pt x="436780" y="707744"/>
                </a:lnTo>
                <a:lnTo>
                  <a:pt x="456204" y="683360"/>
                </a:lnTo>
                <a:lnTo>
                  <a:pt x="468434" y="669576"/>
                </a:lnTo>
                <a:lnTo>
                  <a:pt x="491483" y="627185"/>
                </a:lnTo>
                <a:lnTo>
                  <a:pt x="521135" y="582853"/>
                </a:lnTo>
                <a:lnTo>
                  <a:pt x="543819" y="546346"/>
                </a:lnTo>
                <a:lnTo>
                  <a:pt x="558430" y="523212"/>
                </a:lnTo>
                <a:lnTo>
                  <a:pt x="574841" y="488723"/>
                </a:lnTo>
                <a:lnTo>
                  <a:pt x="597890" y="453116"/>
                </a:lnTo>
                <a:lnTo>
                  <a:pt x="620740" y="419978"/>
                </a:lnTo>
                <a:lnTo>
                  <a:pt x="647655" y="377801"/>
                </a:lnTo>
                <a:lnTo>
                  <a:pt x="674930" y="338366"/>
                </a:lnTo>
                <a:lnTo>
                  <a:pt x="704933" y="296147"/>
                </a:lnTo>
                <a:lnTo>
                  <a:pt x="731135" y="257863"/>
                </a:lnTo>
                <a:lnTo>
                  <a:pt x="734524" y="249439"/>
                </a:lnTo>
                <a:lnTo>
                  <a:pt x="735427" y="245860"/>
                </a:lnTo>
                <a:lnTo>
                  <a:pt x="760940" y="203533"/>
                </a:lnTo>
                <a:lnTo>
                  <a:pt x="791419" y="160860"/>
                </a:lnTo>
                <a:lnTo>
                  <a:pt x="808282" y="134952"/>
                </a:lnTo>
                <a:lnTo>
                  <a:pt x="817129" y="124986"/>
                </a:lnTo>
                <a:lnTo>
                  <a:pt x="819073" y="120981"/>
                </a:lnTo>
                <a:lnTo>
                  <a:pt x="821232" y="111450"/>
                </a:lnTo>
                <a:lnTo>
                  <a:pt x="823713" y="107195"/>
                </a:lnTo>
                <a:lnTo>
                  <a:pt x="834402" y="96654"/>
                </a:lnTo>
                <a:lnTo>
                  <a:pt x="836303" y="93520"/>
                </a:lnTo>
                <a:lnTo>
                  <a:pt x="837571" y="90479"/>
                </a:lnTo>
                <a:lnTo>
                  <a:pt x="845495" y="78753"/>
                </a:lnTo>
                <a:lnTo>
                  <a:pt x="847262" y="72997"/>
                </a:lnTo>
                <a:lnTo>
                  <a:pt x="849639" y="70129"/>
                </a:lnTo>
                <a:lnTo>
                  <a:pt x="860181" y="61541"/>
                </a:lnTo>
                <a:lnTo>
                  <a:pt x="862061" y="58682"/>
                </a:lnTo>
                <a:lnTo>
                  <a:pt x="864151" y="52965"/>
                </a:lnTo>
                <a:lnTo>
                  <a:pt x="865757" y="42034"/>
                </a:lnTo>
                <a:lnTo>
                  <a:pt x="865820" y="28775"/>
                </a:lnTo>
                <a:lnTo>
                  <a:pt x="864869" y="27313"/>
                </a:lnTo>
                <a:lnTo>
                  <a:pt x="863282" y="26338"/>
                </a:lnTo>
                <a:lnTo>
                  <a:pt x="861272" y="25688"/>
                </a:lnTo>
                <a:lnTo>
                  <a:pt x="859931" y="24302"/>
                </a:lnTo>
                <a:lnTo>
                  <a:pt x="859038" y="22425"/>
                </a:lnTo>
                <a:lnTo>
                  <a:pt x="858442" y="20222"/>
                </a:lnTo>
                <a:lnTo>
                  <a:pt x="855239" y="15234"/>
                </a:lnTo>
                <a:lnTo>
                  <a:pt x="853053" y="12570"/>
                </a:lnTo>
                <a:lnTo>
                  <a:pt x="850642" y="10794"/>
                </a:lnTo>
                <a:lnTo>
                  <a:pt x="845423" y="8821"/>
                </a:lnTo>
                <a:lnTo>
                  <a:pt x="843650" y="7342"/>
                </a:lnTo>
                <a:lnTo>
                  <a:pt x="842469" y="5404"/>
                </a:lnTo>
                <a:lnTo>
                  <a:pt x="841681" y="3159"/>
                </a:lnTo>
                <a:lnTo>
                  <a:pt x="842108" y="1663"/>
                </a:lnTo>
                <a:lnTo>
                  <a:pt x="843346" y="665"/>
                </a:lnTo>
                <a:lnTo>
                  <a:pt x="845123" y="0"/>
                </a:lnTo>
                <a:lnTo>
                  <a:pt x="847261" y="509"/>
                </a:lnTo>
                <a:lnTo>
                  <a:pt x="854819" y="4824"/>
                </a:lnTo>
                <a:lnTo>
                  <a:pt x="860297" y="6168"/>
                </a:lnTo>
                <a:lnTo>
                  <a:pt x="877270" y="7148"/>
                </a:lnTo>
                <a:lnTo>
                  <a:pt x="880121" y="8132"/>
                </a:lnTo>
                <a:lnTo>
                  <a:pt x="885830" y="11765"/>
                </a:lnTo>
                <a:lnTo>
                  <a:pt x="896623" y="14015"/>
                </a:lnTo>
                <a:lnTo>
                  <a:pt x="928923" y="17822"/>
                </a:lnTo>
                <a:lnTo>
                  <a:pt x="958637" y="21469"/>
                </a:lnTo>
                <a:lnTo>
                  <a:pt x="981369" y="23091"/>
                </a:lnTo>
                <a:lnTo>
                  <a:pt x="1003537" y="26351"/>
                </a:lnTo>
                <a:lnTo>
                  <a:pt x="1035159" y="31655"/>
                </a:lnTo>
                <a:lnTo>
                  <a:pt x="1047229" y="32573"/>
                </a:lnTo>
                <a:lnTo>
                  <a:pt x="1049626" y="33655"/>
                </a:lnTo>
                <a:lnTo>
                  <a:pt x="1051223" y="35328"/>
                </a:lnTo>
                <a:lnTo>
                  <a:pt x="1052288" y="37396"/>
                </a:lnTo>
                <a:lnTo>
                  <a:pt x="1053472" y="42234"/>
                </a:lnTo>
                <a:lnTo>
                  <a:pt x="1053786" y="44858"/>
                </a:lnTo>
                <a:lnTo>
                  <a:pt x="1049058" y="55393"/>
                </a:lnTo>
                <a:lnTo>
                  <a:pt x="1042510" y="68648"/>
                </a:lnTo>
                <a:lnTo>
                  <a:pt x="1037872" y="85868"/>
                </a:lnTo>
                <a:lnTo>
                  <a:pt x="1016443" y="126593"/>
                </a:lnTo>
                <a:lnTo>
                  <a:pt x="1004689" y="157465"/>
                </a:lnTo>
                <a:lnTo>
                  <a:pt x="994410" y="1958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"/>
          <p:cNvSpPr/>
          <p:nvPr/>
        </p:nvSpPr>
        <p:spPr>
          <a:xfrm>
            <a:off x="6938114" y="3077527"/>
            <a:ext cx="197064" cy="177324"/>
          </a:xfrm>
          <a:custGeom>
            <a:avLst/>
            <a:gdLst/>
            <a:ahLst/>
            <a:cxnLst/>
            <a:rect l="0" t="0" r="0" b="0"/>
            <a:pathLst>
              <a:path w="197064" h="177324">
                <a:moveTo>
                  <a:pt x="8468" y="0"/>
                </a:moveTo>
                <a:lnTo>
                  <a:pt x="8468" y="13653"/>
                </a:lnTo>
                <a:lnTo>
                  <a:pt x="7516" y="20532"/>
                </a:lnTo>
                <a:lnTo>
                  <a:pt x="5928" y="27975"/>
                </a:lnTo>
                <a:lnTo>
                  <a:pt x="3917" y="35795"/>
                </a:lnTo>
                <a:lnTo>
                  <a:pt x="2577" y="42914"/>
                </a:lnTo>
                <a:lnTo>
                  <a:pt x="1683" y="49564"/>
                </a:lnTo>
                <a:lnTo>
                  <a:pt x="1088" y="55903"/>
                </a:lnTo>
                <a:lnTo>
                  <a:pt x="691" y="67748"/>
                </a:lnTo>
                <a:lnTo>
                  <a:pt x="0" y="149269"/>
                </a:lnTo>
                <a:lnTo>
                  <a:pt x="918" y="159520"/>
                </a:lnTo>
                <a:lnTo>
                  <a:pt x="2482" y="166354"/>
                </a:lnTo>
                <a:lnTo>
                  <a:pt x="4477" y="170910"/>
                </a:lnTo>
                <a:lnTo>
                  <a:pt x="7713" y="173948"/>
                </a:lnTo>
                <a:lnTo>
                  <a:pt x="11774" y="175973"/>
                </a:lnTo>
                <a:lnTo>
                  <a:pt x="16387" y="177323"/>
                </a:lnTo>
                <a:lnTo>
                  <a:pt x="20415" y="177270"/>
                </a:lnTo>
                <a:lnTo>
                  <a:pt x="24053" y="176282"/>
                </a:lnTo>
                <a:lnTo>
                  <a:pt x="32185" y="172405"/>
                </a:lnTo>
                <a:lnTo>
                  <a:pt x="51796" y="162631"/>
                </a:lnTo>
                <a:lnTo>
                  <a:pt x="58309" y="158903"/>
                </a:lnTo>
                <a:lnTo>
                  <a:pt x="63603" y="155465"/>
                </a:lnTo>
                <a:lnTo>
                  <a:pt x="68084" y="152221"/>
                </a:lnTo>
                <a:lnTo>
                  <a:pt x="75835" y="147201"/>
                </a:lnTo>
                <a:lnTo>
                  <a:pt x="97146" y="134003"/>
                </a:lnTo>
                <a:lnTo>
                  <a:pt x="106639" y="128388"/>
                </a:lnTo>
                <a:lnTo>
                  <a:pt x="122267" y="119609"/>
                </a:lnTo>
                <a:lnTo>
                  <a:pt x="130054" y="115934"/>
                </a:lnTo>
                <a:lnTo>
                  <a:pt x="138103" y="112532"/>
                </a:lnTo>
                <a:lnTo>
                  <a:pt x="146327" y="109312"/>
                </a:lnTo>
                <a:lnTo>
                  <a:pt x="153713" y="107164"/>
                </a:lnTo>
                <a:lnTo>
                  <a:pt x="160544" y="105733"/>
                </a:lnTo>
                <a:lnTo>
                  <a:pt x="197063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"/>
          <p:cNvSpPr/>
          <p:nvPr/>
        </p:nvSpPr>
        <p:spPr>
          <a:xfrm>
            <a:off x="7081617" y="4132553"/>
            <a:ext cx="13419" cy="54154"/>
          </a:xfrm>
          <a:custGeom>
            <a:avLst/>
            <a:gdLst/>
            <a:ahLst/>
            <a:cxnLst/>
            <a:rect l="0" t="0" r="0" b="0"/>
            <a:pathLst>
              <a:path w="13419" h="54154">
                <a:moveTo>
                  <a:pt x="0" y="0"/>
                </a:moveTo>
                <a:lnTo>
                  <a:pt x="5035" y="21565"/>
                </a:lnTo>
                <a:lnTo>
                  <a:pt x="13418" y="541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"/>
          <p:cNvSpPr/>
          <p:nvPr/>
        </p:nvSpPr>
        <p:spPr>
          <a:xfrm>
            <a:off x="7337152" y="2839716"/>
            <a:ext cx="205643" cy="397187"/>
          </a:xfrm>
          <a:custGeom>
            <a:avLst/>
            <a:gdLst/>
            <a:ahLst/>
            <a:cxnLst/>
            <a:rect l="0" t="0" r="0" b="0"/>
            <a:pathLst>
              <a:path w="205643" h="397187">
                <a:moveTo>
                  <a:pt x="0" y="397186"/>
                </a:moveTo>
                <a:lnTo>
                  <a:pt x="21503" y="270745"/>
                </a:lnTo>
                <a:lnTo>
                  <a:pt x="40771" y="208199"/>
                </a:lnTo>
                <a:lnTo>
                  <a:pt x="60026" y="153472"/>
                </a:lnTo>
                <a:lnTo>
                  <a:pt x="79570" y="110792"/>
                </a:lnTo>
                <a:lnTo>
                  <a:pt x="109729" y="53808"/>
                </a:lnTo>
                <a:lnTo>
                  <a:pt x="124202" y="31255"/>
                </a:lnTo>
                <a:lnTo>
                  <a:pt x="136986" y="18056"/>
                </a:lnTo>
                <a:lnTo>
                  <a:pt x="151557" y="9014"/>
                </a:lnTo>
                <a:lnTo>
                  <a:pt x="166606" y="2774"/>
                </a:lnTo>
                <a:lnTo>
                  <a:pt x="179644" y="0"/>
                </a:lnTo>
                <a:lnTo>
                  <a:pt x="183882" y="213"/>
                </a:lnTo>
                <a:lnTo>
                  <a:pt x="186708" y="1307"/>
                </a:lnTo>
                <a:lnTo>
                  <a:pt x="200346" y="14459"/>
                </a:lnTo>
                <a:lnTo>
                  <a:pt x="205642" y="250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2"/>
          <p:cNvSpPr/>
          <p:nvPr/>
        </p:nvSpPr>
        <p:spPr>
          <a:xfrm>
            <a:off x="7915275" y="253746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3"/>
          <p:cNvSpPr/>
          <p:nvPr/>
        </p:nvSpPr>
        <p:spPr>
          <a:xfrm>
            <a:off x="8069580" y="2297783"/>
            <a:ext cx="74748" cy="17031"/>
          </a:xfrm>
          <a:custGeom>
            <a:avLst/>
            <a:gdLst/>
            <a:ahLst/>
            <a:cxnLst/>
            <a:rect l="0" t="0" r="0" b="0"/>
            <a:pathLst>
              <a:path w="74748" h="17031">
                <a:moveTo>
                  <a:pt x="0" y="8219"/>
                </a:moveTo>
                <a:lnTo>
                  <a:pt x="22895" y="1434"/>
                </a:lnTo>
                <a:lnTo>
                  <a:pt x="45691" y="0"/>
                </a:lnTo>
                <a:lnTo>
                  <a:pt x="52368" y="1787"/>
                </a:lnTo>
                <a:lnTo>
                  <a:pt x="64866" y="8853"/>
                </a:lnTo>
                <a:lnTo>
                  <a:pt x="74747" y="17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4"/>
          <p:cNvSpPr/>
          <p:nvPr/>
        </p:nvSpPr>
        <p:spPr>
          <a:xfrm>
            <a:off x="8849677" y="281178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5"/>
          <p:cNvSpPr/>
          <p:nvPr/>
        </p:nvSpPr>
        <p:spPr>
          <a:xfrm>
            <a:off x="5112067" y="1971675"/>
            <a:ext cx="2202724" cy="2348866"/>
          </a:xfrm>
          <a:custGeom>
            <a:avLst/>
            <a:gdLst/>
            <a:ahLst/>
            <a:cxnLst/>
            <a:rect l="0" t="0" r="0" b="0"/>
            <a:pathLst>
              <a:path w="2202724" h="2348866">
                <a:moveTo>
                  <a:pt x="1791652" y="0"/>
                </a:moveTo>
                <a:lnTo>
                  <a:pt x="1805340" y="12735"/>
                </a:lnTo>
                <a:lnTo>
                  <a:pt x="1865373" y="49018"/>
                </a:lnTo>
                <a:lnTo>
                  <a:pt x="1929865" y="79750"/>
                </a:lnTo>
                <a:lnTo>
                  <a:pt x="1986171" y="107404"/>
                </a:lnTo>
                <a:lnTo>
                  <a:pt x="2050774" y="141865"/>
                </a:lnTo>
                <a:lnTo>
                  <a:pt x="2159951" y="200562"/>
                </a:lnTo>
                <a:lnTo>
                  <a:pt x="2198464" y="227867"/>
                </a:lnTo>
                <a:lnTo>
                  <a:pt x="2200020" y="230016"/>
                </a:lnTo>
                <a:lnTo>
                  <a:pt x="2201749" y="234944"/>
                </a:lnTo>
                <a:lnTo>
                  <a:pt x="2202723" y="243074"/>
                </a:lnTo>
                <a:lnTo>
                  <a:pt x="2201907" y="244917"/>
                </a:lnTo>
                <a:lnTo>
                  <a:pt x="2200411" y="246145"/>
                </a:lnTo>
                <a:lnTo>
                  <a:pt x="2198461" y="246964"/>
                </a:lnTo>
                <a:lnTo>
                  <a:pt x="2195255" y="246558"/>
                </a:lnTo>
                <a:lnTo>
                  <a:pt x="2134069" y="225614"/>
                </a:lnTo>
                <a:lnTo>
                  <a:pt x="2069193" y="206667"/>
                </a:lnTo>
                <a:lnTo>
                  <a:pt x="2011207" y="187102"/>
                </a:lnTo>
                <a:lnTo>
                  <a:pt x="1925110" y="162531"/>
                </a:lnTo>
                <a:lnTo>
                  <a:pt x="1841759" y="140816"/>
                </a:lnTo>
                <a:lnTo>
                  <a:pt x="1802197" y="131025"/>
                </a:lnTo>
                <a:lnTo>
                  <a:pt x="1740459" y="117605"/>
                </a:lnTo>
                <a:lnTo>
                  <a:pt x="1690795" y="108466"/>
                </a:lnTo>
                <a:lnTo>
                  <a:pt x="1626303" y="98919"/>
                </a:lnTo>
                <a:lnTo>
                  <a:pt x="1570575" y="95667"/>
                </a:lnTo>
                <a:lnTo>
                  <a:pt x="1515964" y="94703"/>
                </a:lnTo>
                <a:lnTo>
                  <a:pt x="1447988" y="96917"/>
                </a:lnTo>
                <a:lnTo>
                  <a:pt x="1433173" y="101176"/>
                </a:lnTo>
                <a:lnTo>
                  <a:pt x="1423413" y="106245"/>
                </a:lnTo>
                <a:lnTo>
                  <a:pt x="1420430" y="108929"/>
                </a:lnTo>
                <a:lnTo>
                  <a:pt x="1418441" y="111672"/>
                </a:lnTo>
                <a:lnTo>
                  <a:pt x="1417115" y="114453"/>
                </a:lnTo>
                <a:lnTo>
                  <a:pt x="1417184" y="118212"/>
                </a:lnTo>
                <a:lnTo>
                  <a:pt x="1419800" y="127468"/>
                </a:lnTo>
                <a:lnTo>
                  <a:pt x="1426677" y="137932"/>
                </a:lnTo>
                <a:lnTo>
                  <a:pt x="1437037" y="148933"/>
                </a:lnTo>
                <a:lnTo>
                  <a:pt x="1459886" y="165836"/>
                </a:lnTo>
                <a:lnTo>
                  <a:pt x="1539636" y="212526"/>
                </a:lnTo>
                <a:lnTo>
                  <a:pt x="1623727" y="256081"/>
                </a:lnTo>
                <a:lnTo>
                  <a:pt x="1805472" y="363418"/>
                </a:lnTo>
                <a:lnTo>
                  <a:pt x="1859247" y="397345"/>
                </a:lnTo>
                <a:lnTo>
                  <a:pt x="1924638" y="445037"/>
                </a:lnTo>
                <a:lnTo>
                  <a:pt x="1990881" y="509244"/>
                </a:lnTo>
                <a:lnTo>
                  <a:pt x="1999896" y="521605"/>
                </a:lnTo>
                <a:lnTo>
                  <a:pt x="2000014" y="523949"/>
                </a:lnTo>
                <a:lnTo>
                  <a:pt x="1998188" y="524559"/>
                </a:lnTo>
                <a:lnTo>
                  <a:pt x="1977018" y="518695"/>
                </a:lnTo>
                <a:lnTo>
                  <a:pt x="1912394" y="488652"/>
                </a:lnTo>
                <a:lnTo>
                  <a:pt x="1861508" y="464828"/>
                </a:lnTo>
                <a:lnTo>
                  <a:pt x="1797617" y="438365"/>
                </a:lnTo>
                <a:lnTo>
                  <a:pt x="1743185" y="418349"/>
                </a:lnTo>
                <a:lnTo>
                  <a:pt x="1644813" y="385426"/>
                </a:lnTo>
                <a:lnTo>
                  <a:pt x="1596533" y="371008"/>
                </a:lnTo>
                <a:lnTo>
                  <a:pt x="1548723" y="357297"/>
                </a:lnTo>
                <a:lnTo>
                  <a:pt x="1498899" y="341678"/>
                </a:lnTo>
                <a:lnTo>
                  <a:pt x="1445640" y="327752"/>
                </a:lnTo>
                <a:lnTo>
                  <a:pt x="1391172" y="316165"/>
                </a:lnTo>
                <a:lnTo>
                  <a:pt x="1338388" y="307840"/>
                </a:lnTo>
                <a:lnTo>
                  <a:pt x="1260477" y="297798"/>
                </a:lnTo>
                <a:lnTo>
                  <a:pt x="1183100" y="288790"/>
                </a:lnTo>
                <a:lnTo>
                  <a:pt x="1131612" y="285514"/>
                </a:lnTo>
                <a:lnTo>
                  <a:pt x="1082059" y="285010"/>
                </a:lnTo>
                <a:lnTo>
                  <a:pt x="1017629" y="290081"/>
                </a:lnTo>
                <a:lnTo>
                  <a:pt x="949255" y="300328"/>
                </a:lnTo>
                <a:lnTo>
                  <a:pt x="903046" y="311525"/>
                </a:lnTo>
                <a:lnTo>
                  <a:pt x="889351" y="317208"/>
                </a:lnTo>
                <a:lnTo>
                  <a:pt x="884366" y="320057"/>
                </a:lnTo>
                <a:lnTo>
                  <a:pt x="881042" y="323861"/>
                </a:lnTo>
                <a:lnTo>
                  <a:pt x="878827" y="328302"/>
                </a:lnTo>
                <a:lnTo>
                  <a:pt x="876364" y="338317"/>
                </a:lnTo>
                <a:lnTo>
                  <a:pt x="875271" y="349118"/>
                </a:lnTo>
                <a:lnTo>
                  <a:pt x="876884" y="354665"/>
                </a:lnTo>
                <a:lnTo>
                  <a:pt x="883756" y="365909"/>
                </a:lnTo>
                <a:lnTo>
                  <a:pt x="902886" y="382949"/>
                </a:lnTo>
                <a:lnTo>
                  <a:pt x="964530" y="420810"/>
                </a:lnTo>
                <a:lnTo>
                  <a:pt x="1015402" y="448534"/>
                </a:lnTo>
                <a:lnTo>
                  <a:pt x="1075242" y="480879"/>
                </a:lnTo>
                <a:lnTo>
                  <a:pt x="1138693" y="517132"/>
                </a:lnTo>
                <a:lnTo>
                  <a:pt x="1188075" y="548924"/>
                </a:lnTo>
                <a:lnTo>
                  <a:pt x="1260824" y="594803"/>
                </a:lnTo>
                <a:lnTo>
                  <a:pt x="1321096" y="636784"/>
                </a:lnTo>
                <a:lnTo>
                  <a:pt x="1376776" y="678302"/>
                </a:lnTo>
                <a:lnTo>
                  <a:pt x="1445973" y="728505"/>
                </a:lnTo>
                <a:lnTo>
                  <a:pt x="1511017" y="782567"/>
                </a:lnTo>
                <a:lnTo>
                  <a:pt x="1565961" y="832630"/>
                </a:lnTo>
                <a:lnTo>
                  <a:pt x="1616408" y="882234"/>
                </a:lnTo>
                <a:lnTo>
                  <a:pt x="1651485" y="933129"/>
                </a:lnTo>
                <a:lnTo>
                  <a:pt x="1665667" y="960695"/>
                </a:lnTo>
                <a:lnTo>
                  <a:pt x="1667657" y="966218"/>
                </a:lnTo>
                <a:lnTo>
                  <a:pt x="1667078" y="969900"/>
                </a:lnTo>
                <a:lnTo>
                  <a:pt x="1664789" y="972355"/>
                </a:lnTo>
                <a:lnTo>
                  <a:pt x="1661357" y="973992"/>
                </a:lnTo>
                <a:lnTo>
                  <a:pt x="1656212" y="974130"/>
                </a:lnTo>
                <a:lnTo>
                  <a:pt x="1642874" y="971744"/>
                </a:lnTo>
                <a:lnTo>
                  <a:pt x="1587417" y="945364"/>
                </a:lnTo>
                <a:lnTo>
                  <a:pt x="1528891" y="917965"/>
                </a:lnTo>
                <a:lnTo>
                  <a:pt x="1330535" y="823217"/>
                </a:lnTo>
                <a:lnTo>
                  <a:pt x="1278101" y="801166"/>
                </a:lnTo>
                <a:lnTo>
                  <a:pt x="1225270" y="781841"/>
                </a:lnTo>
                <a:lnTo>
                  <a:pt x="1170039" y="763727"/>
                </a:lnTo>
                <a:lnTo>
                  <a:pt x="1085395" y="737464"/>
                </a:lnTo>
                <a:lnTo>
                  <a:pt x="1031038" y="722732"/>
                </a:lnTo>
                <a:lnTo>
                  <a:pt x="977352" y="710786"/>
                </a:lnTo>
                <a:lnTo>
                  <a:pt x="921741" y="702302"/>
                </a:lnTo>
                <a:lnTo>
                  <a:pt x="867816" y="697897"/>
                </a:lnTo>
                <a:lnTo>
                  <a:pt x="816226" y="694986"/>
                </a:lnTo>
                <a:lnTo>
                  <a:pt x="767897" y="690517"/>
                </a:lnTo>
                <a:lnTo>
                  <a:pt x="702399" y="691748"/>
                </a:lnTo>
                <a:lnTo>
                  <a:pt x="635174" y="694806"/>
                </a:lnTo>
                <a:lnTo>
                  <a:pt x="598198" y="701063"/>
                </a:lnTo>
                <a:lnTo>
                  <a:pt x="575283" y="708948"/>
                </a:lnTo>
                <a:lnTo>
                  <a:pt x="565879" y="714503"/>
                </a:lnTo>
                <a:lnTo>
                  <a:pt x="562990" y="718270"/>
                </a:lnTo>
                <a:lnTo>
                  <a:pt x="561065" y="722687"/>
                </a:lnTo>
                <a:lnTo>
                  <a:pt x="559780" y="727536"/>
                </a:lnTo>
                <a:lnTo>
                  <a:pt x="560830" y="732674"/>
                </a:lnTo>
                <a:lnTo>
                  <a:pt x="567075" y="743462"/>
                </a:lnTo>
                <a:lnTo>
                  <a:pt x="581302" y="760247"/>
                </a:lnTo>
                <a:lnTo>
                  <a:pt x="642885" y="798949"/>
                </a:lnTo>
                <a:lnTo>
                  <a:pt x="720180" y="841669"/>
                </a:lnTo>
                <a:lnTo>
                  <a:pt x="823013" y="896258"/>
                </a:lnTo>
                <a:lnTo>
                  <a:pt x="870291" y="923799"/>
                </a:lnTo>
                <a:lnTo>
                  <a:pt x="939748" y="966080"/>
                </a:lnTo>
                <a:lnTo>
                  <a:pt x="1004037" y="1013320"/>
                </a:lnTo>
                <a:lnTo>
                  <a:pt x="1116595" y="1105478"/>
                </a:lnTo>
                <a:lnTo>
                  <a:pt x="1174685" y="1159683"/>
                </a:lnTo>
                <a:lnTo>
                  <a:pt x="1205305" y="1196309"/>
                </a:lnTo>
                <a:lnTo>
                  <a:pt x="1230661" y="1240278"/>
                </a:lnTo>
                <a:lnTo>
                  <a:pt x="1237523" y="1257989"/>
                </a:lnTo>
                <a:lnTo>
                  <a:pt x="1240573" y="1272211"/>
                </a:lnTo>
                <a:lnTo>
                  <a:pt x="1239388" y="1284882"/>
                </a:lnTo>
                <a:lnTo>
                  <a:pt x="1230866" y="1308539"/>
                </a:lnTo>
                <a:lnTo>
                  <a:pt x="1227296" y="1313367"/>
                </a:lnTo>
                <a:lnTo>
                  <a:pt x="1218247" y="1321271"/>
                </a:lnTo>
                <a:lnTo>
                  <a:pt x="1212215" y="1323760"/>
                </a:lnTo>
                <a:lnTo>
                  <a:pt x="1197892" y="1326525"/>
                </a:lnTo>
                <a:lnTo>
                  <a:pt x="1136585" y="1328543"/>
                </a:lnTo>
                <a:lnTo>
                  <a:pt x="1082678" y="1321855"/>
                </a:lnTo>
                <a:lnTo>
                  <a:pt x="1028924" y="1313151"/>
                </a:lnTo>
                <a:lnTo>
                  <a:pt x="969817" y="1299883"/>
                </a:lnTo>
                <a:lnTo>
                  <a:pt x="903515" y="1289496"/>
                </a:lnTo>
                <a:lnTo>
                  <a:pt x="854952" y="1283357"/>
                </a:lnTo>
                <a:lnTo>
                  <a:pt x="804794" y="1279993"/>
                </a:lnTo>
                <a:lnTo>
                  <a:pt x="753926" y="1278498"/>
                </a:lnTo>
                <a:lnTo>
                  <a:pt x="702743" y="1277834"/>
                </a:lnTo>
                <a:lnTo>
                  <a:pt x="651421" y="1280078"/>
                </a:lnTo>
                <a:lnTo>
                  <a:pt x="600035" y="1284251"/>
                </a:lnTo>
                <a:lnTo>
                  <a:pt x="471482" y="1297467"/>
                </a:lnTo>
                <a:lnTo>
                  <a:pt x="398884" y="1305925"/>
                </a:lnTo>
                <a:lnTo>
                  <a:pt x="333664" y="1319015"/>
                </a:lnTo>
                <a:lnTo>
                  <a:pt x="276664" y="1339509"/>
                </a:lnTo>
                <a:lnTo>
                  <a:pt x="214952" y="1365190"/>
                </a:lnTo>
                <a:lnTo>
                  <a:pt x="192689" y="1377006"/>
                </a:lnTo>
                <a:lnTo>
                  <a:pt x="175810" y="1391148"/>
                </a:lnTo>
                <a:lnTo>
                  <a:pt x="168641" y="1398919"/>
                </a:lnTo>
                <a:lnTo>
                  <a:pt x="160677" y="1412634"/>
                </a:lnTo>
                <a:lnTo>
                  <a:pt x="157137" y="1426032"/>
                </a:lnTo>
                <a:lnTo>
                  <a:pt x="155563" y="1441512"/>
                </a:lnTo>
                <a:lnTo>
                  <a:pt x="157049" y="1448688"/>
                </a:lnTo>
                <a:lnTo>
                  <a:pt x="163779" y="1461741"/>
                </a:lnTo>
                <a:lnTo>
                  <a:pt x="182829" y="1484351"/>
                </a:lnTo>
                <a:lnTo>
                  <a:pt x="243635" y="1539143"/>
                </a:lnTo>
                <a:lnTo>
                  <a:pt x="304704" y="1585813"/>
                </a:lnTo>
                <a:lnTo>
                  <a:pt x="377406" y="1640785"/>
                </a:lnTo>
                <a:lnTo>
                  <a:pt x="443272" y="1690872"/>
                </a:lnTo>
                <a:lnTo>
                  <a:pt x="502427" y="1746345"/>
                </a:lnTo>
                <a:lnTo>
                  <a:pt x="564968" y="1813179"/>
                </a:lnTo>
                <a:lnTo>
                  <a:pt x="609993" y="1871690"/>
                </a:lnTo>
                <a:lnTo>
                  <a:pt x="658894" y="1939192"/>
                </a:lnTo>
                <a:lnTo>
                  <a:pt x="701017" y="2008650"/>
                </a:lnTo>
                <a:lnTo>
                  <a:pt x="734949" y="2062340"/>
                </a:lnTo>
                <a:lnTo>
                  <a:pt x="756184" y="2127418"/>
                </a:lnTo>
                <a:lnTo>
                  <a:pt x="760947" y="2158156"/>
                </a:lnTo>
                <a:lnTo>
                  <a:pt x="759521" y="2176475"/>
                </a:lnTo>
                <a:lnTo>
                  <a:pt x="754760" y="2194142"/>
                </a:lnTo>
                <a:lnTo>
                  <a:pt x="746294" y="2211519"/>
                </a:lnTo>
                <a:lnTo>
                  <a:pt x="731101" y="2226227"/>
                </a:lnTo>
                <a:lnTo>
                  <a:pt x="711649" y="2238162"/>
                </a:lnTo>
                <a:lnTo>
                  <a:pt x="678325" y="2250235"/>
                </a:lnTo>
                <a:lnTo>
                  <a:pt x="637759" y="2258893"/>
                </a:lnTo>
                <a:lnTo>
                  <a:pt x="588063" y="2261882"/>
                </a:lnTo>
                <a:lnTo>
                  <a:pt x="547429" y="2262580"/>
                </a:lnTo>
                <a:lnTo>
                  <a:pt x="436204" y="2267525"/>
                </a:lnTo>
                <a:lnTo>
                  <a:pt x="363731" y="2272391"/>
                </a:lnTo>
                <a:lnTo>
                  <a:pt x="299771" y="2278681"/>
                </a:lnTo>
                <a:lnTo>
                  <a:pt x="239594" y="2287827"/>
                </a:lnTo>
                <a:lnTo>
                  <a:pt x="183639" y="2298242"/>
                </a:lnTo>
                <a:lnTo>
                  <a:pt x="132100" y="2309221"/>
                </a:lnTo>
                <a:lnTo>
                  <a:pt x="67504" y="2326111"/>
                </a:lnTo>
                <a:lnTo>
                  <a:pt x="0" y="2348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6) y&lt;3x-4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75"/>
          <p:cNvSpPr/>
          <p:nvPr/>
        </p:nvSpPr>
        <p:spPr>
          <a:xfrm>
            <a:off x="649428" y="2478644"/>
            <a:ext cx="287832" cy="401717"/>
          </a:xfrm>
          <a:custGeom>
            <a:avLst/>
            <a:gdLst/>
            <a:ahLst/>
            <a:cxnLst/>
            <a:rect l="0" t="0" r="0" b="0"/>
            <a:pathLst>
              <a:path w="287832" h="401717">
                <a:moveTo>
                  <a:pt x="4939" y="7381"/>
                </a:moveTo>
                <a:lnTo>
                  <a:pt x="4939" y="2830"/>
                </a:lnTo>
                <a:lnTo>
                  <a:pt x="3986" y="1489"/>
                </a:lnTo>
                <a:lnTo>
                  <a:pt x="2399" y="595"/>
                </a:lnTo>
                <a:lnTo>
                  <a:pt x="388" y="0"/>
                </a:lnTo>
                <a:lnTo>
                  <a:pt x="0" y="555"/>
                </a:lnTo>
                <a:lnTo>
                  <a:pt x="694" y="1878"/>
                </a:lnTo>
                <a:lnTo>
                  <a:pt x="8651" y="10844"/>
                </a:lnTo>
                <a:lnTo>
                  <a:pt x="12071" y="14439"/>
                </a:lnTo>
                <a:lnTo>
                  <a:pt x="13085" y="24606"/>
                </a:lnTo>
                <a:lnTo>
                  <a:pt x="14179" y="28389"/>
                </a:lnTo>
                <a:lnTo>
                  <a:pt x="21224" y="40170"/>
                </a:lnTo>
                <a:lnTo>
                  <a:pt x="29957" y="53386"/>
                </a:lnTo>
                <a:lnTo>
                  <a:pt x="34952" y="59958"/>
                </a:lnTo>
                <a:lnTo>
                  <a:pt x="40188" y="66245"/>
                </a:lnTo>
                <a:lnTo>
                  <a:pt x="50133" y="77358"/>
                </a:lnTo>
                <a:lnTo>
                  <a:pt x="57728" y="85471"/>
                </a:lnTo>
                <a:lnTo>
                  <a:pt x="62039" y="90874"/>
                </a:lnTo>
                <a:lnTo>
                  <a:pt x="66818" y="97333"/>
                </a:lnTo>
                <a:lnTo>
                  <a:pt x="71909" y="104496"/>
                </a:lnTo>
                <a:lnTo>
                  <a:pt x="78161" y="114034"/>
                </a:lnTo>
                <a:lnTo>
                  <a:pt x="92727" y="137332"/>
                </a:lnTo>
                <a:lnTo>
                  <a:pt x="99659" y="147355"/>
                </a:lnTo>
                <a:lnTo>
                  <a:pt x="106186" y="155942"/>
                </a:lnTo>
                <a:lnTo>
                  <a:pt x="112442" y="163572"/>
                </a:lnTo>
                <a:lnTo>
                  <a:pt x="117565" y="169610"/>
                </a:lnTo>
                <a:lnTo>
                  <a:pt x="125797" y="178860"/>
                </a:lnTo>
                <a:lnTo>
                  <a:pt x="132184" y="189328"/>
                </a:lnTo>
                <a:lnTo>
                  <a:pt x="140251" y="203926"/>
                </a:lnTo>
                <a:lnTo>
                  <a:pt x="149440" y="221278"/>
                </a:lnTo>
                <a:lnTo>
                  <a:pt x="160328" y="239514"/>
                </a:lnTo>
                <a:lnTo>
                  <a:pt x="172349" y="258339"/>
                </a:lnTo>
                <a:lnTo>
                  <a:pt x="185126" y="277556"/>
                </a:lnTo>
                <a:lnTo>
                  <a:pt x="196501" y="293225"/>
                </a:lnTo>
                <a:lnTo>
                  <a:pt x="206942" y="306529"/>
                </a:lnTo>
                <a:lnTo>
                  <a:pt x="216760" y="318255"/>
                </a:lnTo>
                <a:lnTo>
                  <a:pt x="225211" y="328930"/>
                </a:lnTo>
                <a:lnTo>
                  <a:pt x="232749" y="338905"/>
                </a:lnTo>
                <a:lnTo>
                  <a:pt x="239680" y="348412"/>
                </a:lnTo>
                <a:lnTo>
                  <a:pt x="245253" y="355702"/>
                </a:lnTo>
                <a:lnTo>
                  <a:pt x="253985" y="366343"/>
                </a:lnTo>
                <a:lnTo>
                  <a:pt x="261041" y="374247"/>
                </a:lnTo>
                <a:lnTo>
                  <a:pt x="267352" y="380935"/>
                </a:lnTo>
                <a:lnTo>
                  <a:pt x="287831" y="401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6"/>
          <p:cNvSpPr/>
          <p:nvPr/>
        </p:nvSpPr>
        <p:spPr>
          <a:xfrm>
            <a:off x="577214" y="2494597"/>
            <a:ext cx="351474" cy="385764"/>
          </a:xfrm>
          <a:custGeom>
            <a:avLst/>
            <a:gdLst/>
            <a:ahLst/>
            <a:cxnLst/>
            <a:rect l="0" t="0" r="0" b="0"/>
            <a:pathLst>
              <a:path w="351474" h="385764">
                <a:moveTo>
                  <a:pt x="351473" y="0"/>
                </a:moveTo>
                <a:lnTo>
                  <a:pt x="346922" y="4551"/>
                </a:lnTo>
                <a:lnTo>
                  <a:pt x="339541" y="16483"/>
                </a:lnTo>
                <a:lnTo>
                  <a:pt x="331322" y="27532"/>
                </a:lnTo>
                <a:lnTo>
                  <a:pt x="320609" y="38906"/>
                </a:lnTo>
                <a:lnTo>
                  <a:pt x="313752" y="45940"/>
                </a:lnTo>
                <a:lnTo>
                  <a:pt x="307276" y="51582"/>
                </a:lnTo>
                <a:lnTo>
                  <a:pt x="301053" y="56295"/>
                </a:lnTo>
                <a:lnTo>
                  <a:pt x="295000" y="60390"/>
                </a:lnTo>
                <a:lnTo>
                  <a:pt x="285734" y="70020"/>
                </a:lnTo>
                <a:lnTo>
                  <a:pt x="281929" y="75255"/>
                </a:lnTo>
                <a:lnTo>
                  <a:pt x="275583" y="81603"/>
                </a:lnTo>
                <a:lnTo>
                  <a:pt x="267542" y="88692"/>
                </a:lnTo>
                <a:lnTo>
                  <a:pt x="258372" y="96275"/>
                </a:lnTo>
                <a:lnTo>
                  <a:pt x="250353" y="103236"/>
                </a:lnTo>
                <a:lnTo>
                  <a:pt x="243102" y="109782"/>
                </a:lnTo>
                <a:lnTo>
                  <a:pt x="229966" y="122134"/>
                </a:lnTo>
                <a:lnTo>
                  <a:pt x="200205" y="151350"/>
                </a:lnTo>
                <a:lnTo>
                  <a:pt x="194430" y="158050"/>
                </a:lnTo>
                <a:lnTo>
                  <a:pt x="188675" y="165374"/>
                </a:lnTo>
                <a:lnTo>
                  <a:pt x="182934" y="173115"/>
                </a:lnTo>
                <a:lnTo>
                  <a:pt x="167676" y="190657"/>
                </a:lnTo>
                <a:lnTo>
                  <a:pt x="101117" y="264030"/>
                </a:lnTo>
                <a:lnTo>
                  <a:pt x="74786" y="292289"/>
                </a:lnTo>
                <a:lnTo>
                  <a:pt x="66050" y="302492"/>
                </a:lnTo>
                <a:lnTo>
                  <a:pt x="59274" y="311199"/>
                </a:lnTo>
                <a:lnTo>
                  <a:pt x="47299" y="327858"/>
                </a:lnTo>
                <a:lnTo>
                  <a:pt x="32452" y="347962"/>
                </a:lnTo>
                <a:lnTo>
                  <a:pt x="25445" y="356752"/>
                </a:lnTo>
                <a:lnTo>
                  <a:pt x="18868" y="364518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"/>
          <p:cNvSpPr/>
          <p:nvPr/>
        </p:nvSpPr>
        <p:spPr>
          <a:xfrm>
            <a:off x="1280159" y="2526429"/>
            <a:ext cx="465374" cy="413939"/>
          </a:xfrm>
          <a:custGeom>
            <a:avLst/>
            <a:gdLst/>
            <a:ahLst/>
            <a:cxnLst/>
            <a:rect l="0" t="0" r="0" b="0"/>
            <a:pathLst>
              <a:path w="465374" h="413939">
                <a:moveTo>
                  <a:pt x="454343" y="11031"/>
                </a:moveTo>
                <a:lnTo>
                  <a:pt x="465373" y="0"/>
                </a:lnTo>
                <a:lnTo>
                  <a:pt x="464554" y="820"/>
                </a:lnTo>
                <a:lnTo>
                  <a:pt x="463055" y="1366"/>
                </a:lnTo>
                <a:lnTo>
                  <a:pt x="458850" y="1973"/>
                </a:lnTo>
                <a:lnTo>
                  <a:pt x="456395" y="3087"/>
                </a:lnTo>
                <a:lnTo>
                  <a:pt x="448389" y="9206"/>
                </a:lnTo>
                <a:lnTo>
                  <a:pt x="437151" y="19807"/>
                </a:lnTo>
                <a:lnTo>
                  <a:pt x="431462" y="26361"/>
                </a:lnTo>
                <a:lnTo>
                  <a:pt x="425759" y="35624"/>
                </a:lnTo>
                <a:lnTo>
                  <a:pt x="417193" y="46998"/>
                </a:lnTo>
                <a:lnTo>
                  <a:pt x="408939" y="53369"/>
                </a:lnTo>
                <a:lnTo>
                  <a:pt x="397016" y="62233"/>
                </a:lnTo>
                <a:lnTo>
                  <a:pt x="388503" y="69930"/>
                </a:lnTo>
                <a:lnTo>
                  <a:pt x="363397" y="93887"/>
                </a:lnTo>
                <a:lnTo>
                  <a:pt x="350105" y="105958"/>
                </a:lnTo>
                <a:lnTo>
                  <a:pt x="337848" y="114498"/>
                </a:lnTo>
                <a:lnTo>
                  <a:pt x="326050" y="124009"/>
                </a:lnTo>
                <a:lnTo>
                  <a:pt x="314456" y="135538"/>
                </a:lnTo>
                <a:lnTo>
                  <a:pt x="308698" y="142613"/>
                </a:lnTo>
                <a:lnTo>
                  <a:pt x="302954" y="150187"/>
                </a:lnTo>
                <a:lnTo>
                  <a:pt x="288951" y="161143"/>
                </a:lnTo>
                <a:lnTo>
                  <a:pt x="281217" y="165398"/>
                </a:lnTo>
                <a:lnTo>
                  <a:pt x="267543" y="175206"/>
                </a:lnTo>
                <a:lnTo>
                  <a:pt x="254163" y="186867"/>
                </a:lnTo>
                <a:lnTo>
                  <a:pt x="238692" y="201575"/>
                </a:lnTo>
                <a:lnTo>
                  <a:pt x="144088" y="286873"/>
                </a:lnTo>
                <a:lnTo>
                  <a:pt x="83707" y="338215"/>
                </a:lnTo>
                <a:lnTo>
                  <a:pt x="67235" y="352026"/>
                </a:lnTo>
                <a:lnTo>
                  <a:pt x="53396" y="364091"/>
                </a:lnTo>
                <a:lnTo>
                  <a:pt x="30399" y="385116"/>
                </a:lnTo>
                <a:lnTo>
                  <a:pt x="0" y="413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"/>
          <p:cNvSpPr/>
          <p:nvPr/>
        </p:nvSpPr>
        <p:spPr>
          <a:xfrm>
            <a:off x="1340167" y="2511742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7796" y="15575"/>
                </a:lnTo>
                <a:lnTo>
                  <a:pt x="16483" y="24702"/>
                </a:lnTo>
                <a:lnTo>
                  <a:pt x="61229" y="69792"/>
                </a:lnTo>
                <a:lnTo>
                  <a:pt x="65584" y="76056"/>
                </a:lnTo>
                <a:lnTo>
                  <a:pt x="70393" y="84041"/>
                </a:lnTo>
                <a:lnTo>
                  <a:pt x="75503" y="93175"/>
                </a:lnTo>
                <a:lnTo>
                  <a:pt x="79863" y="100217"/>
                </a:lnTo>
                <a:lnTo>
                  <a:pt x="83722" y="105864"/>
                </a:lnTo>
                <a:lnTo>
                  <a:pt x="105861" y="135423"/>
                </a:lnTo>
                <a:lnTo>
                  <a:pt x="113436" y="142670"/>
                </a:lnTo>
                <a:lnTo>
                  <a:pt x="121344" y="148453"/>
                </a:lnTo>
                <a:lnTo>
                  <a:pt x="129474" y="153261"/>
                </a:lnTo>
                <a:lnTo>
                  <a:pt x="135846" y="158372"/>
                </a:lnTo>
                <a:lnTo>
                  <a:pt x="141046" y="163684"/>
                </a:lnTo>
                <a:lnTo>
                  <a:pt x="145466" y="169130"/>
                </a:lnTo>
                <a:lnTo>
                  <a:pt x="151270" y="174666"/>
                </a:lnTo>
                <a:lnTo>
                  <a:pt x="157996" y="180261"/>
                </a:lnTo>
                <a:lnTo>
                  <a:pt x="165338" y="185897"/>
                </a:lnTo>
                <a:lnTo>
                  <a:pt x="173091" y="192511"/>
                </a:lnTo>
                <a:lnTo>
                  <a:pt x="181116" y="199778"/>
                </a:lnTo>
                <a:lnTo>
                  <a:pt x="196701" y="214521"/>
                </a:lnTo>
                <a:lnTo>
                  <a:pt x="22288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"/>
          <p:cNvSpPr/>
          <p:nvPr/>
        </p:nvSpPr>
        <p:spPr>
          <a:xfrm>
            <a:off x="383681" y="2978824"/>
            <a:ext cx="1487982" cy="115849"/>
          </a:xfrm>
          <a:custGeom>
            <a:avLst/>
            <a:gdLst/>
            <a:ahLst/>
            <a:cxnLst/>
            <a:rect l="0" t="0" r="0" b="0"/>
            <a:pathLst>
              <a:path w="1487982" h="115849">
                <a:moveTo>
                  <a:pt x="4938" y="115848"/>
                </a:moveTo>
                <a:lnTo>
                  <a:pt x="388" y="111297"/>
                </a:lnTo>
                <a:lnTo>
                  <a:pt x="0" y="109004"/>
                </a:lnTo>
                <a:lnTo>
                  <a:pt x="693" y="106523"/>
                </a:lnTo>
                <a:lnTo>
                  <a:pt x="4100" y="100248"/>
                </a:lnTo>
                <a:lnTo>
                  <a:pt x="9646" y="96850"/>
                </a:lnTo>
                <a:lnTo>
                  <a:pt x="13792" y="94610"/>
                </a:lnTo>
                <a:lnTo>
                  <a:pt x="20938" y="92121"/>
                </a:lnTo>
                <a:lnTo>
                  <a:pt x="24177" y="91458"/>
                </a:lnTo>
                <a:lnTo>
                  <a:pt x="30317" y="88181"/>
                </a:lnTo>
                <a:lnTo>
                  <a:pt x="33287" y="85973"/>
                </a:lnTo>
                <a:lnTo>
                  <a:pt x="41668" y="83520"/>
                </a:lnTo>
                <a:lnTo>
                  <a:pt x="68125" y="80864"/>
                </a:lnTo>
                <a:lnTo>
                  <a:pt x="73733" y="79190"/>
                </a:lnTo>
                <a:lnTo>
                  <a:pt x="85996" y="75743"/>
                </a:lnTo>
                <a:lnTo>
                  <a:pt x="127025" y="72275"/>
                </a:lnTo>
                <a:lnTo>
                  <a:pt x="133002" y="70607"/>
                </a:lnTo>
                <a:lnTo>
                  <a:pt x="145676" y="67166"/>
                </a:lnTo>
                <a:lnTo>
                  <a:pt x="185432" y="64776"/>
                </a:lnTo>
                <a:lnTo>
                  <a:pt x="209935" y="62034"/>
                </a:lnTo>
                <a:lnTo>
                  <a:pt x="224470" y="59970"/>
                </a:lnTo>
                <a:lnTo>
                  <a:pt x="237018" y="57641"/>
                </a:lnTo>
                <a:lnTo>
                  <a:pt x="248241" y="55136"/>
                </a:lnTo>
                <a:lnTo>
                  <a:pt x="258580" y="52513"/>
                </a:lnTo>
                <a:lnTo>
                  <a:pt x="286428" y="47907"/>
                </a:lnTo>
                <a:lnTo>
                  <a:pt x="373250" y="35170"/>
                </a:lnTo>
                <a:lnTo>
                  <a:pt x="408594" y="30630"/>
                </a:lnTo>
                <a:lnTo>
                  <a:pt x="435967" y="27603"/>
                </a:lnTo>
                <a:lnTo>
                  <a:pt x="458026" y="25586"/>
                </a:lnTo>
                <a:lnTo>
                  <a:pt x="598345" y="15504"/>
                </a:lnTo>
                <a:lnTo>
                  <a:pt x="624380" y="12757"/>
                </a:lnTo>
                <a:lnTo>
                  <a:pt x="646500" y="9973"/>
                </a:lnTo>
                <a:lnTo>
                  <a:pt x="683777" y="6880"/>
                </a:lnTo>
                <a:lnTo>
                  <a:pt x="716219" y="5505"/>
                </a:lnTo>
                <a:lnTo>
                  <a:pt x="746513" y="4895"/>
                </a:lnTo>
                <a:lnTo>
                  <a:pt x="791092" y="2083"/>
                </a:lnTo>
                <a:lnTo>
                  <a:pt x="817648" y="0"/>
                </a:lnTo>
                <a:lnTo>
                  <a:pt x="859855" y="225"/>
                </a:lnTo>
                <a:lnTo>
                  <a:pt x="898299" y="2548"/>
                </a:lnTo>
                <a:lnTo>
                  <a:pt x="943960" y="3580"/>
                </a:lnTo>
                <a:lnTo>
                  <a:pt x="1159738" y="4384"/>
                </a:lnTo>
                <a:lnTo>
                  <a:pt x="1198268" y="6936"/>
                </a:lnTo>
                <a:lnTo>
                  <a:pt x="1239204" y="10293"/>
                </a:lnTo>
                <a:lnTo>
                  <a:pt x="1270098" y="11785"/>
                </a:lnTo>
                <a:lnTo>
                  <a:pt x="1304149" y="12448"/>
                </a:lnTo>
                <a:lnTo>
                  <a:pt x="1340556" y="13695"/>
                </a:lnTo>
                <a:lnTo>
                  <a:pt x="1358265" y="15361"/>
                </a:lnTo>
                <a:lnTo>
                  <a:pt x="1415574" y="22257"/>
                </a:lnTo>
                <a:lnTo>
                  <a:pt x="1487981" y="38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0"/>
          <p:cNvSpPr/>
          <p:nvPr/>
        </p:nvSpPr>
        <p:spPr>
          <a:xfrm>
            <a:off x="997274" y="3026092"/>
            <a:ext cx="65499" cy="2048829"/>
          </a:xfrm>
          <a:custGeom>
            <a:avLst/>
            <a:gdLst/>
            <a:ahLst/>
            <a:cxnLst/>
            <a:rect l="0" t="0" r="0" b="0"/>
            <a:pathLst>
              <a:path w="65499" h="2048829">
                <a:moveTo>
                  <a:pt x="60000" y="0"/>
                </a:moveTo>
                <a:lnTo>
                  <a:pt x="64551" y="4551"/>
                </a:lnTo>
                <a:lnTo>
                  <a:pt x="64939" y="5892"/>
                </a:lnTo>
                <a:lnTo>
                  <a:pt x="64246" y="6785"/>
                </a:lnTo>
                <a:lnTo>
                  <a:pt x="62831" y="7381"/>
                </a:lnTo>
                <a:lnTo>
                  <a:pt x="62840" y="8731"/>
                </a:lnTo>
                <a:lnTo>
                  <a:pt x="63798" y="10583"/>
                </a:lnTo>
                <a:lnTo>
                  <a:pt x="65390" y="12770"/>
                </a:lnTo>
                <a:lnTo>
                  <a:pt x="65498" y="14229"/>
                </a:lnTo>
                <a:lnTo>
                  <a:pt x="64618" y="15201"/>
                </a:lnTo>
                <a:lnTo>
                  <a:pt x="63079" y="15849"/>
                </a:lnTo>
                <a:lnTo>
                  <a:pt x="62053" y="17234"/>
                </a:lnTo>
                <a:lnTo>
                  <a:pt x="60913" y="21312"/>
                </a:lnTo>
                <a:lnTo>
                  <a:pt x="59101" y="54704"/>
                </a:lnTo>
                <a:lnTo>
                  <a:pt x="57496" y="60282"/>
                </a:lnTo>
                <a:lnTo>
                  <a:pt x="55473" y="65905"/>
                </a:lnTo>
                <a:lnTo>
                  <a:pt x="54125" y="70607"/>
                </a:lnTo>
                <a:lnTo>
                  <a:pt x="52627" y="78371"/>
                </a:lnTo>
                <a:lnTo>
                  <a:pt x="54501" y="105317"/>
                </a:lnTo>
                <a:lnTo>
                  <a:pt x="57556" y="139200"/>
                </a:lnTo>
                <a:lnTo>
                  <a:pt x="58324" y="170890"/>
                </a:lnTo>
                <a:lnTo>
                  <a:pt x="56978" y="181555"/>
                </a:lnTo>
                <a:lnTo>
                  <a:pt x="55128" y="192474"/>
                </a:lnTo>
                <a:lnTo>
                  <a:pt x="53894" y="201658"/>
                </a:lnTo>
                <a:lnTo>
                  <a:pt x="51915" y="265647"/>
                </a:lnTo>
                <a:lnTo>
                  <a:pt x="50540" y="509786"/>
                </a:lnTo>
                <a:lnTo>
                  <a:pt x="43655" y="702835"/>
                </a:lnTo>
                <a:lnTo>
                  <a:pt x="42961" y="765231"/>
                </a:lnTo>
                <a:lnTo>
                  <a:pt x="41973" y="776854"/>
                </a:lnTo>
                <a:lnTo>
                  <a:pt x="40362" y="788413"/>
                </a:lnTo>
                <a:lnTo>
                  <a:pt x="38336" y="799929"/>
                </a:lnTo>
                <a:lnTo>
                  <a:pt x="31004" y="878764"/>
                </a:lnTo>
                <a:lnTo>
                  <a:pt x="26382" y="934458"/>
                </a:lnTo>
                <a:lnTo>
                  <a:pt x="21396" y="975397"/>
                </a:lnTo>
                <a:lnTo>
                  <a:pt x="16167" y="1006499"/>
                </a:lnTo>
                <a:lnTo>
                  <a:pt x="10775" y="1031045"/>
                </a:lnTo>
                <a:lnTo>
                  <a:pt x="7181" y="1051218"/>
                </a:lnTo>
                <a:lnTo>
                  <a:pt x="4785" y="1068477"/>
                </a:lnTo>
                <a:lnTo>
                  <a:pt x="3188" y="1083793"/>
                </a:lnTo>
                <a:lnTo>
                  <a:pt x="1413" y="1121131"/>
                </a:lnTo>
                <a:lnTo>
                  <a:pt x="273" y="1188987"/>
                </a:lnTo>
                <a:lnTo>
                  <a:pt x="0" y="1469256"/>
                </a:lnTo>
                <a:lnTo>
                  <a:pt x="950" y="1504331"/>
                </a:lnTo>
                <a:lnTo>
                  <a:pt x="7375" y="1631414"/>
                </a:lnTo>
                <a:lnTo>
                  <a:pt x="8409" y="1689413"/>
                </a:lnTo>
                <a:lnTo>
                  <a:pt x="8565" y="1881398"/>
                </a:lnTo>
                <a:lnTo>
                  <a:pt x="9518" y="1890536"/>
                </a:lnTo>
                <a:lnTo>
                  <a:pt x="11105" y="1901389"/>
                </a:lnTo>
                <a:lnTo>
                  <a:pt x="13116" y="1913388"/>
                </a:lnTo>
                <a:lnTo>
                  <a:pt x="14457" y="1925197"/>
                </a:lnTo>
                <a:lnTo>
                  <a:pt x="16344" y="1958116"/>
                </a:lnTo>
                <a:lnTo>
                  <a:pt x="17855" y="1983639"/>
                </a:lnTo>
                <a:lnTo>
                  <a:pt x="19521" y="1994891"/>
                </a:lnTo>
                <a:lnTo>
                  <a:pt x="25710" y="2048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1"/>
          <p:cNvSpPr/>
          <p:nvPr/>
        </p:nvSpPr>
        <p:spPr>
          <a:xfrm>
            <a:off x="392682" y="3231886"/>
            <a:ext cx="458690" cy="359874"/>
          </a:xfrm>
          <a:custGeom>
            <a:avLst/>
            <a:gdLst/>
            <a:ahLst/>
            <a:cxnLst/>
            <a:rect l="0" t="0" r="0" b="0"/>
            <a:pathLst>
              <a:path w="458690" h="359874">
                <a:moveTo>
                  <a:pt x="441707" y="51381"/>
                </a:moveTo>
                <a:lnTo>
                  <a:pt x="441707" y="42280"/>
                </a:lnTo>
                <a:lnTo>
                  <a:pt x="440755" y="38646"/>
                </a:lnTo>
                <a:lnTo>
                  <a:pt x="437157" y="32068"/>
                </a:lnTo>
                <a:lnTo>
                  <a:pt x="429842" y="23430"/>
                </a:lnTo>
                <a:lnTo>
                  <a:pt x="421194" y="14193"/>
                </a:lnTo>
                <a:lnTo>
                  <a:pt x="414175" y="6913"/>
                </a:lnTo>
                <a:lnTo>
                  <a:pt x="410970" y="4591"/>
                </a:lnTo>
                <a:lnTo>
                  <a:pt x="404869" y="2010"/>
                </a:lnTo>
                <a:lnTo>
                  <a:pt x="393902" y="863"/>
                </a:lnTo>
                <a:lnTo>
                  <a:pt x="380456" y="354"/>
                </a:lnTo>
                <a:lnTo>
                  <a:pt x="362175" y="67"/>
                </a:lnTo>
                <a:lnTo>
                  <a:pt x="350480" y="0"/>
                </a:lnTo>
                <a:lnTo>
                  <a:pt x="338932" y="2510"/>
                </a:lnTo>
                <a:lnTo>
                  <a:pt x="333185" y="4513"/>
                </a:lnTo>
                <a:lnTo>
                  <a:pt x="321734" y="7753"/>
                </a:lnTo>
                <a:lnTo>
                  <a:pt x="288691" y="16433"/>
                </a:lnTo>
                <a:lnTo>
                  <a:pt x="268259" y="22368"/>
                </a:lnTo>
                <a:lnTo>
                  <a:pt x="201403" y="43419"/>
                </a:lnTo>
                <a:lnTo>
                  <a:pt x="162503" y="56098"/>
                </a:lnTo>
                <a:lnTo>
                  <a:pt x="147939" y="62146"/>
                </a:lnTo>
                <a:lnTo>
                  <a:pt x="136324" y="68082"/>
                </a:lnTo>
                <a:lnTo>
                  <a:pt x="117386" y="79759"/>
                </a:lnTo>
                <a:lnTo>
                  <a:pt x="99445" y="91299"/>
                </a:lnTo>
                <a:lnTo>
                  <a:pt x="91612" y="97043"/>
                </a:lnTo>
                <a:lnTo>
                  <a:pt x="84486" y="102777"/>
                </a:lnTo>
                <a:lnTo>
                  <a:pt x="77830" y="108505"/>
                </a:lnTo>
                <a:lnTo>
                  <a:pt x="45708" y="134770"/>
                </a:lnTo>
                <a:lnTo>
                  <a:pt x="36738" y="143169"/>
                </a:lnTo>
                <a:lnTo>
                  <a:pt x="29805" y="150673"/>
                </a:lnTo>
                <a:lnTo>
                  <a:pt x="24231" y="157581"/>
                </a:lnTo>
                <a:lnTo>
                  <a:pt x="19562" y="164091"/>
                </a:lnTo>
                <a:lnTo>
                  <a:pt x="15497" y="170336"/>
                </a:lnTo>
                <a:lnTo>
                  <a:pt x="11835" y="176404"/>
                </a:lnTo>
                <a:lnTo>
                  <a:pt x="9393" y="182355"/>
                </a:lnTo>
                <a:lnTo>
                  <a:pt x="7765" y="188227"/>
                </a:lnTo>
                <a:lnTo>
                  <a:pt x="6680" y="194047"/>
                </a:lnTo>
                <a:lnTo>
                  <a:pt x="2934" y="210673"/>
                </a:lnTo>
                <a:lnTo>
                  <a:pt x="602" y="220441"/>
                </a:lnTo>
                <a:lnTo>
                  <a:pt x="0" y="228858"/>
                </a:lnTo>
                <a:lnTo>
                  <a:pt x="551" y="236374"/>
                </a:lnTo>
                <a:lnTo>
                  <a:pt x="1870" y="243290"/>
                </a:lnTo>
                <a:lnTo>
                  <a:pt x="5877" y="261134"/>
                </a:lnTo>
                <a:lnTo>
                  <a:pt x="8279" y="271226"/>
                </a:lnTo>
                <a:lnTo>
                  <a:pt x="11785" y="278907"/>
                </a:lnTo>
                <a:lnTo>
                  <a:pt x="16027" y="284980"/>
                </a:lnTo>
                <a:lnTo>
                  <a:pt x="24869" y="295220"/>
                </a:lnTo>
                <a:lnTo>
                  <a:pt x="31973" y="306122"/>
                </a:lnTo>
                <a:lnTo>
                  <a:pt x="40846" y="314777"/>
                </a:lnTo>
                <a:lnTo>
                  <a:pt x="51139" y="321799"/>
                </a:lnTo>
                <a:lnTo>
                  <a:pt x="62064" y="328094"/>
                </a:lnTo>
                <a:lnTo>
                  <a:pt x="73269" y="334067"/>
                </a:lnTo>
                <a:lnTo>
                  <a:pt x="85552" y="339897"/>
                </a:lnTo>
                <a:lnTo>
                  <a:pt x="92828" y="342785"/>
                </a:lnTo>
                <a:lnTo>
                  <a:pt x="100536" y="345663"/>
                </a:lnTo>
                <a:lnTo>
                  <a:pt x="114181" y="348860"/>
                </a:lnTo>
                <a:lnTo>
                  <a:pt x="120486" y="349713"/>
                </a:lnTo>
                <a:lnTo>
                  <a:pt x="156666" y="355464"/>
                </a:lnTo>
                <a:lnTo>
                  <a:pt x="167860" y="356973"/>
                </a:lnTo>
                <a:lnTo>
                  <a:pt x="177227" y="357979"/>
                </a:lnTo>
                <a:lnTo>
                  <a:pt x="185377" y="358650"/>
                </a:lnTo>
                <a:lnTo>
                  <a:pt x="195573" y="359097"/>
                </a:lnTo>
                <a:lnTo>
                  <a:pt x="230772" y="359726"/>
                </a:lnTo>
                <a:lnTo>
                  <a:pt x="250803" y="359873"/>
                </a:lnTo>
                <a:lnTo>
                  <a:pt x="259193" y="358960"/>
                </a:lnTo>
                <a:lnTo>
                  <a:pt x="266691" y="357399"/>
                </a:lnTo>
                <a:lnTo>
                  <a:pt x="315167" y="343498"/>
                </a:lnTo>
                <a:lnTo>
                  <a:pt x="329725" y="337566"/>
                </a:lnTo>
                <a:lnTo>
                  <a:pt x="343240" y="330753"/>
                </a:lnTo>
                <a:lnTo>
                  <a:pt x="356060" y="323354"/>
                </a:lnTo>
                <a:lnTo>
                  <a:pt x="367464" y="315564"/>
                </a:lnTo>
                <a:lnTo>
                  <a:pt x="377924" y="307513"/>
                </a:lnTo>
                <a:lnTo>
                  <a:pt x="387755" y="299288"/>
                </a:lnTo>
                <a:lnTo>
                  <a:pt x="396214" y="292853"/>
                </a:lnTo>
                <a:lnTo>
                  <a:pt x="403759" y="287610"/>
                </a:lnTo>
                <a:lnTo>
                  <a:pt x="410693" y="283162"/>
                </a:lnTo>
                <a:lnTo>
                  <a:pt x="417221" y="277339"/>
                </a:lnTo>
                <a:lnTo>
                  <a:pt x="423478" y="270600"/>
                </a:lnTo>
                <a:lnTo>
                  <a:pt x="429555" y="263249"/>
                </a:lnTo>
                <a:lnTo>
                  <a:pt x="434558" y="255492"/>
                </a:lnTo>
                <a:lnTo>
                  <a:pt x="438846" y="247462"/>
                </a:lnTo>
                <a:lnTo>
                  <a:pt x="442657" y="239252"/>
                </a:lnTo>
                <a:lnTo>
                  <a:pt x="446151" y="229968"/>
                </a:lnTo>
                <a:lnTo>
                  <a:pt x="449432" y="219969"/>
                </a:lnTo>
                <a:lnTo>
                  <a:pt x="452572" y="209493"/>
                </a:lnTo>
                <a:lnTo>
                  <a:pt x="454666" y="200604"/>
                </a:lnTo>
                <a:lnTo>
                  <a:pt x="456061" y="192773"/>
                </a:lnTo>
                <a:lnTo>
                  <a:pt x="456992" y="185648"/>
                </a:lnTo>
                <a:lnTo>
                  <a:pt x="458025" y="175190"/>
                </a:lnTo>
                <a:lnTo>
                  <a:pt x="458485" y="165462"/>
                </a:lnTo>
                <a:lnTo>
                  <a:pt x="458689" y="151614"/>
                </a:lnTo>
                <a:lnTo>
                  <a:pt x="457791" y="142015"/>
                </a:lnTo>
                <a:lnTo>
                  <a:pt x="456240" y="130854"/>
                </a:lnTo>
                <a:lnTo>
                  <a:pt x="454253" y="118650"/>
                </a:lnTo>
                <a:lnTo>
                  <a:pt x="451976" y="109562"/>
                </a:lnTo>
                <a:lnTo>
                  <a:pt x="449506" y="102551"/>
                </a:lnTo>
                <a:lnTo>
                  <a:pt x="445173" y="92221"/>
                </a:lnTo>
                <a:lnTo>
                  <a:pt x="443248" y="84454"/>
                </a:lnTo>
                <a:lnTo>
                  <a:pt x="439877" y="78192"/>
                </a:lnTo>
                <a:lnTo>
                  <a:pt x="434772" y="70208"/>
                </a:lnTo>
                <a:lnTo>
                  <a:pt x="407417" y="342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"/>
          <p:cNvSpPr/>
          <p:nvPr/>
        </p:nvSpPr>
        <p:spPr>
          <a:xfrm>
            <a:off x="1203007" y="3334702"/>
            <a:ext cx="257176" cy="77153"/>
          </a:xfrm>
          <a:custGeom>
            <a:avLst/>
            <a:gdLst/>
            <a:ahLst/>
            <a:cxnLst/>
            <a:rect l="0" t="0" r="0" b="0"/>
            <a:pathLst>
              <a:path w="257176" h="77153">
                <a:moveTo>
                  <a:pt x="0" y="77152"/>
                </a:moveTo>
                <a:lnTo>
                  <a:pt x="0" y="68051"/>
                </a:lnTo>
                <a:lnTo>
                  <a:pt x="952" y="65370"/>
                </a:lnTo>
                <a:lnTo>
                  <a:pt x="2540" y="63582"/>
                </a:lnTo>
                <a:lnTo>
                  <a:pt x="7381" y="60714"/>
                </a:lnTo>
                <a:lnTo>
                  <a:pt x="8731" y="59526"/>
                </a:lnTo>
                <a:lnTo>
                  <a:pt x="12770" y="55666"/>
                </a:lnTo>
                <a:lnTo>
                  <a:pt x="15181" y="54256"/>
                </a:lnTo>
                <a:lnTo>
                  <a:pt x="24077" y="51318"/>
                </a:lnTo>
                <a:lnTo>
                  <a:pt x="28434" y="49452"/>
                </a:lnTo>
                <a:lnTo>
                  <a:pt x="33243" y="47255"/>
                </a:lnTo>
                <a:lnTo>
                  <a:pt x="37402" y="45791"/>
                </a:lnTo>
                <a:lnTo>
                  <a:pt x="44563" y="44165"/>
                </a:lnTo>
                <a:lnTo>
                  <a:pt x="48759" y="43730"/>
                </a:lnTo>
                <a:lnTo>
                  <a:pt x="53461" y="43441"/>
                </a:lnTo>
                <a:lnTo>
                  <a:pt x="58501" y="43248"/>
                </a:lnTo>
                <a:lnTo>
                  <a:pt x="73290" y="40262"/>
                </a:lnTo>
                <a:lnTo>
                  <a:pt x="120203" y="29324"/>
                </a:lnTo>
                <a:lnTo>
                  <a:pt x="156294" y="20018"/>
                </a:lnTo>
                <a:lnTo>
                  <a:pt x="169918" y="16203"/>
                </a:lnTo>
                <a:lnTo>
                  <a:pt x="180906" y="13660"/>
                </a:lnTo>
                <a:lnTo>
                  <a:pt x="190137" y="11964"/>
                </a:lnTo>
                <a:lnTo>
                  <a:pt x="198195" y="10834"/>
                </a:lnTo>
                <a:lnTo>
                  <a:pt x="206425" y="10080"/>
                </a:lnTo>
                <a:lnTo>
                  <a:pt x="214769" y="9577"/>
                </a:lnTo>
                <a:lnTo>
                  <a:pt x="223190" y="9243"/>
                </a:lnTo>
                <a:lnTo>
                  <a:pt x="230708" y="8067"/>
                </a:lnTo>
                <a:lnTo>
                  <a:pt x="237625" y="633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"/>
          <p:cNvSpPr/>
          <p:nvPr/>
        </p:nvSpPr>
        <p:spPr>
          <a:xfrm>
            <a:off x="1811654" y="3231832"/>
            <a:ext cx="17147" cy="420054"/>
          </a:xfrm>
          <a:custGeom>
            <a:avLst/>
            <a:gdLst/>
            <a:ahLst/>
            <a:cxnLst/>
            <a:rect l="0" t="0" r="0" b="0"/>
            <a:pathLst>
              <a:path w="17147" h="420054">
                <a:moveTo>
                  <a:pt x="0" y="0"/>
                </a:moveTo>
                <a:lnTo>
                  <a:pt x="0" y="19313"/>
                </a:lnTo>
                <a:lnTo>
                  <a:pt x="953" y="22400"/>
                </a:lnTo>
                <a:lnTo>
                  <a:pt x="2540" y="25411"/>
                </a:lnTo>
                <a:lnTo>
                  <a:pt x="4552" y="28371"/>
                </a:lnTo>
                <a:lnTo>
                  <a:pt x="5892" y="32249"/>
                </a:lnTo>
                <a:lnTo>
                  <a:pt x="6786" y="36739"/>
                </a:lnTo>
                <a:lnTo>
                  <a:pt x="7381" y="41638"/>
                </a:lnTo>
                <a:lnTo>
                  <a:pt x="8731" y="47761"/>
                </a:lnTo>
                <a:lnTo>
                  <a:pt x="10583" y="54701"/>
                </a:lnTo>
                <a:lnTo>
                  <a:pt x="12771" y="62185"/>
                </a:lnTo>
                <a:lnTo>
                  <a:pt x="14229" y="70984"/>
                </a:lnTo>
                <a:lnTo>
                  <a:pt x="15201" y="80660"/>
                </a:lnTo>
                <a:lnTo>
                  <a:pt x="15849" y="90921"/>
                </a:lnTo>
                <a:lnTo>
                  <a:pt x="16569" y="109942"/>
                </a:lnTo>
                <a:lnTo>
                  <a:pt x="16975" y="136716"/>
                </a:lnTo>
                <a:lnTo>
                  <a:pt x="17032" y="145436"/>
                </a:lnTo>
                <a:lnTo>
                  <a:pt x="9755" y="293093"/>
                </a:lnTo>
                <a:lnTo>
                  <a:pt x="8923" y="338832"/>
                </a:lnTo>
                <a:lnTo>
                  <a:pt x="8582" y="408984"/>
                </a:lnTo>
                <a:lnTo>
                  <a:pt x="9531" y="412673"/>
                </a:lnTo>
                <a:lnTo>
                  <a:pt x="11117" y="415133"/>
                </a:lnTo>
                <a:lnTo>
                  <a:pt x="17146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4"/>
          <p:cNvSpPr/>
          <p:nvPr/>
        </p:nvSpPr>
        <p:spPr>
          <a:xfrm>
            <a:off x="1602833" y="3240405"/>
            <a:ext cx="268830" cy="213888"/>
          </a:xfrm>
          <a:custGeom>
            <a:avLst/>
            <a:gdLst/>
            <a:ahLst/>
            <a:cxnLst/>
            <a:rect l="0" t="0" r="0" b="0"/>
            <a:pathLst>
              <a:path w="268830" h="213888">
                <a:moveTo>
                  <a:pt x="268829" y="180022"/>
                </a:moveTo>
                <a:lnTo>
                  <a:pt x="259727" y="175471"/>
                </a:lnTo>
                <a:lnTo>
                  <a:pt x="252719" y="173237"/>
                </a:lnTo>
                <a:lnTo>
                  <a:pt x="245476" y="172244"/>
                </a:lnTo>
                <a:lnTo>
                  <a:pt x="240878" y="171979"/>
                </a:lnTo>
                <a:lnTo>
                  <a:pt x="230689" y="171685"/>
                </a:lnTo>
                <a:lnTo>
                  <a:pt x="189323" y="171481"/>
                </a:lnTo>
                <a:lnTo>
                  <a:pt x="179630" y="172423"/>
                </a:lnTo>
                <a:lnTo>
                  <a:pt x="171263" y="174004"/>
                </a:lnTo>
                <a:lnTo>
                  <a:pt x="163780" y="176010"/>
                </a:lnTo>
                <a:lnTo>
                  <a:pt x="156886" y="177347"/>
                </a:lnTo>
                <a:lnTo>
                  <a:pt x="150385" y="178239"/>
                </a:lnTo>
                <a:lnTo>
                  <a:pt x="144146" y="178833"/>
                </a:lnTo>
                <a:lnTo>
                  <a:pt x="138082" y="180182"/>
                </a:lnTo>
                <a:lnTo>
                  <a:pt x="132135" y="182034"/>
                </a:lnTo>
                <a:lnTo>
                  <a:pt x="126264" y="184221"/>
                </a:lnTo>
                <a:lnTo>
                  <a:pt x="111873" y="187584"/>
                </a:lnTo>
                <a:lnTo>
                  <a:pt x="67943" y="196400"/>
                </a:lnTo>
                <a:lnTo>
                  <a:pt x="38894" y="201589"/>
                </a:lnTo>
                <a:lnTo>
                  <a:pt x="29814" y="202972"/>
                </a:lnTo>
                <a:lnTo>
                  <a:pt x="22808" y="204847"/>
                </a:lnTo>
                <a:lnTo>
                  <a:pt x="17185" y="207050"/>
                </a:lnTo>
                <a:lnTo>
                  <a:pt x="12484" y="209470"/>
                </a:lnTo>
                <a:lnTo>
                  <a:pt x="4720" y="212160"/>
                </a:lnTo>
                <a:lnTo>
                  <a:pt x="0" y="213356"/>
                </a:lnTo>
                <a:lnTo>
                  <a:pt x="74" y="213674"/>
                </a:lnTo>
                <a:lnTo>
                  <a:pt x="1077" y="213887"/>
                </a:lnTo>
                <a:lnTo>
                  <a:pt x="1745" y="213076"/>
                </a:lnTo>
                <a:lnTo>
                  <a:pt x="2488" y="209635"/>
                </a:lnTo>
                <a:lnTo>
                  <a:pt x="2686" y="204527"/>
                </a:lnTo>
                <a:lnTo>
                  <a:pt x="2905" y="188691"/>
                </a:lnTo>
                <a:lnTo>
                  <a:pt x="3917" y="180086"/>
                </a:lnTo>
                <a:lnTo>
                  <a:pt x="5543" y="171492"/>
                </a:lnTo>
                <a:lnTo>
                  <a:pt x="7580" y="162906"/>
                </a:lnTo>
                <a:lnTo>
                  <a:pt x="8938" y="155276"/>
                </a:lnTo>
                <a:lnTo>
                  <a:pt x="9843" y="148285"/>
                </a:lnTo>
                <a:lnTo>
                  <a:pt x="10447" y="141719"/>
                </a:lnTo>
                <a:lnTo>
                  <a:pt x="11802" y="136389"/>
                </a:lnTo>
                <a:lnTo>
                  <a:pt x="13658" y="131883"/>
                </a:lnTo>
                <a:lnTo>
                  <a:pt x="15847" y="127927"/>
                </a:lnTo>
                <a:lnTo>
                  <a:pt x="17307" y="121480"/>
                </a:lnTo>
                <a:lnTo>
                  <a:pt x="18280" y="113371"/>
                </a:lnTo>
                <a:lnTo>
                  <a:pt x="18929" y="104155"/>
                </a:lnTo>
                <a:lnTo>
                  <a:pt x="19361" y="92297"/>
                </a:lnTo>
                <a:lnTo>
                  <a:pt x="20056" y="42361"/>
                </a:lnTo>
                <a:lnTo>
                  <a:pt x="20113" y="33956"/>
                </a:lnTo>
                <a:lnTo>
                  <a:pt x="19198" y="27399"/>
                </a:lnTo>
                <a:lnTo>
                  <a:pt x="17636" y="22076"/>
                </a:lnTo>
                <a:lnTo>
                  <a:pt x="15642" y="17575"/>
                </a:lnTo>
                <a:lnTo>
                  <a:pt x="14313" y="13621"/>
                </a:lnTo>
                <a:lnTo>
                  <a:pt x="13426" y="10033"/>
                </a:lnTo>
                <a:lnTo>
                  <a:pt x="1165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5"/>
          <p:cNvSpPr/>
          <p:nvPr/>
        </p:nvSpPr>
        <p:spPr>
          <a:xfrm>
            <a:off x="701193" y="3806190"/>
            <a:ext cx="34707" cy="437198"/>
          </a:xfrm>
          <a:custGeom>
            <a:avLst/>
            <a:gdLst/>
            <a:ahLst/>
            <a:cxnLst/>
            <a:rect l="0" t="0" r="0" b="0"/>
            <a:pathLst>
              <a:path w="34707" h="437198">
                <a:moveTo>
                  <a:pt x="30326" y="0"/>
                </a:moveTo>
                <a:lnTo>
                  <a:pt x="25388" y="0"/>
                </a:lnTo>
                <a:lnTo>
                  <a:pt x="27496" y="0"/>
                </a:lnTo>
                <a:lnTo>
                  <a:pt x="29392" y="2857"/>
                </a:lnTo>
                <a:lnTo>
                  <a:pt x="31609" y="7619"/>
                </a:lnTo>
                <a:lnTo>
                  <a:pt x="34039" y="13652"/>
                </a:lnTo>
                <a:lnTo>
                  <a:pt x="34706" y="21484"/>
                </a:lnTo>
                <a:lnTo>
                  <a:pt x="34199" y="30515"/>
                </a:lnTo>
                <a:lnTo>
                  <a:pt x="32908" y="40346"/>
                </a:lnTo>
                <a:lnTo>
                  <a:pt x="31095" y="50709"/>
                </a:lnTo>
                <a:lnTo>
                  <a:pt x="28934" y="61429"/>
                </a:lnTo>
                <a:lnTo>
                  <a:pt x="26540" y="72385"/>
                </a:lnTo>
                <a:lnTo>
                  <a:pt x="21341" y="99798"/>
                </a:lnTo>
                <a:lnTo>
                  <a:pt x="18621" y="115109"/>
                </a:lnTo>
                <a:lnTo>
                  <a:pt x="15855" y="133890"/>
                </a:lnTo>
                <a:lnTo>
                  <a:pt x="10242" y="177616"/>
                </a:lnTo>
                <a:lnTo>
                  <a:pt x="8365" y="198421"/>
                </a:lnTo>
                <a:lnTo>
                  <a:pt x="7113" y="218005"/>
                </a:lnTo>
                <a:lnTo>
                  <a:pt x="6278" y="236777"/>
                </a:lnTo>
                <a:lnTo>
                  <a:pt x="4769" y="251196"/>
                </a:lnTo>
                <a:lnTo>
                  <a:pt x="2811" y="262714"/>
                </a:lnTo>
                <a:lnTo>
                  <a:pt x="553" y="272297"/>
                </a:lnTo>
                <a:lnTo>
                  <a:pt x="0" y="281544"/>
                </a:lnTo>
                <a:lnTo>
                  <a:pt x="584" y="290566"/>
                </a:lnTo>
                <a:lnTo>
                  <a:pt x="8365" y="339230"/>
                </a:lnTo>
                <a:lnTo>
                  <a:pt x="9970" y="351883"/>
                </a:lnTo>
                <a:lnTo>
                  <a:pt x="11041" y="363176"/>
                </a:lnTo>
                <a:lnTo>
                  <a:pt x="11754" y="373563"/>
                </a:lnTo>
                <a:lnTo>
                  <a:pt x="13182" y="383344"/>
                </a:lnTo>
                <a:lnTo>
                  <a:pt x="15087" y="392723"/>
                </a:lnTo>
                <a:lnTo>
                  <a:pt x="17309" y="401832"/>
                </a:lnTo>
                <a:lnTo>
                  <a:pt x="18791" y="408858"/>
                </a:lnTo>
                <a:lnTo>
                  <a:pt x="19779" y="414495"/>
                </a:lnTo>
                <a:lnTo>
                  <a:pt x="21754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"/>
          <p:cNvSpPr/>
          <p:nvPr/>
        </p:nvSpPr>
        <p:spPr>
          <a:xfrm>
            <a:off x="1240930" y="3883342"/>
            <a:ext cx="202108" cy="42863"/>
          </a:xfrm>
          <a:custGeom>
            <a:avLst/>
            <a:gdLst/>
            <a:ahLst/>
            <a:cxnLst/>
            <a:rect l="0" t="0" r="0" b="0"/>
            <a:pathLst>
              <a:path w="202108" h="42863">
                <a:moveTo>
                  <a:pt x="4939" y="42862"/>
                </a:moveTo>
                <a:lnTo>
                  <a:pt x="388" y="42862"/>
                </a:lnTo>
                <a:lnTo>
                  <a:pt x="0" y="41910"/>
                </a:lnTo>
                <a:lnTo>
                  <a:pt x="694" y="40323"/>
                </a:lnTo>
                <a:lnTo>
                  <a:pt x="2109" y="38312"/>
                </a:lnTo>
                <a:lnTo>
                  <a:pt x="4005" y="36971"/>
                </a:lnTo>
                <a:lnTo>
                  <a:pt x="6222" y="36078"/>
                </a:lnTo>
                <a:lnTo>
                  <a:pt x="8652" y="35482"/>
                </a:lnTo>
                <a:lnTo>
                  <a:pt x="11224" y="34132"/>
                </a:lnTo>
                <a:lnTo>
                  <a:pt x="13892" y="32280"/>
                </a:lnTo>
                <a:lnTo>
                  <a:pt x="16623" y="30092"/>
                </a:lnTo>
                <a:lnTo>
                  <a:pt x="19396" y="28634"/>
                </a:lnTo>
                <a:lnTo>
                  <a:pt x="22197" y="27662"/>
                </a:lnTo>
                <a:lnTo>
                  <a:pt x="27849" y="26582"/>
                </a:lnTo>
                <a:lnTo>
                  <a:pt x="33537" y="26102"/>
                </a:lnTo>
                <a:lnTo>
                  <a:pt x="38292" y="25021"/>
                </a:lnTo>
                <a:lnTo>
                  <a:pt x="44319" y="23348"/>
                </a:lnTo>
                <a:lnTo>
                  <a:pt x="51195" y="21281"/>
                </a:lnTo>
                <a:lnTo>
                  <a:pt x="56731" y="19902"/>
                </a:lnTo>
                <a:lnTo>
                  <a:pt x="61375" y="18983"/>
                </a:lnTo>
                <a:lnTo>
                  <a:pt x="65423" y="18371"/>
                </a:lnTo>
                <a:lnTo>
                  <a:pt x="71932" y="17010"/>
                </a:lnTo>
                <a:lnTo>
                  <a:pt x="89324" y="12957"/>
                </a:lnTo>
                <a:lnTo>
                  <a:pt x="96438" y="11496"/>
                </a:lnTo>
                <a:lnTo>
                  <a:pt x="102134" y="10521"/>
                </a:lnTo>
                <a:lnTo>
                  <a:pt x="106883" y="9872"/>
                </a:lnTo>
                <a:lnTo>
                  <a:pt x="111954" y="9439"/>
                </a:lnTo>
                <a:lnTo>
                  <a:pt x="117240" y="9150"/>
                </a:lnTo>
                <a:lnTo>
                  <a:pt x="131241" y="8744"/>
                </a:lnTo>
                <a:lnTo>
                  <a:pt x="153607" y="8606"/>
                </a:lnTo>
                <a:lnTo>
                  <a:pt x="161201" y="7642"/>
                </a:lnTo>
                <a:lnTo>
                  <a:pt x="169122" y="6048"/>
                </a:lnTo>
                <a:lnTo>
                  <a:pt x="177259" y="4032"/>
                </a:lnTo>
                <a:lnTo>
                  <a:pt x="183637" y="2688"/>
                </a:lnTo>
                <a:lnTo>
                  <a:pt x="188841" y="1792"/>
                </a:lnTo>
                <a:lnTo>
                  <a:pt x="2021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7"/>
          <p:cNvSpPr/>
          <p:nvPr/>
        </p:nvSpPr>
        <p:spPr>
          <a:xfrm>
            <a:off x="1657350" y="3789045"/>
            <a:ext cx="17136" cy="565785"/>
          </a:xfrm>
          <a:custGeom>
            <a:avLst/>
            <a:gdLst/>
            <a:ahLst/>
            <a:cxnLst/>
            <a:rect l="0" t="0" r="0" b="0"/>
            <a:pathLst>
              <a:path w="17136" h="565785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0" y="12770"/>
                </a:lnTo>
                <a:lnTo>
                  <a:pt x="8730" y="16133"/>
                </a:lnTo>
                <a:lnTo>
                  <a:pt x="10582" y="20280"/>
                </a:lnTo>
                <a:lnTo>
                  <a:pt x="12770" y="24950"/>
                </a:lnTo>
                <a:lnTo>
                  <a:pt x="14228" y="29016"/>
                </a:lnTo>
                <a:lnTo>
                  <a:pt x="15200" y="32679"/>
                </a:lnTo>
                <a:lnTo>
                  <a:pt x="15848" y="36073"/>
                </a:lnTo>
                <a:lnTo>
                  <a:pt x="16280" y="41194"/>
                </a:lnTo>
                <a:lnTo>
                  <a:pt x="16760" y="54503"/>
                </a:lnTo>
                <a:lnTo>
                  <a:pt x="17069" y="87283"/>
                </a:lnTo>
                <a:lnTo>
                  <a:pt x="17135" y="136048"/>
                </a:lnTo>
                <a:lnTo>
                  <a:pt x="16185" y="149753"/>
                </a:lnTo>
                <a:lnTo>
                  <a:pt x="11251" y="200687"/>
                </a:lnTo>
                <a:lnTo>
                  <a:pt x="10358" y="213801"/>
                </a:lnTo>
                <a:lnTo>
                  <a:pt x="9763" y="225401"/>
                </a:lnTo>
                <a:lnTo>
                  <a:pt x="9101" y="248451"/>
                </a:lnTo>
                <a:lnTo>
                  <a:pt x="8676" y="289741"/>
                </a:lnTo>
                <a:lnTo>
                  <a:pt x="7689" y="298888"/>
                </a:lnTo>
                <a:lnTo>
                  <a:pt x="6079" y="307844"/>
                </a:lnTo>
                <a:lnTo>
                  <a:pt x="4052" y="316671"/>
                </a:lnTo>
                <a:lnTo>
                  <a:pt x="2701" y="329224"/>
                </a:lnTo>
                <a:lnTo>
                  <a:pt x="1801" y="344260"/>
                </a:lnTo>
                <a:lnTo>
                  <a:pt x="800" y="377794"/>
                </a:lnTo>
                <a:lnTo>
                  <a:pt x="355" y="411748"/>
                </a:lnTo>
                <a:lnTo>
                  <a:pt x="1189" y="428804"/>
                </a:lnTo>
                <a:lnTo>
                  <a:pt x="2698" y="445889"/>
                </a:lnTo>
                <a:lnTo>
                  <a:pt x="4656" y="462994"/>
                </a:lnTo>
                <a:lnTo>
                  <a:pt x="5961" y="480113"/>
                </a:lnTo>
                <a:lnTo>
                  <a:pt x="6831" y="497240"/>
                </a:lnTo>
                <a:lnTo>
                  <a:pt x="8056" y="535950"/>
                </a:lnTo>
                <a:lnTo>
                  <a:pt x="8572" y="5657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8"/>
          <p:cNvSpPr/>
          <p:nvPr/>
        </p:nvSpPr>
        <p:spPr>
          <a:xfrm>
            <a:off x="367279" y="4440598"/>
            <a:ext cx="509974" cy="519224"/>
          </a:xfrm>
          <a:custGeom>
            <a:avLst/>
            <a:gdLst/>
            <a:ahLst/>
            <a:cxnLst/>
            <a:rect l="0" t="0" r="0" b="0"/>
            <a:pathLst>
              <a:path w="509974" h="519224">
                <a:moveTo>
                  <a:pt x="38485" y="128544"/>
                </a:moveTo>
                <a:lnTo>
                  <a:pt x="43036" y="119443"/>
                </a:lnTo>
                <a:lnTo>
                  <a:pt x="46282" y="115809"/>
                </a:lnTo>
                <a:lnTo>
                  <a:pt x="58999" y="105191"/>
                </a:lnTo>
                <a:lnTo>
                  <a:pt x="70175" y="91357"/>
                </a:lnTo>
                <a:lnTo>
                  <a:pt x="79875" y="84076"/>
                </a:lnTo>
                <a:lnTo>
                  <a:pt x="114359" y="58906"/>
                </a:lnTo>
                <a:lnTo>
                  <a:pt x="132215" y="46476"/>
                </a:lnTo>
                <a:lnTo>
                  <a:pt x="147135" y="37142"/>
                </a:lnTo>
                <a:lnTo>
                  <a:pt x="160117" y="30771"/>
                </a:lnTo>
                <a:lnTo>
                  <a:pt x="178135" y="26232"/>
                </a:lnTo>
                <a:lnTo>
                  <a:pt x="189770" y="21794"/>
                </a:lnTo>
                <a:lnTo>
                  <a:pt x="201290" y="16647"/>
                </a:lnTo>
                <a:lnTo>
                  <a:pt x="218486" y="8395"/>
                </a:lnTo>
                <a:lnTo>
                  <a:pt x="229928" y="3707"/>
                </a:lnTo>
                <a:lnTo>
                  <a:pt x="241364" y="1624"/>
                </a:lnTo>
                <a:lnTo>
                  <a:pt x="250890" y="1068"/>
                </a:lnTo>
                <a:lnTo>
                  <a:pt x="276715" y="451"/>
                </a:lnTo>
                <a:lnTo>
                  <a:pt x="325681" y="0"/>
                </a:lnTo>
                <a:lnTo>
                  <a:pt x="330914" y="938"/>
                </a:lnTo>
                <a:lnTo>
                  <a:pt x="343782" y="6809"/>
                </a:lnTo>
                <a:lnTo>
                  <a:pt x="358285" y="14581"/>
                </a:lnTo>
                <a:lnTo>
                  <a:pt x="372201" y="25741"/>
                </a:lnTo>
                <a:lnTo>
                  <a:pt x="375263" y="28576"/>
                </a:lnTo>
                <a:lnTo>
                  <a:pt x="384122" y="41668"/>
                </a:lnTo>
                <a:lnTo>
                  <a:pt x="389904" y="54690"/>
                </a:lnTo>
                <a:lnTo>
                  <a:pt x="395649" y="69050"/>
                </a:lnTo>
                <a:lnTo>
                  <a:pt x="401377" y="81782"/>
                </a:lnTo>
                <a:lnTo>
                  <a:pt x="402333" y="87844"/>
                </a:lnTo>
                <a:lnTo>
                  <a:pt x="400856" y="99660"/>
                </a:lnTo>
                <a:lnTo>
                  <a:pt x="399564" y="111262"/>
                </a:lnTo>
                <a:lnTo>
                  <a:pt x="399219" y="117023"/>
                </a:lnTo>
                <a:lnTo>
                  <a:pt x="398037" y="127530"/>
                </a:lnTo>
                <a:lnTo>
                  <a:pt x="394184" y="156986"/>
                </a:lnTo>
                <a:lnTo>
                  <a:pt x="391823" y="169413"/>
                </a:lnTo>
                <a:lnTo>
                  <a:pt x="389296" y="179602"/>
                </a:lnTo>
                <a:lnTo>
                  <a:pt x="386659" y="188300"/>
                </a:lnTo>
                <a:lnTo>
                  <a:pt x="382044" y="197909"/>
                </a:lnTo>
                <a:lnTo>
                  <a:pt x="376109" y="208125"/>
                </a:lnTo>
                <a:lnTo>
                  <a:pt x="350604" y="247346"/>
                </a:lnTo>
                <a:lnTo>
                  <a:pt x="338812" y="262625"/>
                </a:lnTo>
                <a:lnTo>
                  <a:pt x="327222" y="275766"/>
                </a:lnTo>
                <a:lnTo>
                  <a:pt x="315720" y="287956"/>
                </a:lnTo>
                <a:lnTo>
                  <a:pt x="293984" y="310080"/>
                </a:lnTo>
                <a:lnTo>
                  <a:pt x="285970" y="317196"/>
                </a:lnTo>
                <a:lnTo>
                  <a:pt x="277770" y="323844"/>
                </a:lnTo>
                <a:lnTo>
                  <a:pt x="269446" y="330182"/>
                </a:lnTo>
                <a:lnTo>
                  <a:pt x="260087" y="336311"/>
                </a:lnTo>
                <a:lnTo>
                  <a:pt x="250037" y="342303"/>
                </a:lnTo>
                <a:lnTo>
                  <a:pt x="239527" y="348203"/>
                </a:lnTo>
                <a:lnTo>
                  <a:pt x="160889" y="389033"/>
                </a:lnTo>
                <a:lnTo>
                  <a:pt x="145805" y="397453"/>
                </a:lnTo>
                <a:lnTo>
                  <a:pt x="132892" y="404972"/>
                </a:lnTo>
                <a:lnTo>
                  <a:pt x="110924" y="418406"/>
                </a:lnTo>
                <a:lnTo>
                  <a:pt x="101065" y="424655"/>
                </a:lnTo>
                <a:lnTo>
                  <a:pt x="89730" y="430727"/>
                </a:lnTo>
                <a:lnTo>
                  <a:pt x="77411" y="436679"/>
                </a:lnTo>
                <a:lnTo>
                  <a:pt x="64436" y="442553"/>
                </a:lnTo>
                <a:lnTo>
                  <a:pt x="53881" y="448373"/>
                </a:lnTo>
                <a:lnTo>
                  <a:pt x="44939" y="454158"/>
                </a:lnTo>
                <a:lnTo>
                  <a:pt x="29924" y="463761"/>
                </a:lnTo>
                <a:lnTo>
                  <a:pt x="16900" y="468029"/>
                </a:lnTo>
                <a:lnTo>
                  <a:pt x="12665" y="470120"/>
                </a:lnTo>
                <a:lnTo>
                  <a:pt x="9842" y="472466"/>
                </a:lnTo>
                <a:lnTo>
                  <a:pt x="760" y="483077"/>
                </a:lnTo>
                <a:lnTo>
                  <a:pt x="0" y="485866"/>
                </a:lnTo>
                <a:lnTo>
                  <a:pt x="446" y="488679"/>
                </a:lnTo>
                <a:lnTo>
                  <a:pt x="3455" y="495486"/>
                </a:lnTo>
                <a:lnTo>
                  <a:pt x="13078" y="501216"/>
                </a:lnTo>
                <a:lnTo>
                  <a:pt x="27828" y="503726"/>
                </a:lnTo>
                <a:lnTo>
                  <a:pt x="37095" y="504395"/>
                </a:lnTo>
                <a:lnTo>
                  <a:pt x="49941" y="505794"/>
                </a:lnTo>
                <a:lnTo>
                  <a:pt x="95114" y="511361"/>
                </a:lnTo>
                <a:lnTo>
                  <a:pt x="105765" y="512343"/>
                </a:lnTo>
                <a:lnTo>
                  <a:pt x="114771" y="512998"/>
                </a:lnTo>
                <a:lnTo>
                  <a:pt x="304404" y="514191"/>
                </a:lnTo>
                <a:lnTo>
                  <a:pt x="331017" y="515182"/>
                </a:lnTo>
                <a:lnTo>
                  <a:pt x="393607" y="518823"/>
                </a:lnTo>
                <a:lnTo>
                  <a:pt x="420966" y="519223"/>
                </a:lnTo>
                <a:lnTo>
                  <a:pt x="444920" y="518536"/>
                </a:lnTo>
                <a:lnTo>
                  <a:pt x="509973" y="5143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"/>
          <p:cNvSpPr/>
          <p:nvPr/>
        </p:nvSpPr>
        <p:spPr>
          <a:xfrm>
            <a:off x="1100137" y="4410790"/>
            <a:ext cx="831533" cy="500855"/>
          </a:xfrm>
          <a:custGeom>
            <a:avLst/>
            <a:gdLst/>
            <a:ahLst/>
            <a:cxnLst/>
            <a:rect l="0" t="0" r="0" b="0"/>
            <a:pathLst>
              <a:path w="831533" h="500855">
                <a:moveTo>
                  <a:pt x="0" y="184070"/>
                </a:moveTo>
                <a:lnTo>
                  <a:pt x="19312" y="164757"/>
                </a:lnTo>
                <a:lnTo>
                  <a:pt x="33031" y="153579"/>
                </a:lnTo>
                <a:lnTo>
                  <a:pt x="48970" y="140991"/>
                </a:lnTo>
                <a:lnTo>
                  <a:pt x="59230" y="132221"/>
                </a:lnTo>
                <a:lnTo>
                  <a:pt x="62346" y="128549"/>
                </a:lnTo>
                <a:lnTo>
                  <a:pt x="72429" y="113272"/>
                </a:lnTo>
                <a:lnTo>
                  <a:pt x="79815" y="104026"/>
                </a:lnTo>
                <a:lnTo>
                  <a:pt x="86832" y="91561"/>
                </a:lnTo>
                <a:lnTo>
                  <a:pt x="98599" y="78185"/>
                </a:lnTo>
                <a:lnTo>
                  <a:pt x="108274" y="65255"/>
                </a:lnTo>
                <a:lnTo>
                  <a:pt x="112188" y="59140"/>
                </a:lnTo>
                <a:lnTo>
                  <a:pt x="121616" y="49805"/>
                </a:lnTo>
                <a:lnTo>
                  <a:pt x="138640" y="36052"/>
                </a:lnTo>
                <a:lnTo>
                  <a:pt x="163449" y="21267"/>
                </a:lnTo>
                <a:lnTo>
                  <a:pt x="185850" y="9777"/>
                </a:lnTo>
                <a:lnTo>
                  <a:pt x="197218" y="6594"/>
                </a:lnTo>
                <a:lnTo>
                  <a:pt x="219407" y="2262"/>
                </a:lnTo>
                <a:lnTo>
                  <a:pt x="229139" y="0"/>
                </a:lnTo>
                <a:lnTo>
                  <a:pt x="250112" y="26"/>
                </a:lnTo>
                <a:lnTo>
                  <a:pt x="271181" y="2260"/>
                </a:lnTo>
                <a:lnTo>
                  <a:pt x="290070" y="3253"/>
                </a:lnTo>
                <a:lnTo>
                  <a:pt x="302910" y="6234"/>
                </a:lnTo>
                <a:lnTo>
                  <a:pt x="323113" y="15808"/>
                </a:lnTo>
                <a:lnTo>
                  <a:pt x="354972" y="31559"/>
                </a:lnTo>
                <a:lnTo>
                  <a:pt x="367633" y="42945"/>
                </a:lnTo>
                <a:lnTo>
                  <a:pt x="378658" y="55625"/>
                </a:lnTo>
                <a:lnTo>
                  <a:pt x="391171" y="70976"/>
                </a:lnTo>
                <a:lnTo>
                  <a:pt x="396036" y="79146"/>
                </a:lnTo>
                <a:lnTo>
                  <a:pt x="401184" y="88403"/>
                </a:lnTo>
                <a:lnTo>
                  <a:pt x="406904" y="103769"/>
                </a:lnTo>
                <a:lnTo>
                  <a:pt x="410399" y="116948"/>
                </a:lnTo>
                <a:lnTo>
                  <a:pt x="415127" y="129155"/>
                </a:lnTo>
                <a:lnTo>
                  <a:pt x="417863" y="140931"/>
                </a:lnTo>
                <a:lnTo>
                  <a:pt x="420032" y="152514"/>
                </a:lnTo>
                <a:lnTo>
                  <a:pt x="424171" y="164012"/>
                </a:lnTo>
                <a:lnTo>
                  <a:pt x="426645" y="178013"/>
                </a:lnTo>
                <a:lnTo>
                  <a:pt x="427305" y="185746"/>
                </a:lnTo>
                <a:lnTo>
                  <a:pt x="425498" y="199420"/>
                </a:lnTo>
                <a:lnTo>
                  <a:pt x="421520" y="211847"/>
                </a:lnTo>
                <a:lnTo>
                  <a:pt x="416577" y="223720"/>
                </a:lnTo>
                <a:lnTo>
                  <a:pt x="411206" y="235347"/>
                </a:lnTo>
                <a:lnTo>
                  <a:pt x="399996" y="258333"/>
                </a:lnTo>
                <a:lnTo>
                  <a:pt x="391771" y="272321"/>
                </a:lnTo>
                <a:lnTo>
                  <a:pt x="381765" y="287110"/>
                </a:lnTo>
                <a:lnTo>
                  <a:pt x="370969" y="300033"/>
                </a:lnTo>
                <a:lnTo>
                  <a:pt x="363517" y="308051"/>
                </a:lnTo>
                <a:lnTo>
                  <a:pt x="345078" y="327120"/>
                </a:lnTo>
                <a:lnTo>
                  <a:pt x="337685" y="336586"/>
                </a:lnTo>
                <a:lnTo>
                  <a:pt x="331803" y="345755"/>
                </a:lnTo>
                <a:lnTo>
                  <a:pt x="326930" y="354725"/>
                </a:lnTo>
                <a:lnTo>
                  <a:pt x="316434" y="367231"/>
                </a:lnTo>
                <a:lnTo>
                  <a:pt x="303515" y="378823"/>
                </a:lnTo>
                <a:lnTo>
                  <a:pt x="266923" y="414492"/>
                </a:lnTo>
                <a:lnTo>
                  <a:pt x="258967" y="424910"/>
                </a:lnTo>
                <a:lnTo>
                  <a:pt x="249134" y="438944"/>
                </a:lnTo>
                <a:lnTo>
                  <a:pt x="240187" y="451675"/>
                </a:lnTo>
                <a:lnTo>
                  <a:pt x="231504" y="464973"/>
                </a:lnTo>
                <a:lnTo>
                  <a:pt x="228631" y="468493"/>
                </a:lnTo>
                <a:lnTo>
                  <a:pt x="227668" y="471793"/>
                </a:lnTo>
                <a:lnTo>
                  <a:pt x="227979" y="474945"/>
                </a:lnTo>
                <a:lnTo>
                  <a:pt x="229911" y="480988"/>
                </a:lnTo>
                <a:lnTo>
                  <a:pt x="230770" y="486848"/>
                </a:lnTo>
                <a:lnTo>
                  <a:pt x="231952" y="488792"/>
                </a:lnTo>
                <a:lnTo>
                  <a:pt x="233692" y="490088"/>
                </a:lnTo>
                <a:lnTo>
                  <a:pt x="255584" y="499237"/>
                </a:lnTo>
                <a:lnTo>
                  <a:pt x="258972" y="499909"/>
                </a:lnTo>
                <a:lnTo>
                  <a:pt x="269803" y="500357"/>
                </a:lnTo>
                <a:lnTo>
                  <a:pt x="304697" y="500854"/>
                </a:lnTo>
                <a:lnTo>
                  <a:pt x="326004" y="499082"/>
                </a:lnTo>
                <a:lnTo>
                  <a:pt x="348781" y="495995"/>
                </a:lnTo>
                <a:lnTo>
                  <a:pt x="372538" y="492032"/>
                </a:lnTo>
                <a:lnTo>
                  <a:pt x="391234" y="489391"/>
                </a:lnTo>
                <a:lnTo>
                  <a:pt x="406555" y="487629"/>
                </a:lnTo>
                <a:lnTo>
                  <a:pt x="419627" y="486455"/>
                </a:lnTo>
                <a:lnTo>
                  <a:pt x="451931" y="482611"/>
                </a:lnTo>
                <a:lnTo>
                  <a:pt x="469880" y="480252"/>
                </a:lnTo>
                <a:lnTo>
                  <a:pt x="485656" y="477727"/>
                </a:lnTo>
                <a:lnTo>
                  <a:pt x="499983" y="475092"/>
                </a:lnTo>
                <a:lnTo>
                  <a:pt x="513345" y="472382"/>
                </a:lnTo>
                <a:lnTo>
                  <a:pt x="529872" y="469623"/>
                </a:lnTo>
                <a:lnTo>
                  <a:pt x="568556" y="464017"/>
                </a:lnTo>
                <a:lnTo>
                  <a:pt x="584777" y="462141"/>
                </a:lnTo>
                <a:lnTo>
                  <a:pt x="690454" y="452828"/>
                </a:lnTo>
                <a:lnTo>
                  <a:pt x="715173" y="451155"/>
                </a:lnTo>
                <a:lnTo>
                  <a:pt x="752830" y="450412"/>
                </a:lnTo>
                <a:lnTo>
                  <a:pt x="831532" y="4498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0"/>
          <p:cNvSpPr/>
          <p:nvPr/>
        </p:nvSpPr>
        <p:spPr>
          <a:xfrm>
            <a:off x="6878002" y="462915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1"/>
          <p:cNvSpPr/>
          <p:nvPr/>
        </p:nvSpPr>
        <p:spPr>
          <a:xfrm>
            <a:off x="7049452" y="4021694"/>
            <a:ext cx="34291" cy="7382"/>
          </a:xfrm>
          <a:custGeom>
            <a:avLst/>
            <a:gdLst/>
            <a:ahLst/>
            <a:cxnLst/>
            <a:rect l="0" t="0" r="0" b="0"/>
            <a:pathLst>
              <a:path w="34291" h="7382">
                <a:moveTo>
                  <a:pt x="34290" y="7381"/>
                </a:moveTo>
                <a:lnTo>
                  <a:pt x="25189" y="2830"/>
                </a:lnTo>
                <a:lnTo>
                  <a:pt x="21555" y="1489"/>
                </a:lnTo>
                <a:lnTo>
                  <a:pt x="18180" y="596"/>
                </a:lnTo>
                <a:lnTo>
                  <a:pt x="14978" y="0"/>
                </a:lnTo>
                <a:lnTo>
                  <a:pt x="11890" y="555"/>
                </a:lnTo>
                <a:lnTo>
                  <a:pt x="8879" y="1878"/>
                </a:lnTo>
                <a:lnTo>
                  <a:pt x="0" y="73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2"/>
          <p:cNvSpPr/>
          <p:nvPr/>
        </p:nvSpPr>
        <p:spPr>
          <a:xfrm>
            <a:off x="7092315" y="40205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3"/>
          <p:cNvSpPr/>
          <p:nvPr/>
        </p:nvSpPr>
        <p:spPr>
          <a:xfrm>
            <a:off x="7092315" y="40205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"/>
          <p:cNvSpPr/>
          <p:nvPr/>
        </p:nvSpPr>
        <p:spPr>
          <a:xfrm>
            <a:off x="7268567" y="3432935"/>
            <a:ext cx="37917" cy="21086"/>
          </a:xfrm>
          <a:custGeom>
            <a:avLst/>
            <a:gdLst/>
            <a:ahLst/>
            <a:cxnLst/>
            <a:rect l="0" t="0" r="0" b="0"/>
            <a:pathLst>
              <a:path w="37917" h="21086">
                <a:moveTo>
                  <a:pt x="12342" y="13210"/>
                </a:moveTo>
                <a:lnTo>
                  <a:pt x="12342" y="4990"/>
                </a:lnTo>
                <a:lnTo>
                  <a:pt x="13295" y="6777"/>
                </a:lnTo>
                <a:lnTo>
                  <a:pt x="16893" y="13843"/>
                </a:lnTo>
                <a:lnTo>
                  <a:pt x="19187" y="16490"/>
                </a:lnTo>
                <a:lnTo>
                  <a:pt x="21668" y="18254"/>
                </a:lnTo>
                <a:lnTo>
                  <a:pt x="24274" y="19430"/>
                </a:lnTo>
                <a:lnTo>
                  <a:pt x="26965" y="20214"/>
                </a:lnTo>
                <a:lnTo>
                  <a:pt x="29710" y="20737"/>
                </a:lnTo>
                <a:lnTo>
                  <a:pt x="32494" y="21085"/>
                </a:lnTo>
                <a:lnTo>
                  <a:pt x="34350" y="20365"/>
                </a:lnTo>
                <a:lnTo>
                  <a:pt x="35586" y="18932"/>
                </a:lnTo>
                <a:lnTo>
                  <a:pt x="36411" y="17024"/>
                </a:lnTo>
                <a:lnTo>
                  <a:pt x="36961" y="14801"/>
                </a:lnTo>
                <a:lnTo>
                  <a:pt x="37328" y="12365"/>
                </a:lnTo>
                <a:lnTo>
                  <a:pt x="37916" y="6163"/>
                </a:lnTo>
                <a:lnTo>
                  <a:pt x="36059" y="4702"/>
                </a:lnTo>
                <a:lnTo>
                  <a:pt x="32916" y="2776"/>
                </a:lnTo>
                <a:lnTo>
                  <a:pt x="28916" y="539"/>
                </a:lnTo>
                <a:lnTo>
                  <a:pt x="25297" y="0"/>
                </a:lnTo>
                <a:lnTo>
                  <a:pt x="21931" y="593"/>
                </a:lnTo>
                <a:lnTo>
                  <a:pt x="18735" y="1941"/>
                </a:lnTo>
                <a:lnTo>
                  <a:pt x="15651" y="2840"/>
                </a:lnTo>
                <a:lnTo>
                  <a:pt x="12643" y="3439"/>
                </a:lnTo>
                <a:lnTo>
                  <a:pt x="9686" y="3838"/>
                </a:lnTo>
                <a:lnTo>
                  <a:pt x="6761" y="4105"/>
                </a:lnTo>
                <a:lnTo>
                  <a:pt x="3859" y="4282"/>
                </a:lnTo>
                <a:lnTo>
                  <a:pt x="972" y="4400"/>
                </a:lnTo>
                <a:lnTo>
                  <a:pt x="0" y="5432"/>
                </a:lnTo>
                <a:lnTo>
                  <a:pt x="304" y="7072"/>
                </a:lnTo>
                <a:lnTo>
                  <a:pt x="3770" y="13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5"/>
          <p:cNvSpPr/>
          <p:nvPr/>
        </p:nvSpPr>
        <p:spPr>
          <a:xfrm>
            <a:off x="6603682" y="3429000"/>
            <a:ext cx="694374" cy="1783080"/>
          </a:xfrm>
          <a:custGeom>
            <a:avLst/>
            <a:gdLst/>
            <a:ahLst/>
            <a:cxnLst/>
            <a:rect l="0" t="0" r="0" b="0"/>
            <a:pathLst>
              <a:path w="694374" h="1783080">
                <a:moveTo>
                  <a:pt x="694373" y="0"/>
                </a:moveTo>
                <a:lnTo>
                  <a:pt x="694373" y="11931"/>
                </a:lnTo>
                <a:lnTo>
                  <a:pt x="689821" y="24702"/>
                </a:lnTo>
                <a:lnTo>
                  <a:pt x="660546" y="76694"/>
                </a:lnTo>
                <a:lnTo>
                  <a:pt x="640107" y="121681"/>
                </a:lnTo>
                <a:lnTo>
                  <a:pt x="619011" y="172422"/>
                </a:lnTo>
                <a:lnTo>
                  <a:pt x="597277" y="235572"/>
                </a:lnTo>
                <a:lnTo>
                  <a:pt x="583507" y="289173"/>
                </a:lnTo>
                <a:lnTo>
                  <a:pt x="571614" y="336732"/>
                </a:lnTo>
                <a:lnTo>
                  <a:pt x="554688" y="390030"/>
                </a:lnTo>
                <a:lnTo>
                  <a:pt x="538406" y="439204"/>
                </a:lnTo>
                <a:lnTo>
                  <a:pt x="519172" y="485607"/>
                </a:lnTo>
                <a:lnTo>
                  <a:pt x="499569" y="531461"/>
                </a:lnTo>
                <a:lnTo>
                  <a:pt x="481691" y="577208"/>
                </a:lnTo>
                <a:lnTo>
                  <a:pt x="465409" y="616054"/>
                </a:lnTo>
                <a:lnTo>
                  <a:pt x="448520" y="648624"/>
                </a:lnTo>
                <a:lnTo>
                  <a:pt x="431451" y="680923"/>
                </a:lnTo>
                <a:lnTo>
                  <a:pt x="414329" y="719174"/>
                </a:lnTo>
                <a:lnTo>
                  <a:pt x="397367" y="769827"/>
                </a:lnTo>
                <a:lnTo>
                  <a:pt x="382110" y="814519"/>
                </a:lnTo>
                <a:lnTo>
                  <a:pt x="362428" y="867259"/>
                </a:lnTo>
                <a:lnTo>
                  <a:pt x="344535" y="918705"/>
                </a:lnTo>
                <a:lnTo>
                  <a:pt x="329501" y="965556"/>
                </a:lnTo>
                <a:lnTo>
                  <a:pt x="317358" y="1011500"/>
                </a:lnTo>
                <a:lnTo>
                  <a:pt x="302918" y="1062806"/>
                </a:lnTo>
                <a:lnTo>
                  <a:pt x="277178" y="1154341"/>
                </a:lnTo>
                <a:lnTo>
                  <a:pt x="260033" y="1202572"/>
                </a:lnTo>
                <a:lnTo>
                  <a:pt x="246063" y="1234918"/>
                </a:lnTo>
                <a:lnTo>
                  <a:pt x="230705" y="1257759"/>
                </a:lnTo>
                <a:lnTo>
                  <a:pt x="220646" y="1271474"/>
                </a:lnTo>
                <a:lnTo>
                  <a:pt x="203886" y="1308642"/>
                </a:lnTo>
                <a:lnTo>
                  <a:pt x="182514" y="1356729"/>
                </a:lnTo>
                <a:lnTo>
                  <a:pt x="161076" y="1400531"/>
                </a:lnTo>
                <a:lnTo>
                  <a:pt x="141177" y="1445154"/>
                </a:lnTo>
                <a:lnTo>
                  <a:pt x="116434" y="1509742"/>
                </a:lnTo>
                <a:lnTo>
                  <a:pt x="101278" y="1543486"/>
                </a:lnTo>
                <a:lnTo>
                  <a:pt x="72130" y="1603716"/>
                </a:lnTo>
                <a:lnTo>
                  <a:pt x="53013" y="1647482"/>
                </a:lnTo>
                <a:lnTo>
                  <a:pt x="0" y="17830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6"/>
          <p:cNvSpPr/>
          <p:nvPr/>
        </p:nvSpPr>
        <p:spPr>
          <a:xfrm>
            <a:off x="7263765" y="2391727"/>
            <a:ext cx="720091" cy="1088709"/>
          </a:xfrm>
          <a:custGeom>
            <a:avLst/>
            <a:gdLst/>
            <a:ahLst/>
            <a:cxnLst/>
            <a:rect l="0" t="0" r="0" b="0"/>
            <a:pathLst>
              <a:path w="720091" h="1088709">
                <a:moveTo>
                  <a:pt x="0" y="1088708"/>
                </a:moveTo>
                <a:lnTo>
                  <a:pt x="0" y="1076776"/>
                </a:lnTo>
                <a:lnTo>
                  <a:pt x="952" y="1074085"/>
                </a:lnTo>
                <a:lnTo>
                  <a:pt x="17368" y="1047613"/>
                </a:lnTo>
                <a:lnTo>
                  <a:pt x="37365" y="1025677"/>
                </a:lnTo>
                <a:lnTo>
                  <a:pt x="45181" y="1016879"/>
                </a:lnTo>
                <a:lnTo>
                  <a:pt x="52739" y="1003470"/>
                </a:lnTo>
                <a:lnTo>
                  <a:pt x="55162" y="1000450"/>
                </a:lnTo>
                <a:lnTo>
                  <a:pt x="57854" y="994555"/>
                </a:lnTo>
                <a:lnTo>
                  <a:pt x="58571" y="991649"/>
                </a:lnTo>
                <a:lnTo>
                  <a:pt x="61909" y="985880"/>
                </a:lnTo>
                <a:lnTo>
                  <a:pt x="64133" y="983008"/>
                </a:lnTo>
                <a:lnTo>
                  <a:pt x="66603" y="977278"/>
                </a:lnTo>
                <a:lnTo>
                  <a:pt x="67262" y="974416"/>
                </a:lnTo>
                <a:lnTo>
                  <a:pt x="70534" y="968696"/>
                </a:lnTo>
                <a:lnTo>
                  <a:pt x="88436" y="946468"/>
                </a:lnTo>
                <a:lnTo>
                  <a:pt x="108765" y="920751"/>
                </a:lnTo>
                <a:lnTo>
                  <a:pt x="122820" y="905170"/>
                </a:lnTo>
                <a:lnTo>
                  <a:pt x="144206" y="875218"/>
                </a:lnTo>
                <a:lnTo>
                  <a:pt x="161246" y="853806"/>
                </a:lnTo>
                <a:lnTo>
                  <a:pt x="179645" y="831994"/>
                </a:lnTo>
                <a:lnTo>
                  <a:pt x="200545" y="796479"/>
                </a:lnTo>
                <a:lnTo>
                  <a:pt x="213850" y="774479"/>
                </a:lnTo>
                <a:lnTo>
                  <a:pt x="234288" y="751695"/>
                </a:lnTo>
                <a:lnTo>
                  <a:pt x="264366" y="709717"/>
                </a:lnTo>
                <a:lnTo>
                  <a:pt x="283541" y="686748"/>
                </a:lnTo>
                <a:lnTo>
                  <a:pt x="292070" y="677332"/>
                </a:lnTo>
                <a:lnTo>
                  <a:pt x="311329" y="643921"/>
                </a:lnTo>
                <a:lnTo>
                  <a:pt x="329504" y="613847"/>
                </a:lnTo>
                <a:lnTo>
                  <a:pt x="348375" y="583336"/>
                </a:lnTo>
                <a:lnTo>
                  <a:pt x="363114" y="557075"/>
                </a:lnTo>
                <a:lnTo>
                  <a:pt x="377570" y="529973"/>
                </a:lnTo>
                <a:lnTo>
                  <a:pt x="392893" y="501843"/>
                </a:lnTo>
                <a:lnTo>
                  <a:pt x="411688" y="475190"/>
                </a:lnTo>
                <a:lnTo>
                  <a:pt x="424135" y="458085"/>
                </a:lnTo>
                <a:lnTo>
                  <a:pt x="439839" y="423967"/>
                </a:lnTo>
                <a:lnTo>
                  <a:pt x="458286" y="393415"/>
                </a:lnTo>
                <a:lnTo>
                  <a:pt x="502415" y="326097"/>
                </a:lnTo>
                <a:lnTo>
                  <a:pt x="518328" y="299716"/>
                </a:lnTo>
                <a:lnTo>
                  <a:pt x="537749" y="268224"/>
                </a:lnTo>
                <a:lnTo>
                  <a:pt x="541379" y="261683"/>
                </a:lnTo>
                <a:lnTo>
                  <a:pt x="550492" y="251876"/>
                </a:lnTo>
                <a:lnTo>
                  <a:pt x="555590" y="247928"/>
                </a:lnTo>
                <a:lnTo>
                  <a:pt x="563794" y="238460"/>
                </a:lnTo>
                <a:lnTo>
                  <a:pt x="575377" y="220282"/>
                </a:lnTo>
                <a:lnTo>
                  <a:pt x="614029" y="157450"/>
                </a:lnTo>
                <a:lnTo>
                  <a:pt x="645329" y="109030"/>
                </a:lnTo>
                <a:lnTo>
                  <a:pt x="657866" y="90784"/>
                </a:lnTo>
                <a:lnTo>
                  <a:pt x="676878" y="65431"/>
                </a:lnTo>
                <a:lnTo>
                  <a:pt x="689137" y="50353"/>
                </a:lnTo>
                <a:lnTo>
                  <a:pt x="7200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"/>
          <p:cNvSpPr/>
          <p:nvPr/>
        </p:nvSpPr>
        <p:spPr>
          <a:xfrm>
            <a:off x="7340917" y="2276455"/>
            <a:ext cx="1572482" cy="2404131"/>
          </a:xfrm>
          <a:custGeom>
            <a:avLst/>
            <a:gdLst/>
            <a:ahLst/>
            <a:cxnLst/>
            <a:rect l="0" t="0" r="0" b="0"/>
            <a:pathLst>
              <a:path w="1572482" h="2404131">
                <a:moveTo>
                  <a:pt x="0" y="2404130"/>
                </a:moveTo>
                <a:lnTo>
                  <a:pt x="19312" y="2384817"/>
                </a:lnTo>
                <a:lnTo>
                  <a:pt x="33031" y="2378719"/>
                </a:lnTo>
                <a:lnTo>
                  <a:pt x="76810" y="2363212"/>
                </a:lnTo>
                <a:lnTo>
                  <a:pt x="130391" y="2349673"/>
                </a:lnTo>
                <a:lnTo>
                  <a:pt x="170715" y="2339205"/>
                </a:lnTo>
                <a:lnTo>
                  <a:pt x="204779" y="2333047"/>
                </a:lnTo>
                <a:lnTo>
                  <a:pt x="247788" y="2319674"/>
                </a:lnTo>
                <a:lnTo>
                  <a:pt x="328569" y="2296427"/>
                </a:lnTo>
                <a:lnTo>
                  <a:pt x="427970" y="2268631"/>
                </a:lnTo>
                <a:lnTo>
                  <a:pt x="521776" y="2241321"/>
                </a:lnTo>
                <a:lnTo>
                  <a:pt x="623230" y="2214603"/>
                </a:lnTo>
                <a:lnTo>
                  <a:pt x="737640" y="2185837"/>
                </a:lnTo>
                <a:lnTo>
                  <a:pt x="786627" y="2174396"/>
                </a:lnTo>
                <a:lnTo>
                  <a:pt x="964455" y="2136551"/>
                </a:lnTo>
                <a:lnTo>
                  <a:pt x="1006813" y="2126138"/>
                </a:lnTo>
                <a:lnTo>
                  <a:pt x="1047866" y="2115161"/>
                </a:lnTo>
                <a:lnTo>
                  <a:pt x="1094328" y="2099435"/>
                </a:lnTo>
                <a:lnTo>
                  <a:pt x="1114608" y="2090118"/>
                </a:lnTo>
                <a:lnTo>
                  <a:pt x="1123398" y="2084229"/>
                </a:lnTo>
                <a:lnTo>
                  <a:pt x="1125169" y="2081325"/>
                </a:lnTo>
                <a:lnTo>
                  <a:pt x="1125398" y="2078436"/>
                </a:lnTo>
                <a:lnTo>
                  <a:pt x="1124598" y="2075558"/>
                </a:lnTo>
                <a:lnTo>
                  <a:pt x="1121168" y="2069820"/>
                </a:lnTo>
                <a:lnTo>
                  <a:pt x="1118920" y="2066957"/>
                </a:lnTo>
                <a:lnTo>
                  <a:pt x="1115517" y="2065048"/>
                </a:lnTo>
                <a:lnTo>
                  <a:pt x="1060788" y="2046707"/>
                </a:lnTo>
                <a:lnTo>
                  <a:pt x="1030058" y="2039252"/>
                </a:lnTo>
                <a:lnTo>
                  <a:pt x="988251" y="2035668"/>
                </a:lnTo>
                <a:lnTo>
                  <a:pt x="841775" y="2023727"/>
                </a:lnTo>
                <a:lnTo>
                  <a:pt x="800261" y="2021940"/>
                </a:lnTo>
                <a:lnTo>
                  <a:pt x="653146" y="2018473"/>
                </a:lnTo>
                <a:lnTo>
                  <a:pt x="525009" y="2011791"/>
                </a:lnTo>
                <a:lnTo>
                  <a:pt x="483845" y="2008777"/>
                </a:lnTo>
                <a:lnTo>
                  <a:pt x="443325" y="2001087"/>
                </a:lnTo>
                <a:lnTo>
                  <a:pt x="403091" y="1988780"/>
                </a:lnTo>
                <a:lnTo>
                  <a:pt x="341138" y="1966697"/>
                </a:lnTo>
                <a:lnTo>
                  <a:pt x="322749" y="1956985"/>
                </a:lnTo>
                <a:lnTo>
                  <a:pt x="307274" y="1947272"/>
                </a:lnTo>
                <a:lnTo>
                  <a:pt x="290871" y="1939779"/>
                </a:lnTo>
                <a:lnTo>
                  <a:pt x="276596" y="1928194"/>
                </a:lnTo>
                <a:lnTo>
                  <a:pt x="260390" y="1908146"/>
                </a:lnTo>
                <a:lnTo>
                  <a:pt x="256461" y="1902024"/>
                </a:lnTo>
                <a:lnTo>
                  <a:pt x="246380" y="1870654"/>
                </a:lnTo>
                <a:lnTo>
                  <a:pt x="245392" y="1849847"/>
                </a:lnTo>
                <a:lnTo>
                  <a:pt x="246463" y="1840298"/>
                </a:lnTo>
                <a:lnTo>
                  <a:pt x="257812" y="1814448"/>
                </a:lnTo>
                <a:lnTo>
                  <a:pt x="283081" y="1775384"/>
                </a:lnTo>
                <a:lnTo>
                  <a:pt x="327559" y="1718823"/>
                </a:lnTo>
                <a:lnTo>
                  <a:pt x="370760" y="1674579"/>
                </a:lnTo>
                <a:lnTo>
                  <a:pt x="411903" y="1641020"/>
                </a:lnTo>
                <a:lnTo>
                  <a:pt x="453578" y="1611580"/>
                </a:lnTo>
                <a:lnTo>
                  <a:pt x="490515" y="1587065"/>
                </a:lnTo>
                <a:lnTo>
                  <a:pt x="529474" y="1562835"/>
                </a:lnTo>
                <a:lnTo>
                  <a:pt x="686999" y="1469459"/>
                </a:lnTo>
                <a:lnTo>
                  <a:pt x="731101" y="1444843"/>
                </a:lnTo>
                <a:lnTo>
                  <a:pt x="788801" y="1414853"/>
                </a:lnTo>
                <a:lnTo>
                  <a:pt x="837306" y="1392633"/>
                </a:lnTo>
                <a:lnTo>
                  <a:pt x="877913" y="1375456"/>
                </a:lnTo>
                <a:lnTo>
                  <a:pt x="915012" y="1358296"/>
                </a:lnTo>
                <a:lnTo>
                  <a:pt x="978550" y="1324949"/>
                </a:lnTo>
                <a:lnTo>
                  <a:pt x="1058866" y="1287182"/>
                </a:lnTo>
                <a:lnTo>
                  <a:pt x="1096905" y="1267896"/>
                </a:lnTo>
                <a:lnTo>
                  <a:pt x="1144370" y="1240804"/>
                </a:lnTo>
                <a:lnTo>
                  <a:pt x="1171664" y="1219865"/>
                </a:lnTo>
                <a:lnTo>
                  <a:pt x="1187158" y="1202548"/>
                </a:lnTo>
                <a:lnTo>
                  <a:pt x="1197869" y="1194453"/>
                </a:lnTo>
                <a:lnTo>
                  <a:pt x="1201487" y="1190009"/>
                </a:lnTo>
                <a:lnTo>
                  <a:pt x="1203898" y="1185141"/>
                </a:lnTo>
                <a:lnTo>
                  <a:pt x="1207530" y="1175604"/>
                </a:lnTo>
                <a:lnTo>
                  <a:pt x="1212320" y="1168191"/>
                </a:lnTo>
                <a:lnTo>
                  <a:pt x="1213026" y="1164880"/>
                </a:lnTo>
                <a:lnTo>
                  <a:pt x="1212544" y="1161721"/>
                </a:lnTo>
                <a:lnTo>
                  <a:pt x="1211271" y="1158662"/>
                </a:lnTo>
                <a:lnTo>
                  <a:pt x="1208274" y="1141970"/>
                </a:lnTo>
                <a:lnTo>
                  <a:pt x="1206519" y="1139780"/>
                </a:lnTo>
                <a:lnTo>
                  <a:pt x="1176659" y="1123724"/>
                </a:lnTo>
                <a:lnTo>
                  <a:pt x="1132523" y="1109650"/>
                </a:lnTo>
                <a:lnTo>
                  <a:pt x="1123632" y="1106803"/>
                </a:lnTo>
                <a:lnTo>
                  <a:pt x="1090895" y="1103640"/>
                </a:lnTo>
                <a:lnTo>
                  <a:pt x="1070164" y="1102797"/>
                </a:lnTo>
                <a:lnTo>
                  <a:pt x="899910" y="1087957"/>
                </a:lnTo>
                <a:lnTo>
                  <a:pt x="850447" y="1082816"/>
                </a:lnTo>
                <a:lnTo>
                  <a:pt x="813662" y="1078437"/>
                </a:lnTo>
                <a:lnTo>
                  <a:pt x="785330" y="1074564"/>
                </a:lnTo>
                <a:lnTo>
                  <a:pt x="759773" y="1071983"/>
                </a:lnTo>
                <a:lnTo>
                  <a:pt x="713597" y="1069114"/>
                </a:lnTo>
                <a:lnTo>
                  <a:pt x="668319" y="1062949"/>
                </a:lnTo>
                <a:lnTo>
                  <a:pt x="620845" y="1052081"/>
                </a:lnTo>
                <a:lnTo>
                  <a:pt x="607401" y="1049792"/>
                </a:lnTo>
                <a:lnTo>
                  <a:pt x="595076" y="1045599"/>
                </a:lnTo>
                <a:lnTo>
                  <a:pt x="585789" y="1040561"/>
                </a:lnTo>
                <a:lnTo>
                  <a:pt x="581978" y="1037884"/>
                </a:lnTo>
                <a:lnTo>
                  <a:pt x="579438" y="1035147"/>
                </a:lnTo>
                <a:lnTo>
                  <a:pt x="577745" y="1032369"/>
                </a:lnTo>
                <a:lnTo>
                  <a:pt x="576616" y="1029565"/>
                </a:lnTo>
                <a:lnTo>
                  <a:pt x="570476" y="1021068"/>
                </a:lnTo>
                <a:lnTo>
                  <a:pt x="568912" y="1017268"/>
                </a:lnTo>
                <a:lnTo>
                  <a:pt x="567175" y="1007967"/>
                </a:lnTo>
                <a:lnTo>
                  <a:pt x="567664" y="1003772"/>
                </a:lnTo>
                <a:lnTo>
                  <a:pt x="568943" y="1000023"/>
                </a:lnTo>
                <a:lnTo>
                  <a:pt x="581441" y="977343"/>
                </a:lnTo>
                <a:lnTo>
                  <a:pt x="590523" y="966410"/>
                </a:lnTo>
                <a:lnTo>
                  <a:pt x="634412" y="933100"/>
                </a:lnTo>
                <a:lnTo>
                  <a:pt x="693074" y="893141"/>
                </a:lnTo>
                <a:lnTo>
                  <a:pt x="737543" y="863180"/>
                </a:lnTo>
                <a:lnTo>
                  <a:pt x="793474" y="832781"/>
                </a:lnTo>
                <a:lnTo>
                  <a:pt x="835868" y="809699"/>
                </a:lnTo>
                <a:lnTo>
                  <a:pt x="930496" y="768592"/>
                </a:lnTo>
                <a:lnTo>
                  <a:pt x="1016004" y="732814"/>
                </a:lnTo>
                <a:lnTo>
                  <a:pt x="1137012" y="684039"/>
                </a:lnTo>
                <a:lnTo>
                  <a:pt x="1175515" y="666806"/>
                </a:lnTo>
                <a:lnTo>
                  <a:pt x="1211054" y="654186"/>
                </a:lnTo>
                <a:lnTo>
                  <a:pt x="1249446" y="637365"/>
                </a:lnTo>
                <a:lnTo>
                  <a:pt x="1324399" y="601412"/>
                </a:lnTo>
                <a:lnTo>
                  <a:pt x="1350101" y="586550"/>
                </a:lnTo>
                <a:lnTo>
                  <a:pt x="1354410" y="582810"/>
                </a:lnTo>
                <a:lnTo>
                  <a:pt x="1357283" y="579364"/>
                </a:lnTo>
                <a:lnTo>
                  <a:pt x="1363866" y="569963"/>
                </a:lnTo>
                <a:lnTo>
                  <a:pt x="1366444" y="566990"/>
                </a:lnTo>
                <a:lnTo>
                  <a:pt x="1368163" y="564054"/>
                </a:lnTo>
                <a:lnTo>
                  <a:pt x="1370072" y="558253"/>
                </a:lnTo>
                <a:lnTo>
                  <a:pt x="1369628" y="555373"/>
                </a:lnTo>
                <a:lnTo>
                  <a:pt x="1364614" y="543906"/>
                </a:lnTo>
                <a:lnTo>
                  <a:pt x="1364084" y="541046"/>
                </a:lnTo>
                <a:lnTo>
                  <a:pt x="1360958" y="535327"/>
                </a:lnTo>
                <a:lnTo>
                  <a:pt x="1351189" y="523895"/>
                </a:lnTo>
                <a:lnTo>
                  <a:pt x="1338354" y="515322"/>
                </a:lnTo>
                <a:lnTo>
                  <a:pt x="1325391" y="512147"/>
                </a:lnTo>
                <a:lnTo>
                  <a:pt x="1317934" y="511301"/>
                </a:lnTo>
                <a:lnTo>
                  <a:pt x="1276685" y="497206"/>
                </a:lnTo>
                <a:lnTo>
                  <a:pt x="1208041" y="481280"/>
                </a:lnTo>
                <a:lnTo>
                  <a:pt x="1163653" y="475427"/>
                </a:lnTo>
                <a:lnTo>
                  <a:pt x="1110587" y="469651"/>
                </a:lnTo>
                <a:lnTo>
                  <a:pt x="1064776" y="463909"/>
                </a:lnTo>
                <a:lnTo>
                  <a:pt x="1029811" y="460722"/>
                </a:lnTo>
                <a:lnTo>
                  <a:pt x="980871" y="458676"/>
                </a:lnTo>
                <a:lnTo>
                  <a:pt x="928092" y="451453"/>
                </a:lnTo>
                <a:lnTo>
                  <a:pt x="918765" y="450835"/>
                </a:lnTo>
                <a:lnTo>
                  <a:pt x="900783" y="445069"/>
                </a:lnTo>
                <a:lnTo>
                  <a:pt x="879675" y="436192"/>
                </a:lnTo>
                <a:lnTo>
                  <a:pt x="875056" y="434946"/>
                </a:lnTo>
                <a:lnTo>
                  <a:pt x="867387" y="431022"/>
                </a:lnTo>
                <a:lnTo>
                  <a:pt x="864008" y="428642"/>
                </a:lnTo>
                <a:lnTo>
                  <a:pt x="861755" y="426103"/>
                </a:lnTo>
                <a:lnTo>
                  <a:pt x="860253" y="423458"/>
                </a:lnTo>
                <a:lnTo>
                  <a:pt x="859253" y="420742"/>
                </a:lnTo>
                <a:lnTo>
                  <a:pt x="859538" y="417978"/>
                </a:lnTo>
                <a:lnTo>
                  <a:pt x="860680" y="415184"/>
                </a:lnTo>
                <a:lnTo>
                  <a:pt x="866839" y="406700"/>
                </a:lnTo>
                <a:lnTo>
                  <a:pt x="869357" y="403855"/>
                </a:lnTo>
                <a:lnTo>
                  <a:pt x="902368" y="382182"/>
                </a:lnTo>
                <a:lnTo>
                  <a:pt x="950057" y="361864"/>
                </a:lnTo>
                <a:lnTo>
                  <a:pt x="990094" y="340618"/>
                </a:lnTo>
                <a:lnTo>
                  <a:pt x="1046029" y="319172"/>
                </a:lnTo>
                <a:lnTo>
                  <a:pt x="1082730" y="303322"/>
                </a:lnTo>
                <a:lnTo>
                  <a:pt x="1122245" y="287432"/>
                </a:lnTo>
                <a:lnTo>
                  <a:pt x="1196958" y="258145"/>
                </a:lnTo>
                <a:lnTo>
                  <a:pt x="1228503" y="246716"/>
                </a:lnTo>
                <a:lnTo>
                  <a:pt x="1313347" y="218989"/>
                </a:lnTo>
                <a:lnTo>
                  <a:pt x="1358469" y="201248"/>
                </a:lnTo>
                <a:lnTo>
                  <a:pt x="1395966" y="183926"/>
                </a:lnTo>
                <a:lnTo>
                  <a:pt x="1433748" y="166729"/>
                </a:lnTo>
                <a:lnTo>
                  <a:pt x="1475104" y="147029"/>
                </a:lnTo>
                <a:lnTo>
                  <a:pt x="1518094" y="123873"/>
                </a:lnTo>
                <a:lnTo>
                  <a:pt x="1554807" y="98345"/>
                </a:lnTo>
                <a:lnTo>
                  <a:pt x="1562563" y="89334"/>
                </a:lnTo>
                <a:lnTo>
                  <a:pt x="1571480" y="74355"/>
                </a:lnTo>
                <a:lnTo>
                  <a:pt x="1572481" y="68944"/>
                </a:lnTo>
                <a:lnTo>
                  <a:pt x="1572196" y="63432"/>
                </a:lnTo>
                <a:lnTo>
                  <a:pt x="1571053" y="57852"/>
                </a:lnTo>
                <a:lnTo>
                  <a:pt x="1568386" y="53179"/>
                </a:lnTo>
                <a:lnTo>
                  <a:pt x="1560344" y="45448"/>
                </a:lnTo>
                <a:lnTo>
                  <a:pt x="1545105" y="35740"/>
                </a:lnTo>
                <a:lnTo>
                  <a:pt x="1534121" y="32300"/>
                </a:lnTo>
                <a:lnTo>
                  <a:pt x="1522890" y="29818"/>
                </a:lnTo>
                <a:lnTo>
                  <a:pt x="1476249" y="17776"/>
                </a:lnTo>
                <a:lnTo>
                  <a:pt x="1438113" y="12251"/>
                </a:lnTo>
                <a:lnTo>
                  <a:pt x="1352882" y="942"/>
                </a:lnTo>
                <a:lnTo>
                  <a:pt x="1325785" y="0"/>
                </a:lnTo>
                <a:lnTo>
                  <a:pt x="1294384" y="324"/>
                </a:lnTo>
                <a:lnTo>
                  <a:pt x="1230602" y="2271"/>
                </a:lnTo>
                <a:lnTo>
                  <a:pt x="1131570" y="38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8"/>
          <p:cNvSpPr/>
          <p:nvPr/>
        </p:nvSpPr>
        <p:spPr>
          <a:xfrm>
            <a:off x="7923847" y="1971675"/>
            <a:ext cx="488634" cy="540068"/>
          </a:xfrm>
          <a:custGeom>
            <a:avLst/>
            <a:gdLst/>
            <a:ahLst/>
            <a:cxnLst/>
            <a:rect l="0" t="0" r="0" b="0"/>
            <a:pathLst>
              <a:path w="488634" h="540068">
                <a:moveTo>
                  <a:pt x="0" y="540067"/>
                </a:moveTo>
                <a:lnTo>
                  <a:pt x="7382" y="525305"/>
                </a:lnTo>
                <a:lnTo>
                  <a:pt x="12771" y="519077"/>
                </a:lnTo>
                <a:lnTo>
                  <a:pt x="20282" y="503751"/>
                </a:lnTo>
                <a:lnTo>
                  <a:pt x="24950" y="492996"/>
                </a:lnTo>
                <a:lnTo>
                  <a:pt x="32679" y="478507"/>
                </a:lnTo>
                <a:lnTo>
                  <a:pt x="38336" y="468892"/>
                </a:lnTo>
                <a:lnTo>
                  <a:pt x="42474" y="458124"/>
                </a:lnTo>
                <a:lnTo>
                  <a:pt x="52166" y="445091"/>
                </a:lnTo>
                <a:lnTo>
                  <a:pt x="68270" y="424831"/>
                </a:lnTo>
                <a:lnTo>
                  <a:pt x="80507" y="410111"/>
                </a:lnTo>
                <a:lnTo>
                  <a:pt x="95292" y="393929"/>
                </a:lnTo>
                <a:lnTo>
                  <a:pt x="112803" y="375945"/>
                </a:lnTo>
                <a:lnTo>
                  <a:pt x="127339" y="355425"/>
                </a:lnTo>
                <a:lnTo>
                  <a:pt x="140415" y="340846"/>
                </a:lnTo>
                <a:lnTo>
                  <a:pt x="172944" y="307472"/>
                </a:lnTo>
                <a:lnTo>
                  <a:pt x="181971" y="297374"/>
                </a:lnTo>
                <a:lnTo>
                  <a:pt x="194541" y="281073"/>
                </a:lnTo>
                <a:lnTo>
                  <a:pt x="203303" y="267479"/>
                </a:lnTo>
                <a:lnTo>
                  <a:pt x="206972" y="261187"/>
                </a:lnTo>
                <a:lnTo>
                  <a:pt x="216130" y="251655"/>
                </a:lnTo>
                <a:lnTo>
                  <a:pt x="226550" y="243292"/>
                </a:lnTo>
                <a:lnTo>
                  <a:pt x="237532" y="233224"/>
                </a:lnTo>
                <a:lnTo>
                  <a:pt x="251302" y="217320"/>
                </a:lnTo>
                <a:lnTo>
                  <a:pt x="258975" y="207745"/>
                </a:lnTo>
                <a:lnTo>
                  <a:pt x="270040" y="192026"/>
                </a:lnTo>
                <a:lnTo>
                  <a:pt x="279086" y="178690"/>
                </a:lnTo>
                <a:lnTo>
                  <a:pt x="289455" y="166412"/>
                </a:lnTo>
                <a:lnTo>
                  <a:pt x="299651" y="156661"/>
                </a:lnTo>
                <a:lnTo>
                  <a:pt x="351219" y="110108"/>
                </a:lnTo>
                <a:lnTo>
                  <a:pt x="368505" y="93704"/>
                </a:lnTo>
                <a:lnTo>
                  <a:pt x="385712" y="76889"/>
                </a:lnTo>
                <a:lnTo>
                  <a:pt x="396207" y="67451"/>
                </a:lnTo>
                <a:lnTo>
                  <a:pt x="420566" y="46806"/>
                </a:lnTo>
                <a:lnTo>
                  <a:pt x="430873" y="38824"/>
                </a:lnTo>
                <a:lnTo>
                  <a:pt x="439648" y="32550"/>
                </a:lnTo>
                <a:lnTo>
                  <a:pt x="454480" y="22086"/>
                </a:lnTo>
                <a:lnTo>
                  <a:pt x="467421" y="11086"/>
                </a:lnTo>
                <a:lnTo>
                  <a:pt x="476982" y="4927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9"/>
          <p:cNvSpPr/>
          <p:nvPr/>
        </p:nvSpPr>
        <p:spPr>
          <a:xfrm>
            <a:off x="6183629" y="5049202"/>
            <a:ext cx="462916" cy="788671"/>
          </a:xfrm>
          <a:custGeom>
            <a:avLst/>
            <a:gdLst/>
            <a:ahLst/>
            <a:cxnLst/>
            <a:rect l="0" t="0" r="0" b="0"/>
            <a:pathLst>
              <a:path w="462916" h="788671">
                <a:moveTo>
                  <a:pt x="462915" y="0"/>
                </a:moveTo>
                <a:lnTo>
                  <a:pt x="458365" y="0"/>
                </a:lnTo>
                <a:lnTo>
                  <a:pt x="457024" y="953"/>
                </a:lnTo>
                <a:lnTo>
                  <a:pt x="456130" y="2540"/>
                </a:lnTo>
                <a:lnTo>
                  <a:pt x="455137" y="6844"/>
                </a:lnTo>
                <a:lnTo>
                  <a:pt x="453626" y="16527"/>
                </a:lnTo>
                <a:lnTo>
                  <a:pt x="447569" y="36647"/>
                </a:lnTo>
                <a:lnTo>
                  <a:pt x="439742" y="58801"/>
                </a:lnTo>
                <a:lnTo>
                  <a:pt x="432343" y="72244"/>
                </a:lnTo>
                <a:lnTo>
                  <a:pt x="428775" y="82260"/>
                </a:lnTo>
                <a:lnTo>
                  <a:pt x="416978" y="99258"/>
                </a:lnTo>
                <a:lnTo>
                  <a:pt x="409162" y="111743"/>
                </a:lnTo>
                <a:lnTo>
                  <a:pt x="399063" y="132598"/>
                </a:lnTo>
                <a:lnTo>
                  <a:pt x="387164" y="150413"/>
                </a:lnTo>
                <a:lnTo>
                  <a:pt x="377606" y="164265"/>
                </a:lnTo>
                <a:lnTo>
                  <a:pt x="368741" y="177894"/>
                </a:lnTo>
                <a:lnTo>
                  <a:pt x="357542" y="193044"/>
                </a:lnTo>
                <a:lnTo>
                  <a:pt x="344699" y="213091"/>
                </a:lnTo>
                <a:lnTo>
                  <a:pt x="331826" y="236931"/>
                </a:lnTo>
                <a:lnTo>
                  <a:pt x="306976" y="286203"/>
                </a:lnTo>
                <a:lnTo>
                  <a:pt x="292961" y="311669"/>
                </a:lnTo>
                <a:lnTo>
                  <a:pt x="178235" y="515026"/>
                </a:lnTo>
                <a:lnTo>
                  <a:pt x="111336" y="626628"/>
                </a:lnTo>
                <a:lnTo>
                  <a:pt x="90417" y="659687"/>
                </a:lnTo>
                <a:lnTo>
                  <a:pt x="72661" y="686489"/>
                </a:lnTo>
                <a:lnTo>
                  <a:pt x="57013" y="709119"/>
                </a:lnTo>
                <a:lnTo>
                  <a:pt x="45629" y="726111"/>
                </a:lnTo>
                <a:lnTo>
                  <a:pt x="37087" y="739344"/>
                </a:lnTo>
                <a:lnTo>
                  <a:pt x="24103" y="759127"/>
                </a:lnTo>
                <a:lnTo>
                  <a:pt x="17974" y="767070"/>
                </a:lnTo>
                <a:lnTo>
                  <a:pt x="0" y="788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7) 2x+3y&lt;6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29"/>
          <p:cNvSpPr/>
          <p:nvPr/>
        </p:nvSpPr>
        <p:spPr>
          <a:xfrm>
            <a:off x="560069" y="2537460"/>
            <a:ext cx="222886" cy="308611"/>
          </a:xfrm>
          <a:custGeom>
            <a:avLst/>
            <a:gdLst/>
            <a:ahLst/>
            <a:cxnLst/>
            <a:rect l="0" t="0" r="0" b="0"/>
            <a:pathLst>
              <a:path w="222886" h="308611">
                <a:moveTo>
                  <a:pt x="0" y="0"/>
                </a:moveTo>
                <a:lnTo>
                  <a:pt x="4551" y="4551"/>
                </a:lnTo>
                <a:lnTo>
                  <a:pt x="5892" y="7796"/>
                </a:lnTo>
                <a:lnTo>
                  <a:pt x="7381" y="16482"/>
                </a:lnTo>
                <a:lnTo>
                  <a:pt x="8731" y="20513"/>
                </a:lnTo>
                <a:lnTo>
                  <a:pt x="12771" y="27532"/>
                </a:lnTo>
                <a:lnTo>
                  <a:pt x="17741" y="33826"/>
                </a:lnTo>
                <a:lnTo>
                  <a:pt x="20400" y="36838"/>
                </a:lnTo>
                <a:lnTo>
                  <a:pt x="23125" y="41704"/>
                </a:lnTo>
                <a:lnTo>
                  <a:pt x="25894" y="47805"/>
                </a:lnTo>
                <a:lnTo>
                  <a:pt x="28693" y="54730"/>
                </a:lnTo>
                <a:lnTo>
                  <a:pt x="31511" y="60299"/>
                </a:lnTo>
                <a:lnTo>
                  <a:pt x="40029" y="73640"/>
                </a:lnTo>
                <a:lnTo>
                  <a:pt x="42878" y="78621"/>
                </a:lnTo>
                <a:lnTo>
                  <a:pt x="45731" y="83846"/>
                </a:lnTo>
                <a:lnTo>
                  <a:pt x="49537" y="88282"/>
                </a:lnTo>
                <a:lnTo>
                  <a:pt x="53980" y="92192"/>
                </a:lnTo>
                <a:lnTo>
                  <a:pt x="58847" y="95751"/>
                </a:lnTo>
                <a:lnTo>
                  <a:pt x="63044" y="100029"/>
                </a:lnTo>
                <a:lnTo>
                  <a:pt x="66794" y="104786"/>
                </a:lnTo>
                <a:lnTo>
                  <a:pt x="70247" y="109862"/>
                </a:lnTo>
                <a:lnTo>
                  <a:pt x="81704" y="128203"/>
                </a:lnTo>
                <a:lnTo>
                  <a:pt x="88759" y="139761"/>
                </a:lnTo>
                <a:lnTo>
                  <a:pt x="102035" y="156991"/>
                </a:lnTo>
                <a:lnTo>
                  <a:pt x="119459" y="178003"/>
                </a:lnTo>
                <a:lnTo>
                  <a:pt x="155011" y="219130"/>
                </a:lnTo>
                <a:lnTo>
                  <a:pt x="177161" y="243758"/>
                </a:lnTo>
                <a:lnTo>
                  <a:pt x="183830" y="252993"/>
                </a:lnTo>
                <a:lnTo>
                  <a:pt x="188276" y="261054"/>
                </a:lnTo>
                <a:lnTo>
                  <a:pt x="191240" y="268334"/>
                </a:lnTo>
                <a:lnTo>
                  <a:pt x="196073" y="276044"/>
                </a:lnTo>
                <a:lnTo>
                  <a:pt x="202153" y="284042"/>
                </a:lnTo>
                <a:lnTo>
                  <a:pt x="222885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"/>
          <p:cNvSpPr/>
          <p:nvPr/>
        </p:nvSpPr>
        <p:spPr>
          <a:xfrm>
            <a:off x="500062" y="2571750"/>
            <a:ext cx="368618" cy="342901"/>
          </a:xfrm>
          <a:custGeom>
            <a:avLst/>
            <a:gdLst/>
            <a:ahLst/>
            <a:cxnLst/>
            <a:rect l="0" t="0" r="0" b="0"/>
            <a:pathLst>
              <a:path w="368618" h="342901">
                <a:moveTo>
                  <a:pt x="368617" y="0"/>
                </a:moveTo>
                <a:lnTo>
                  <a:pt x="364067" y="9101"/>
                </a:lnTo>
                <a:lnTo>
                  <a:pt x="360821" y="12735"/>
                </a:lnTo>
                <a:lnTo>
                  <a:pt x="352135" y="19312"/>
                </a:lnTo>
                <a:lnTo>
                  <a:pt x="347151" y="24305"/>
                </a:lnTo>
                <a:lnTo>
                  <a:pt x="341924" y="30490"/>
                </a:lnTo>
                <a:lnTo>
                  <a:pt x="336535" y="37472"/>
                </a:lnTo>
                <a:lnTo>
                  <a:pt x="328006" y="47769"/>
                </a:lnTo>
                <a:lnTo>
                  <a:pt x="324398" y="51848"/>
                </a:lnTo>
                <a:lnTo>
                  <a:pt x="316278" y="59331"/>
                </a:lnTo>
                <a:lnTo>
                  <a:pt x="292015" y="80344"/>
                </a:lnTo>
                <a:lnTo>
                  <a:pt x="191141" y="164026"/>
                </a:lnTo>
                <a:lnTo>
                  <a:pt x="180767" y="173168"/>
                </a:lnTo>
                <a:lnTo>
                  <a:pt x="164161" y="188406"/>
                </a:lnTo>
                <a:lnTo>
                  <a:pt x="150430" y="201528"/>
                </a:lnTo>
                <a:lnTo>
                  <a:pt x="143149" y="207695"/>
                </a:lnTo>
                <a:lnTo>
                  <a:pt x="135438" y="213710"/>
                </a:lnTo>
                <a:lnTo>
                  <a:pt x="127439" y="219626"/>
                </a:lnTo>
                <a:lnTo>
                  <a:pt x="120202" y="226427"/>
                </a:lnTo>
                <a:lnTo>
                  <a:pt x="113472" y="233819"/>
                </a:lnTo>
                <a:lnTo>
                  <a:pt x="107081" y="241604"/>
                </a:lnTo>
                <a:lnTo>
                  <a:pt x="101867" y="248699"/>
                </a:lnTo>
                <a:lnTo>
                  <a:pt x="97439" y="255334"/>
                </a:lnTo>
                <a:lnTo>
                  <a:pt x="93534" y="261663"/>
                </a:lnTo>
                <a:lnTo>
                  <a:pt x="87121" y="268739"/>
                </a:lnTo>
                <a:lnTo>
                  <a:pt x="79036" y="276314"/>
                </a:lnTo>
                <a:lnTo>
                  <a:pt x="69835" y="284222"/>
                </a:lnTo>
                <a:lnTo>
                  <a:pt x="60844" y="292351"/>
                </a:lnTo>
                <a:lnTo>
                  <a:pt x="43234" y="309004"/>
                </a:lnTo>
                <a:lnTo>
                  <a:pt x="36443" y="314587"/>
                </a:lnTo>
                <a:lnTo>
                  <a:pt x="26357" y="320791"/>
                </a:lnTo>
                <a:lnTo>
                  <a:pt x="15324" y="328835"/>
                </a:lnTo>
                <a:lnTo>
                  <a:pt x="4015" y="33913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"/>
          <p:cNvSpPr/>
          <p:nvPr/>
        </p:nvSpPr>
        <p:spPr>
          <a:xfrm>
            <a:off x="1044258" y="2546032"/>
            <a:ext cx="21590" cy="1517334"/>
          </a:xfrm>
          <a:custGeom>
            <a:avLst/>
            <a:gdLst/>
            <a:ahLst/>
            <a:cxnLst/>
            <a:rect l="0" t="0" r="0" b="0"/>
            <a:pathLst>
              <a:path w="21590" h="1517334">
                <a:moveTo>
                  <a:pt x="21589" y="0"/>
                </a:moveTo>
                <a:lnTo>
                  <a:pt x="21589" y="663992"/>
                </a:lnTo>
                <a:lnTo>
                  <a:pt x="19049" y="721510"/>
                </a:lnTo>
                <a:lnTo>
                  <a:pt x="15698" y="788348"/>
                </a:lnTo>
                <a:lnTo>
                  <a:pt x="14208" y="837105"/>
                </a:lnTo>
                <a:lnTo>
                  <a:pt x="12299" y="1053155"/>
                </a:lnTo>
                <a:lnTo>
                  <a:pt x="5259" y="1259659"/>
                </a:lnTo>
                <a:lnTo>
                  <a:pt x="4806" y="1290733"/>
                </a:lnTo>
                <a:lnTo>
                  <a:pt x="3733" y="1311022"/>
                </a:lnTo>
                <a:lnTo>
                  <a:pt x="0" y="1361504"/>
                </a:lnTo>
                <a:lnTo>
                  <a:pt x="247" y="1398545"/>
                </a:lnTo>
                <a:lnTo>
                  <a:pt x="1646" y="1412424"/>
                </a:lnTo>
                <a:lnTo>
                  <a:pt x="2578" y="1423581"/>
                </a:lnTo>
                <a:lnTo>
                  <a:pt x="3200" y="1432924"/>
                </a:lnTo>
                <a:lnTo>
                  <a:pt x="3615" y="1441057"/>
                </a:lnTo>
                <a:lnTo>
                  <a:pt x="4280" y="1479582"/>
                </a:lnTo>
                <a:lnTo>
                  <a:pt x="4371" y="1494522"/>
                </a:lnTo>
                <a:lnTo>
                  <a:pt x="5348" y="1499268"/>
                </a:lnTo>
                <a:lnTo>
                  <a:pt x="6952" y="1502432"/>
                </a:lnTo>
                <a:lnTo>
                  <a:pt x="8973" y="1504541"/>
                </a:lnTo>
                <a:lnTo>
                  <a:pt x="10321" y="1506900"/>
                </a:lnTo>
                <a:lnTo>
                  <a:pt x="11219" y="1509425"/>
                </a:lnTo>
                <a:lnTo>
                  <a:pt x="13016" y="15173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"/>
          <p:cNvSpPr/>
          <p:nvPr/>
        </p:nvSpPr>
        <p:spPr>
          <a:xfrm>
            <a:off x="1228860" y="2623185"/>
            <a:ext cx="243251" cy="428219"/>
          </a:xfrm>
          <a:custGeom>
            <a:avLst/>
            <a:gdLst/>
            <a:ahLst/>
            <a:cxnLst/>
            <a:rect l="0" t="0" r="0" b="0"/>
            <a:pathLst>
              <a:path w="243251" h="428219">
                <a:moveTo>
                  <a:pt x="17009" y="0"/>
                </a:moveTo>
                <a:lnTo>
                  <a:pt x="10166" y="12735"/>
                </a:lnTo>
                <a:lnTo>
                  <a:pt x="3340" y="22400"/>
                </a:lnTo>
                <a:lnTo>
                  <a:pt x="1409" y="28370"/>
                </a:lnTo>
                <a:lnTo>
                  <a:pt x="322" y="41638"/>
                </a:lnTo>
                <a:lnTo>
                  <a:pt x="68" y="52160"/>
                </a:lnTo>
                <a:lnTo>
                  <a:pt x="0" y="57633"/>
                </a:lnTo>
                <a:lnTo>
                  <a:pt x="907" y="62235"/>
                </a:lnTo>
                <a:lnTo>
                  <a:pt x="5783" y="74214"/>
                </a:lnTo>
                <a:lnTo>
                  <a:pt x="7257" y="84101"/>
                </a:lnTo>
                <a:lnTo>
                  <a:pt x="7651" y="92262"/>
                </a:lnTo>
                <a:lnTo>
                  <a:pt x="8088" y="114030"/>
                </a:lnTo>
                <a:lnTo>
                  <a:pt x="9156" y="123645"/>
                </a:lnTo>
                <a:lnTo>
                  <a:pt x="10822" y="131960"/>
                </a:lnTo>
                <a:lnTo>
                  <a:pt x="12884" y="139408"/>
                </a:lnTo>
                <a:lnTo>
                  <a:pt x="16164" y="147231"/>
                </a:lnTo>
                <a:lnTo>
                  <a:pt x="20256" y="155304"/>
                </a:lnTo>
                <a:lnTo>
                  <a:pt x="24889" y="163543"/>
                </a:lnTo>
                <a:lnTo>
                  <a:pt x="28930" y="169989"/>
                </a:lnTo>
                <a:lnTo>
                  <a:pt x="35960" y="179690"/>
                </a:lnTo>
                <a:lnTo>
                  <a:pt x="42259" y="187177"/>
                </a:lnTo>
                <a:lnTo>
                  <a:pt x="45273" y="190507"/>
                </a:lnTo>
                <a:lnTo>
                  <a:pt x="48234" y="192727"/>
                </a:lnTo>
                <a:lnTo>
                  <a:pt x="54065" y="195194"/>
                </a:lnTo>
                <a:lnTo>
                  <a:pt x="59831" y="196290"/>
                </a:lnTo>
                <a:lnTo>
                  <a:pt x="62702" y="196582"/>
                </a:lnTo>
                <a:lnTo>
                  <a:pt x="66521" y="195825"/>
                </a:lnTo>
                <a:lnTo>
                  <a:pt x="70972" y="194367"/>
                </a:lnTo>
                <a:lnTo>
                  <a:pt x="75845" y="192443"/>
                </a:lnTo>
                <a:lnTo>
                  <a:pt x="80045" y="191160"/>
                </a:lnTo>
                <a:lnTo>
                  <a:pt x="87253" y="189735"/>
                </a:lnTo>
                <a:lnTo>
                  <a:pt x="91461" y="188402"/>
                </a:lnTo>
                <a:lnTo>
                  <a:pt x="96171" y="186561"/>
                </a:lnTo>
                <a:lnTo>
                  <a:pt x="101217" y="184382"/>
                </a:lnTo>
                <a:lnTo>
                  <a:pt x="105533" y="181024"/>
                </a:lnTo>
                <a:lnTo>
                  <a:pt x="112868" y="172212"/>
                </a:lnTo>
                <a:lnTo>
                  <a:pt x="119303" y="164486"/>
                </a:lnTo>
                <a:lnTo>
                  <a:pt x="125338" y="156925"/>
                </a:lnTo>
                <a:lnTo>
                  <a:pt x="131196" y="147214"/>
                </a:lnTo>
                <a:lnTo>
                  <a:pt x="136974" y="136548"/>
                </a:lnTo>
                <a:lnTo>
                  <a:pt x="139848" y="131037"/>
                </a:lnTo>
                <a:lnTo>
                  <a:pt x="143670" y="126410"/>
                </a:lnTo>
                <a:lnTo>
                  <a:pt x="148122" y="122373"/>
                </a:lnTo>
                <a:lnTo>
                  <a:pt x="152995" y="118730"/>
                </a:lnTo>
                <a:lnTo>
                  <a:pt x="157197" y="114395"/>
                </a:lnTo>
                <a:lnTo>
                  <a:pt x="164405" y="104500"/>
                </a:lnTo>
                <a:lnTo>
                  <a:pt x="168244" y="93752"/>
                </a:lnTo>
                <a:lnTo>
                  <a:pt x="169950" y="81672"/>
                </a:lnTo>
                <a:lnTo>
                  <a:pt x="170405" y="74450"/>
                </a:lnTo>
                <a:lnTo>
                  <a:pt x="170708" y="66778"/>
                </a:lnTo>
                <a:lnTo>
                  <a:pt x="171863" y="59759"/>
                </a:lnTo>
                <a:lnTo>
                  <a:pt x="175685" y="46879"/>
                </a:lnTo>
                <a:lnTo>
                  <a:pt x="178020" y="34805"/>
                </a:lnTo>
                <a:lnTo>
                  <a:pt x="178642" y="28918"/>
                </a:lnTo>
                <a:lnTo>
                  <a:pt x="178105" y="24041"/>
                </a:lnTo>
                <a:lnTo>
                  <a:pt x="176794" y="19837"/>
                </a:lnTo>
                <a:lnTo>
                  <a:pt x="173750" y="12626"/>
                </a:lnTo>
                <a:lnTo>
                  <a:pt x="171635" y="1850"/>
                </a:lnTo>
                <a:lnTo>
                  <a:pt x="175960" y="9650"/>
                </a:lnTo>
                <a:lnTo>
                  <a:pt x="177269" y="15958"/>
                </a:lnTo>
                <a:lnTo>
                  <a:pt x="178142" y="23973"/>
                </a:lnTo>
                <a:lnTo>
                  <a:pt x="178724" y="33127"/>
                </a:lnTo>
                <a:lnTo>
                  <a:pt x="181016" y="43040"/>
                </a:lnTo>
                <a:lnTo>
                  <a:pt x="184450" y="53458"/>
                </a:lnTo>
                <a:lnTo>
                  <a:pt x="188644" y="64213"/>
                </a:lnTo>
                <a:lnTo>
                  <a:pt x="191440" y="73289"/>
                </a:lnTo>
                <a:lnTo>
                  <a:pt x="193304" y="81244"/>
                </a:lnTo>
                <a:lnTo>
                  <a:pt x="194547" y="88453"/>
                </a:lnTo>
                <a:lnTo>
                  <a:pt x="196328" y="96116"/>
                </a:lnTo>
                <a:lnTo>
                  <a:pt x="198467" y="104082"/>
                </a:lnTo>
                <a:lnTo>
                  <a:pt x="200847" y="112250"/>
                </a:lnTo>
                <a:lnTo>
                  <a:pt x="217847" y="182907"/>
                </a:lnTo>
                <a:lnTo>
                  <a:pt x="227873" y="229882"/>
                </a:lnTo>
                <a:lnTo>
                  <a:pt x="238873" y="288458"/>
                </a:lnTo>
                <a:lnTo>
                  <a:pt x="242071" y="306605"/>
                </a:lnTo>
                <a:lnTo>
                  <a:pt x="243250" y="322513"/>
                </a:lnTo>
                <a:lnTo>
                  <a:pt x="243084" y="336929"/>
                </a:lnTo>
                <a:lnTo>
                  <a:pt x="242021" y="350349"/>
                </a:lnTo>
                <a:lnTo>
                  <a:pt x="240360" y="362153"/>
                </a:lnTo>
                <a:lnTo>
                  <a:pt x="238300" y="372880"/>
                </a:lnTo>
                <a:lnTo>
                  <a:pt x="235974" y="382889"/>
                </a:lnTo>
                <a:lnTo>
                  <a:pt x="232518" y="390514"/>
                </a:lnTo>
                <a:lnTo>
                  <a:pt x="228309" y="396550"/>
                </a:lnTo>
                <a:lnTo>
                  <a:pt x="215824" y="409596"/>
                </a:lnTo>
                <a:lnTo>
                  <a:pt x="212418" y="413081"/>
                </a:lnTo>
                <a:lnTo>
                  <a:pt x="209194" y="415405"/>
                </a:lnTo>
                <a:lnTo>
                  <a:pt x="203072" y="417987"/>
                </a:lnTo>
                <a:lnTo>
                  <a:pt x="199154" y="419628"/>
                </a:lnTo>
                <a:lnTo>
                  <a:pt x="194637" y="421674"/>
                </a:lnTo>
                <a:lnTo>
                  <a:pt x="189720" y="423991"/>
                </a:lnTo>
                <a:lnTo>
                  <a:pt x="184537" y="425535"/>
                </a:lnTo>
                <a:lnTo>
                  <a:pt x="179177" y="426565"/>
                </a:lnTo>
                <a:lnTo>
                  <a:pt x="173699" y="427252"/>
                </a:lnTo>
                <a:lnTo>
                  <a:pt x="168142" y="427709"/>
                </a:lnTo>
                <a:lnTo>
                  <a:pt x="162532" y="428014"/>
                </a:lnTo>
                <a:lnTo>
                  <a:pt x="156887" y="428218"/>
                </a:lnTo>
                <a:lnTo>
                  <a:pt x="152171" y="427401"/>
                </a:lnTo>
                <a:lnTo>
                  <a:pt x="148075" y="425904"/>
                </a:lnTo>
                <a:lnTo>
                  <a:pt x="140983" y="422653"/>
                </a:lnTo>
                <a:lnTo>
                  <a:pt x="134656" y="421208"/>
                </a:lnTo>
                <a:lnTo>
                  <a:pt x="130683" y="419870"/>
                </a:lnTo>
                <a:lnTo>
                  <a:pt x="126130" y="418026"/>
                </a:lnTo>
                <a:lnTo>
                  <a:pt x="121189" y="415844"/>
                </a:lnTo>
                <a:lnTo>
                  <a:pt x="116942" y="413437"/>
                </a:lnTo>
                <a:lnTo>
                  <a:pt x="109684" y="408222"/>
                </a:lnTo>
                <a:lnTo>
                  <a:pt x="105463" y="405498"/>
                </a:lnTo>
                <a:lnTo>
                  <a:pt x="100743" y="402729"/>
                </a:lnTo>
                <a:lnTo>
                  <a:pt x="95692" y="399931"/>
                </a:lnTo>
                <a:lnTo>
                  <a:pt x="91372" y="397113"/>
                </a:lnTo>
                <a:lnTo>
                  <a:pt x="84032" y="391442"/>
                </a:lnTo>
                <a:lnTo>
                  <a:pt x="81694" y="388596"/>
                </a:lnTo>
                <a:lnTo>
                  <a:pt x="80135" y="385746"/>
                </a:lnTo>
                <a:lnTo>
                  <a:pt x="79095" y="382894"/>
                </a:lnTo>
                <a:lnTo>
                  <a:pt x="75401" y="377185"/>
                </a:lnTo>
                <a:lnTo>
                  <a:pt x="68444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"/>
          <p:cNvSpPr/>
          <p:nvPr/>
        </p:nvSpPr>
        <p:spPr>
          <a:xfrm>
            <a:off x="269349" y="3128962"/>
            <a:ext cx="1748046" cy="42864"/>
          </a:xfrm>
          <a:custGeom>
            <a:avLst/>
            <a:gdLst/>
            <a:ahLst/>
            <a:cxnLst/>
            <a:rect l="0" t="0" r="0" b="0"/>
            <a:pathLst>
              <a:path w="1748046" h="42864">
                <a:moveTo>
                  <a:pt x="24973" y="8573"/>
                </a:moveTo>
                <a:lnTo>
                  <a:pt x="6770" y="8573"/>
                </a:lnTo>
                <a:lnTo>
                  <a:pt x="2360" y="7620"/>
                </a:lnTo>
                <a:lnTo>
                  <a:pt x="373" y="6033"/>
                </a:lnTo>
                <a:lnTo>
                  <a:pt x="0" y="4022"/>
                </a:lnTo>
                <a:lnTo>
                  <a:pt x="704" y="2681"/>
                </a:lnTo>
                <a:lnTo>
                  <a:pt x="2126" y="1787"/>
                </a:lnTo>
                <a:lnTo>
                  <a:pt x="6246" y="795"/>
                </a:lnTo>
                <a:lnTo>
                  <a:pt x="49672" y="157"/>
                </a:lnTo>
                <a:lnTo>
                  <a:pt x="637042" y="0"/>
                </a:lnTo>
                <a:lnTo>
                  <a:pt x="667334" y="953"/>
                </a:lnTo>
                <a:lnTo>
                  <a:pt x="739092" y="4551"/>
                </a:lnTo>
                <a:lnTo>
                  <a:pt x="1384978" y="22959"/>
                </a:lnTo>
                <a:lnTo>
                  <a:pt x="1596517" y="32610"/>
                </a:lnTo>
                <a:lnTo>
                  <a:pt x="1618452" y="34122"/>
                </a:lnTo>
                <a:lnTo>
                  <a:pt x="1638790" y="36083"/>
                </a:lnTo>
                <a:lnTo>
                  <a:pt x="1658063" y="38343"/>
                </a:lnTo>
                <a:lnTo>
                  <a:pt x="1673770" y="39850"/>
                </a:lnTo>
                <a:lnTo>
                  <a:pt x="1687099" y="40854"/>
                </a:lnTo>
                <a:lnTo>
                  <a:pt x="1708575" y="41970"/>
                </a:lnTo>
                <a:lnTo>
                  <a:pt x="1748045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"/>
          <p:cNvSpPr/>
          <p:nvPr/>
        </p:nvSpPr>
        <p:spPr>
          <a:xfrm>
            <a:off x="388619" y="3223260"/>
            <a:ext cx="17146" cy="300038"/>
          </a:xfrm>
          <a:custGeom>
            <a:avLst/>
            <a:gdLst/>
            <a:ahLst/>
            <a:cxnLst/>
            <a:rect l="0" t="0" r="0" b="0"/>
            <a:pathLst>
              <a:path w="17146" h="300038">
                <a:moveTo>
                  <a:pt x="0" y="0"/>
                </a:moveTo>
                <a:lnTo>
                  <a:pt x="4551" y="4551"/>
                </a:lnTo>
                <a:lnTo>
                  <a:pt x="4939" y="5891"/>
                </a:lnTo>
                <a:lnTo>
                  <a:pt x="4245" y="6785"/>
                </a:lnTo>
                <a:lnTo>
                  <a:pt x="2831" y="7380"/>
                </a:lnTo>
                <a:lnTo>
                  <a:pt x="1887" y="8730"/>
                </a:lnTo>
                <a:lnTo>
                  <a:pt x="1258" y="10583"/>
                </a:lnTo>
                <a:lnTo>
                  <a:pt x="839" y="12770"/>
                </a:lnTo>
                <a:lnTo>
                  <a:pt x="559" y="17086"/>
                </a:lnTo>
                <a:lnTo>
                  <a:pt x="249" y="29501"/>
                </a:lnTo>
                <a:lnTo>
                  <a:pt x="49" y="54687"/>
                </a:lnTo>
                <a:lnTo>
                  <a:pt x="1" y="175267"/>
                </a:lnTo>
                <a:lnTo>
                  <a:pt x="953" y="181615"/>
                </a:lnTo>
                <a:lnTo>
                  <a:pt x="2541" y="187751"/>
                </a:lnTo>
                <a:lnTo>
                  <a:pt x="4551" y="193748"/>
                </a:lnTo>
                <a:lnTo>
                  <a:pt x="5892" y="199650"/>
                </a:lnTo>
                <a:lnTo>
                  <a:pt x="6786" y="205490"/>
                </a:lnTo>
                <a:lnTo>
                  <a:pt x="7381" y="211288"/>
                </a:lnTo>
                <a:lnTo>
                  <a:pt x="7779" y="217059"/>
                </a:lnTo>
                <a:lnTo>
                  <a:pt x="8043" y="222811"/>
                </a:lnTo>
                <a:lnTo>
                  <a:pt x="8338" y="234282"/>
                </a:lnTo>
                <a:lnTo>
                  <a:pt x="8468" y="245730"/>
                </a:lnTo>
                <a:lnTo>
                  <a:pt x="9456" y="250498"/>
                </a:lnTo>
                <a:lnTo>
                  <a:pt x="11066" y="254628"/>
                </a:lnTo>
                <a:lnTo>
                  <a:pt x="13093" y="258335"/>
                </a:lnTo>
                <a:lnTo>
                  <a:pt x="14444" y="261758"/>
                </a:lnTo>
                <a:lnTo>
                  <a:pt x="15344" y="264992"/>
                </a:lnTo>
                <a:lnTo>
                  <a:pt x="15945" y="268102"/>
                </a:lnTo>
                <a:lnTo>
                  <a:pt x="16345" y="272079"/>
                </a:lnTo>
                <a:lnTo>
                  <a:pt x="16612" y="276636"/>
                </a:lnTo>
                <a:lnTo>
                  <a:pt x="16908" y="285826"/>
                </a:lnTo>
                <a:lnTo>
                  <a:pt x="17145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"/>
          <p:cNvSpPr/>
          <p:nvPr/>
        </p:nvSpPr>
        <p:spPr>
          <a:xfrm>
            <a:off x="568642" y="345471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"/>
          <p:cNvSpPr/>
          <p:nvPr/>
        </p:nvSpPr>
        <p:spPr>
          <a:xfrm>
            <a:off x="628686" y="3283267"/>
            <a:ext cx="272452" cy="330357"/>
          </a:xfrm>
          <a:custGeom>
            <a:avLst/>
            <a:gdLst/>
            <a:ahLst/>
            <a:cxnLst/>
            <a:rect l="0" t="0" r="0" b="0"/>
            <a:pathLst>
              <a:path w="272452" h="330357">
                <a:moveTo>
                  <a:pt x="205703" y="0"/>
                </a:moveTo>
                <a:lnTo>
                  <a:pt x="192051" y="0"/>
                </a:lnTo>
                <a:lnTo>
                  <a:pt x="185172" y="953"/>
                </a:lnTo>
                <a:lnTo>
                  <a:pt x="177728" y="2540"/>
                </a:lnTo>
                <a:lnTo>
                  <a:pt x="169908" y="4551"/>
                </a:lnTo>
                <a:lnTo>
                  <a:pt x="162790" y="5891"/>
                </a:lnTo>
                <a:lnTo>
                  <a:pt x="156139" y="6785"/>
                </a:lnTo>
                <a:lnTo>
                  <a:pt x="149801" y="7381"/>
                </a:lnTo>
                <a:lnTo>
                  <a:pt x="144622" y="7778"/>
                </a:lnTo>
                <a:lnTo>
                  <a:pt x="136329" y="8220"/>
                </a:lnTo>
                <a:lnTo>
                  <a:pt x="126928" y="8416"/>
                </a:lnTo>
                <a:lnTo>
                  <a:pt x="50331" y="8572"/>
                </a:lnTo>
                <a:lnTo>
                  <a:pt x="44972" y="9525"/>
                </a:lnTo>
                <a:lnTo>
                  <a:pt x="38541" y="11112"/>
                </a:lnTo>
                <a:lnTo>
                  <a:pt x="31397" y="13123"/>
                </a:lnTo>
                <a:lnTo>
                  <a:pt x="25682" y="14464"/>
                </a:lnTo>
                <a:lnTo>
                  <a:pt x="20919" y="15358"/>
                </a:lnTo>
                <a:lnTo>
                  <a:pt x="16791" y="15954"/>
                </a:lnTo>
                <a:lnTo>
                  <a:pt x="14039" y="17303"/>
                </a:lnTo>
                <a:lnTo>
                  <a:pt x="12205" y="19156"/>
                </a:lnTo>
                <a:lnTo>
                  <a:pt x="9214" y="23754"/>
                </a:lnTo>
                <a:lnTo>
                  <a:pt x="4710" y="28972"/>
                </a:lnTo>
                <a:lnTo>
                  <a:pt x="3128" y="31698"/>
                </a:lnTo>
                <a:lnTo>
                  <a:pt x="1370" y="37265"/>
                </a:lnTo>
                <a:lnTo>
                  <a:pt x="901" y="42941"/>
                </a:lnTo>
                <a:lnTo>
                  <a:pt x="589" y="50535"/>
                </a:lnTo>
                <a:lnTo>
                  <a:pt x="149" y="74346"/>
                </a:lnTo>
                <a:lnTo>
                  <a:pt x="0" y="94907"/>
                </a:lnTo>
                <a:lnTo>
                  <a:pt x="940" y="100419"/>
                </a:lnTo>
                <a:lnTo>
                  <a:pt x="2520" y="106951"/>
                </a:lnTo>
                <a:lnTo>
                  <a:pt x="4525" y="114163"/>
                </a:lnTo>
                <a:lnTo>
                  <a:pt x="6814" y="119924"/>
                </a:lnTo>
                <a:lnTo>
                  <a:pt x="11898" y="128865"/>
                </a:lnTo>
                <a:lnTo>
                  <a:pt x="17333" y="138553"/>
                </a:lnTo>
                <a:lnTo>
                  <a:pt x="21971" y="148257"/>
                </a:lnTo>
                <a:lnTo>
                  <a:pt x="24032" y="155744"/>
                </a:lnTo>
                <a:lnTo>
                  <a:pt x="25534" y="158122"/>
                </a:lnTo>
                <a:lnTo>
                  <a:pt x="27488" y="159707"/>
                </a:lnTo>
                <a:lnTo>
                  <a:pt x="29743" y="160764"/>
                </a:lnTo>
                <a:lnTo>
                  <a:pt x="34789" y="161938"/>
                </a:lnTo>
                <a:lnTo>
                  <a:pt x="37468" y="162252"/>
                </a:lnTo>
                <a:lnTo>
                  <a:pt x="43064" y="160555"/>
                </a:lnTo>
                <a:lnTo>
                  <a:pt x="50605" y="157519"/>
                </a:lnTo>
                <a:lnTo>
                  <a:pt x="59442" y="153590"/>
                </a:lnTo>
                <a:lnTo>
                  <a:pt x="66286" y="150019"/>
                </a:lnTo>
                <a:lnTo>
                  <a:pt x="71801" y="146685"/>
                </a:lnTo>
                <a:lnTo>
                  <a:pt x="76430" y="143510"/>
                </a:lnTo>
                <a:lnTo>
                  <a:pt x="81421" y="140441"/>
                </a:lnTo>
                <a:lnTo>
                  <a:pt x="86654" y="137442"/>
                </a:lnTo>
                <a:lnTo>
                  <a:pt x="92047" y="134491"/>
                </a:lnTo>
                <a:lnTo>
                  <a:pt x="98500" y="131571"/>
                </a:lnTo>
                <a:lnTo>
                  <a:pt x="105659" y="128671"/>
                </a:lnTo>
                <a:lnTo>
                  <a:pt x="113290" y="125786"/>
                </a:lnTo>
                <a:lnTo>
                  <a:pt x="119329" y="123863"/>
                </a:lnTo>
                <a:lnTo>
                  <a:pt x="124308" y="122580"/>
                </a:lnTo>
                <a:lnTo>
                  <a:pt x="128580" y="121725"/>
                </a:lnTo>
                <a:lnTo>
                  <a:pt x="134285" y="121155"/>
                </a:lnTo>
                <a:lnTo>
                  <a:pt x="140946" y="120775"/>
                </a:lnTo>
                <a:lnTo>
                  <a:pt x="155015" y="120353"/>
                </a:lnTo>
                <a:lnTo>
                  <a:pt x="167618" y="120165"/>
                </a:lnTo>
                <a:lnTo>
                  <a:pt x="173645" y="121067"/>
                </a:lnTo>
                <a:lnTo>
                  <a:pt x="179569" y="122622"/>
                </a:lnTo>
                <a:lnTo>
                  <a:pt x="185423" y="124611"/>
                </a:lnTo>
                <a:lnTo>
                  <a:pt x="191231" y="125936"/>
                </a:lnTo>
                <a:lnTo>
                  <a:pt x="197007" y="126820"/>
                </a:lnTo>
                <a:lnTo>
                  <a:pt x="202764" y="127409"/>
                </a:lnTo>
                <a:lnTo>
                  <a:pt x="207554" y="128754"/>
                </a:lnTo>
                <a:lnTo>
                  <a:pt x="215416" y="132789"/>
                </a:lnTo>
                <a:lnTo>
                  <a:pt x="219798" y="135199"/>
                </a:lnTo>
                <a:lnTo>
                  <a:pt x="229748" y="140416"/>
                </a:lnTo>
                <a:lnTo>
                  <a:pt x="235068" y="145998"/>
                </a:lnTo>
                <a:lnTo>
                  <a:pt x="240520" y="153530"/>
                </a:lnTo>
                <a:lnTo>
                  <a:pt x="246059" y="162361"/>
                </a:lnTo>
                <a:lnTo>
                  <a:pt x="250705" y="171105"/>
                </a:lnTo>
                <a:lnTo>
                  <a:pt x="254754" y="179793"/>
                </a:lnTo>
                <a:lnTo>
                  <a:pt x="258407" y="188442"/>
                </a:lnTo>
                <a:lnTo>
                  <a:pt x="265005" y="203132"/>
                </a:lnTo>
                <a:lnTo>
                  <a:pt x="268097" y="209717"/>
                </a:lnTo>
                <a:lnTo>
                  <a:pt x="270160" y="216011"/>
                </a:lnTo>
                <a:lnTo>
                  <a:pt x="271534" y="222112"/>
                </a:lnTo>
                <a:lnTo>
                  <a:pt x="272451" y="228085"/>
                </a:lnTo>
                <a:lnTo>
                  <a:pt x="272109" y="235877"/>
                </a:lnTo>
                <a:lnTo>
                  <a:pt x="270929" y="244881"/>
                </a:lnTo>
                <a:lnTo>
                  <a:pt x="269190" y="254694"/>
                </a:lnTo>
                <a:lnTo>
                  <a:pt x="267078" y="263141"/>
                </a:lnTo>
                <a:lnTo>
                  <a:pt x="264717" y="270677"/>
                </a:lnTo>
                <a:lnTo>
                  <a:pt x="262191" y="277607"/>
                </a:lnTo>
                <a:lnTo>
                  <a:pt x="256844" y="287846"/>
                </a:lnTo>
                <a:lnTo>
                  <a:pt x="251293" y="295571"/>
                </a:lnTo>
                <a:lnTo>
                  <a:pt x="245650" y="302180"/>
                </a:lnTo>
                <a:lnTo>
                  <a:pt x="237428" y="308292"/>
                </a:lnTo>
                <a:lnTo>
                  <a:pt x="232568" y="311256"/>
                </a:lnTo>
                <a:lnTo>
                  <a:pt x="227423" y="314184"/>
                </a:lnTo>
                <a:lnTo>
                  <a:pt x="216627" y="319977"/>
                </a:lnTo>
                <a:lnTo>
                  <a:pt x="211081" y="321904"/>
                </a:lnTo>
                <a:lnTo>
                  <a:pt x="205478" y="323187"/>
                </a:lnTo>
                <a:lnTo>
                  <a:pt x="199838" y="324043"/>
                </a:lnTo>
                <a:lnTo>
                  <a:pt x="195126" y="325566"/>
                </a:lnTo>
                <a:lnTo>
                  <a:pt x="187350" y="329799"/>
                </a:lnTo>
                <a:lnTo>
                  <a:pt x="182990" y="330356"/>
                </a:lnTo>
                <a:lnTo>
                  <a:pt x="178179" y="329775"/>
                </a:lnTo>
                <a:lnTo>
                  <a:pt x="173066" y="328435"/>
                </a:lnTo>
                <a:lnTo>
                  <a:pt x="154686" y="324406"/>
                </a:lnTo>
                <a:lnTo>
                  <a:pt x="126834" y="318610"/>
                </a:lnTo>
                <a:lnTo>
                  <a:pt x="122644" y="318134"/>
                </a:lnTo>
                <a:lnTo>
                  <a:pt x="117945" y="317817"/>
                </a:lnTo>
                <a:lnTo>
                  <a:pt x="108597" y="317464"/>
                </a:lnTo>
                <a:lnTo>
                  <a:pt x="94261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"/>
          <p:cNvSpPr/>
          <p:nvPr/>
        </p:nvSpPr>
        <p:spPr>
          <a:xfrm>
            <a:off x="514749" y="3703787"/>
            <a:ext cx="293376" cy="333817"/>
          </a:xfrm>
          <a:custGeom>
            <a:avLst/>
            <a:gdLst/>
            <a:ahLst/>
            <a:cxnLst/>
            <a:rect l="0" t="0" r="0" b="0"/>
            <a:pathLst>
              <a:path w="293376" h="333817">
                <a:moveTo>
                  <a:pt x="11030" y="25250"/>
                </a:moveTo>
                <a:lnTo>
                  <a:pt x="1929" y="25250"/>
                </a:lnTo>
                <a:lnTo>
                  <a:pt x="200" y="24297"/>
                </a:lnTo>
                <a:lnTo>
                  <a:pt x="0" y="22710"/>
                </a:lnTo>
                <a:lnTo>
                  <a:pt x="819" y="20700"/>
                </a:lnTo>
                <a:lnTo>
                  <a:pt x="2318" y="19358"/>
                </a:lnTo>
                <a:lnTo>
                  <a:pt x="4270" y="18465"/>
                </a:lnTo>
                <a:lnTo>
                  <a:pt x="6523" y="17869"/>
                </a:lnTo>
                <a:lnTo>
                  <a:pt x="11567" y="14667"/>
                </a:lnTo>
                <a:lnTo>
                  <a:pt x="14246" y="12480"/>
                </a:lnTo>
                <a:lnTo>
                  <a:pt x="20794" y="10069"/>
                </a:lnTo>
                <a:lnTo>
                  <a:pt x="29922" y="7509"/>
                </a:lnTo>
                <a:lnTo>
                  <a:pt x="40770" y="4850"/>
                </a:lnTo>
                <a:lnTo>
                  <a:pt x="50859" y="3078"/>
                </a:lnTo>
                <a:lnTo>
                  <a:pt x="60443" y="1896"/>
                </a:lnTo>
                <a:lnTo>
                  <a:pt x="69690" y="1108"/>
                </a:lnTo>
                <a:lnTo>
                  <a:pt x="78712" y="583"/>
                </a:lnTo>
                <a:lnTo>
                  <a:pt x="96356" y="0"/>
                </a:lnTo>
                <a:lnTo>
                  <a:pt x="104109" y="796"/>
                </a:lnTo>
                <a:lnTo>
                  <a:pt x="111183" y="2280"/>
                </a:lnTo>
                <a:lnTo>
                  <a:pt x="117804" y="4222"/>
                </a:lnTo>
                <a:lnTo>
                  <a:pt x="123170" y="6469"/>
                </a:lnTo>
                <a:lnTo>
                  <a:pt x="131673" y="11505"/>
                </a:lnTo>
                <a:lnTo>
                  <a:pt x="134321" y="14182"/>
                </a:lnTo>
                <a:lnTo>
                  <a:pt x="136087" y="16919"/>
                </a:lnTo>
                <a:lnTo>
                  <a:pt x="137264" y="19696"/>
                </a:lnTo>
                <a:lnTo>
                  <a:pt x="143471" y="28155"/>
                </a:lnTo>
                <a:lnTo>
                  <a:pt x="148633" y="36384"/>
                </a:lnTo>
                <a:lnTo>
                  <a:pt x="151343" y="41245"/>
                </a:lnTo>
                <a:lnTo>
                  <a:pt x="152197" y="45438"/>
                </a:lnTo>
                <a:lnTo>
                  <a:pt x="151814" y="49187"/>
                </a:lnTo>
                <a:lnTo>
                  <a:pt x="150606" y="52638"/>
                </a:lnTo>
                <a:lnTo>
                  <a:pt x="146943" y="58748"/>
                </a:lnTo>
                <a:lnTo>
                  <a:pt x="141644" y="66632"/>
                </a:lnTo>
                <a:lnTo>
                  <a:pt x="135254" y="75698"/>
                </a:lnTo>
                <a:lnTo>
                  <a:pt x="130041" y="82695"/>
                </a:lnTo>
                <a:lnTo>
                  <a:pt x="121709" y="93009"/>
                </a:lnTo>
                <a:lnTo>
                  <a:pt x="117201" y="98045"/>
                </a:lnTo>
                <a:lnTo>
                  <a:pt x="107112" y="108721"/>
                </a:lnTo>
                <a:lnTo>
                  <a:pt x="101755" y="113282"/>
                </a:lnTo>
                <a:lnTo>
                  <a:pt x="96278" y="117276"/>
                </a:lnTo>
                <a:lnTo>
                  <a:pt x="90723" y="120890"/>
                </a:lnTo>
                <a:lnTo>
                  <a:pt x="82009" y="127447"/>
                </a:lnTo>
                <a:lnTo>
                  <a:pt x="78352" y="130529"/>
                </a:lnTo>
                <a:lnTo>
                  <a:pt x="74009" y="132583"/>
                </a:lnTo>
                <a:lnTo>
                  <a:pt x="69209" y="133953"/>
                </a:lnTo>
                <a:lnTo>
                  <a:pt x="64103" y="134866"/>
                </a:lnTo>
                <a:lnTo>
                  <a:pt x="56890" y="137380"/>
                </a:lnTo>
                <a:lnTo>
                  <a:pt x="48271" y="140961"/>
                </a:lnTo>
                <a:lnTo>
                  <a:pt x="38715" y="145253"/>
                </a:lnTo>
                <a:lnTo>
                  <a:pt x="31392" y="148115"/>
                </a:lnTo>
                <a:lnTo>
                  <a:pt x="25557" y="150022"/>
                </a:lnTo>
                <a:lnTo>
                  <a:pt x="20715" y="151294"/>
                </a:lnTo>
                <a:lnTo>
                  <a:pt x="17487" y="151189"/>
                </a:lnTo>
                <a:lnTo>
                  <a:pt x="15335" y="150167"/>
                </a:lnTo>
                <a:lnTo>
                  <a:pt x="13900" y="148533"/>
                </a:lnTo>
                <a:lnTo>
                  <a:pt x="14848" y="146491"/>
                </a:lnTo>
                <a:lnTo>
                  <a:pt x="20982" y="141682"/>
                </a:lnTo>
                <a:lnTo>
                  <a:pt x="27519" y="138910"/>
                </a:lnTo>
                <a:lnTo>
                  <a:pt x="35503" y="136726"/>
                </a:lnTo>
                <a:lnTo>
                  <a:pt x="48577" y="132580"/>
                </a:lnTo>
                <a:lnTo>
                  <a:pt x="57969" y="130141"/>
                </a:lnTo>
                <a:lnTo>
                  <a:pt x="81105" y="124891"/>
                </a:lnTo>
                <a:lnTo>
                  <a:pt x="92037" y="123110"/>
                </a:lnTo>
                <a:lnTo>
                  <a:pt x="102182" y="121922"/>
                </a:lnTo>
                <a:lnTo>
                  <a:pt x="111803" y="121131"/>
                </a:lnTo>
                <a:lnTo>
                  <a:pt x="121075" y="121555"/>
                </a:lnTo>
                <a:lnTo>
                  <a:pt x="130113" y="122791"/>
                </a:lnTo>
                <a:lnTo>
                  <a:pt x="174253" y="131618"/>
                </a:lnTo>
                <a:lnTo>
                  <a:pt x="185568" y="134262"/>
                </a:lnTo>
                <a:lnTo>
                  <a:pt x="195969" y="136977"/>
                </a:lnTo>
                <a:lnTo>
                  <a:pt x="205760" y="139740"/>
                </a:lnTo>
                <a:lnTo>
                  <a:pt x="214193" y="142534"/>
                </a:lnTo>
                <a:lnTo>
                  <a:pt x="221719" y="145350"/>
                </a:lnTo>
                <a:lnTo>
                  <a:pt x="228642" y="148179"/>
                </a:lnTo>
                <a:lnTo>
                  <a:pt x="235163" y="151018"/>
                </a:lnTo>
                <a:lnTo>
                  <a:pt x="247487" y="156712"/>
                </a:lnTo>
                <a:lnTo>
                  <a:pt x="253441" y="160516"/>
                </a:lnTo>
                <a:lnTo>
                  <a:pt x="259315" y="164958"/>
                </a:lnTo>
                <a:lnTo>
                  <a:pt x="265136" y="169823"/>
                </a:lnTo>
                <a:lnTo>
                  <a:pt x="269969" y="174972"/>
                </a:lnTo>
                <a:lnTo>
                  <a:pt x="274144" y="180310"/>
                </a:lnTo>
                <a:lnTo>
                  <a:pt x="277879" y="185773"/>
                </a:lnTo>
                <a:lnTo>
                  <a:pt x="281322" y="191320"/>
                </a:lnTo>
                <a:lnTo>
                  <a:pt x="284570" y="196924"/>
                </a:lnTo>
                <a:lnTo>
                  <a:pt x="289766" y="207277"/>
                </a:lnTo>
                <a:lnTo>
                  <a:pt x="292075" y="215054"/>
                </a:lnTo>
                <a:lnTo>
                  <a:pt x="292691" y="221318"/>
                </a:lnTo>
                <a:lnTo>
                  <a:pt x="293102" y="229305"/>
                </a:lnTo>
                <a:lnTo>
                  <a:pt x="293375" y="238439"/>
                </a:lnTo>
                <a:lnTo>
                  <a:pt x="292605" y="247386"/>
                </a:lnTo>
                <a:lnTo>
                  <a:pt x="291140" y="256208"/>
                </a:lnTo>
                <a:lnTo>
                  <a:pt x="289210" y="264947"/>
                </a:lnTo>
                <a:lnTo>
                  <a:pt x="286971" y="272678"/>
                </a:lnTo>
                <a:lnTo>
                  <a:pt x="284526" y="279737"/>
                </a:lnTo>
                <a:lnTo>
                  <a:pt x="281943" y="286348"/>
                </a:lnTo>
                <a:lnTo>
                  <a:pt x="278316" y="291708"/>
                </a:lnTo>
                <a:lnTo>
                  <a:pt x="269207" y="300203"/>
                </a:lnTo>
                <a:lnTo>
                  <a:pt x="264110" y="303802"/>
                </a:lnTo>
                <a:lnTo>
                  <a:pt x="258808" y="307154"/>
                </a:lnTo>
                <a:lnTo>
                  <a:pt x="253368" y="310341"/>
                </a:lnTo>
                <a:lnTo>
                  <a:pt x="247836" y="313418"/>
                </a:lnTo>
                <a:lnTo>
                  <a:pt x="236610" y="319377"/>
                </a:lnTo>
                <a:lnTo>
                  <a:pt x="219580" y="328087"/>
                </a:lnTo>
                <a:lnTo>
                  <a:pt x="211976" y="330012"/>
                </a:lnTo>
                <a:lnTo>
                  <a:pt x="203096" y="331294"/>
                </a:lnTo>
                <a:lnTo>
                  <a:pt x="193367" y="332149"/>
                </a:lnTo>
                <a:lnTo>
                  <a:pt x="184023" y="332720"/>
                </a:lnTo>
                <a:lnTo>
                  <a:pt x="166021" y="333353"/>
                </a:lnTo>
                <a:lnTo>
                  <a:pt x="138025" y="333760"/>
                </a:lnTo>
                <a:lnTo>
                  <a:pt x="125892" y="333816"/>
                </a:lnTo>
                <a:lnTo>
                  <a:pt x="121895" y="332878"/>
                </a:lnTo>
                <a:lnTo>
                  <a:pt x="119230" y="331300"/>
                </a:lnTo>
                <a:lnTo>
                  <a:pt x="113900" y="3252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"/>
          <p:cNvSpPr/>
          <p:nvPr/>
        </p:nvSpPr>
        <p:spPr>
          <a:xfrm>
            <a:off x="637962" y="4123372"/>
            <a:ext cx="211862" cy="235241"/>
          </a:xfrm>
          <a:custGeom>
            <a:avLst/>
            <a:gdLst/>
            <a:ahLst/>
            <a:cxnLst/>
            <a:rect l="0" t="0" r="0" b="0"/>
            <a:pathLst>
              <a:path w="211862" h="235241">
                <a:moveTo>
                  <a:pt x="42122" y="0"/>
                </a:moveTo>
                <a:lnTo>
                  <a:pt x="37572" y="4551"/>
                </a:lnTo>
                <a:lnTo>
                  <a:pt x="36231" y="6844"/>
                </a:lnTo>
                <a:lnTo>
                  <a:pt x="34742" y="11932"/>
                </a:lnTo>
                <a:lnTo>
                  <a:pt x="31540" y="17368"/>
                </a:lnTo>
                <a:lnTo>
                  <a:pt x="29352" y="20151"/>
                </a:lnTo>
                <a:lnTo>
                  <a:pt x="27894" y="22959"/>
                </a:lnTo>
                <a:lnTo>
                  <a:pt x="26274" y="28619"/>
                </a:lnTo>
                <a:lnTo>
                  <a:pt x="23013" y="34310"/>
                </a:lnTo>
                <a:lnTo>
                  <a:pt x="20811" y="37161"/>
                </a:lnTo>
                <a:lnTo>
                  <a:pt x="19342" y="40966"/>
                </a:lnTo>
                <a:lnTo>
                  <a:pt x="18363" y="45408"/>
                </a:lnTo>
                <a:lnTo>
                  <a:pt x="17710" y="50275"/>
                </a:lnTo>
                <a:lnTo>
                  <a:pt x="15370" y="57329"/>
                </a:lnTo>
                <a:lnTo>
                  <a:pt x="11905" y="65842"/>
                </a:lnTo>
                <a:lnTo>
                  <a:pt x="7690" y="75327"/>
                </a:lnTo>
                <a:lnTo>
                  <a:pt x="4880" y="83556"/>
                </a:lnTo>
                <a:lnTo>
                  <a:pt x="3007" y="90946"/>
                </a:lnTo>
                <a:lnTo>
                  <a:pt x="1758" y="97778"/>
                </a:lnTo>
                <a:lnTo>
                  <a:pt x="925" y="106143"/>
                </a:lnTo>
                <a:lnTo>
                  <a:pt x="370" y="115530"/>
                </a:lnTo>
                <a:lnTo>
                  <a:pt x="0" y="125597"/>
                </a:lnTo>
                <a:lnTo>
                  <a:pt x="706" y="134214"/>
                </a:lnTo>
                <a:lnTo>
                  <a:pt x="2129" y="141864"/>
                </a:lnTo>
                <a:lnTo>
                  <a:pt x="4030" y="148868"/>
                </a:lnTo>
                <a:lnTo>
                  <a:pt x="5298" y="154490"/>
                </a:lnTo>
                <a:lnTo>
                  <a:pt x="6143" y="159191"/>
                </a:lnTo>
                <a:lnTo>
                  <a:pt x="6706" y="163277"/>
                </a:lnTo>
                <a:lnTo>
                  <a:pt x="8986" y="167907"/>
                </a:lnTo>
                <a:lnTo>
                  <a:pt x="12412" y="172898"/>
                </a:lnTo>
                <a:lnTo>
                  <a:pt x="16600" y="178130"/>
                </a:lnTo>
                <a:lnTo>
                  <a:pt x="21298" y="183524"/>
                </a:lnTo>
                <a:lnTo>
                  <a:pt x="26334" y="189024"/>
                </a:lnTo>
                <a:lnTo>
                  <a:pt x="31597" y="194596"/>
                </a:lnTo>
                <a:lnTo>
                  <a:pt x="37010" y="199263"/>
                </a:lnTo>
                <a:lnTo>
                  <a:pt x="42524" y="203327"/>
                </a:lnTo>
                <a:lnTo>
                  <a:pt x="48105" y="206989"/>
                </a:lnTo>
                <a:lnTo>
                  <a:pt x="53731" y="210383"/>
                </a:lnTo>
                <a:lnTo>
                  <a:pt x="59387" y="213598"/>
                </a:lnTo>
                <a:lnTo>
                  <a:pt x="65062" y="216694"/>
                </a:lnTo>
                <a:lnTo>
                  <a:pt x="69798" y="219710"/>
                </a:lnTo>
                <a:lnTo>
                  <a:pt x="73908" y="222673"/>
                </a:lnTo>
                <a:lnTo>
                  <a:pt x="77600" y="225602"/>
                </a:lnTo>
                <a:lnTo>
                  <a:pt x="83872" y="228506"/>
                </a:lnTo>
                <a:lnTo>
                  <a:pt x="91863" y="231395"/>
                </a:lnTo>
                <a:lnTo>
                  <a:pt x="101000" y="234273"/>
                </a:lnTo>
                <a:lnTo>
                  <a:pt x="108044" y="235240"/>
                </a:lnTo>
                <a:lnTo>
                  <a:pt x="113693" y="234932"/>
                </a:lnTo>
                <a:lnTo>
                  <a:pt x="118411" y="233773"/>
                </a:lnTo>
                <a:lnTo>
                  <a:pt x="125367" y="233002"/>
                </a:lnTo>
                <a:lnTo>
                  <a:pt x="133813" y="232487"/>
                </a:lnTo>
                <a:lnTo>
                  <a:pt x="143255" y="232144"/>
                </a:lnTo>
                <a:lnTo>
                  <a:pt x="151454" y="230010"/>
                </a:lnTo>
                <a:lnTo>
                  <a:pt x="158825" y="226683"/>
                </a:lnTo>
                <a:lnTo>
                  <a:pt x="165644" y="222559"/>
                </a:lnTo>
                <a:lnTo>
                  <a:pt x="171143" y="218858"/>
                </a:lnTo>
                <a:lnTo>
                  <a:pt x="175761" y="215438"/>
                </a:lnTo>
                <a:lnTo>
                  <a:pt x="179792" y="212205"/>
                </a:lnTo>
                <a:lnTo>
                  <a:pt x="183432" y="209098"/>
                </a:lnTo>
                <a:lnTo>
                  <a:pt x="190017" y="203105"/>
                </a:lnTo>
                <a:lnTo>
                  <a:pt x="193106" y="199221"/>
                </a:lnTo>
                <a:lnTo>
                  <a:pt x="196118" y="194726"/>
                </a:lnTo>
                <a:lnTo>
                  <a:pt x="199079" y="189825"/>
                </a:lnTo>
                <a:lnTo>
                  <a:pt x="202005" y="184653"/>
                </a:lnTo>
                <a:lnTo>
                  <a:pt x="207796" y="173826"/>
                </a:lnTo>
                <a:lnTo>
                  <a:pt x="209722" y="169224"/>
                </a:lnTo>
                <a:lnTo>
                  <a:pt x="211005" y="165203"/>
                </a:lnTo>
                <a:lnTo>
                  <a:pt x="211861" y="161571"/>
                </a:lnTo>
                <a:lnTo>
                  <a:pt x="211479" y="158196"/>
                </a:lnTo>
                <a:lnTo>
                  <a:pt x="210272" y="154994"/>
                </a:lnTo>
                <a:lnTo>
                  <a:pt x="206391" y="147944"/>
                </a:lnTo>
                <a:lnTo>
                  <a:pt x="193377" y="122411"/>
                </a:lnTo>
                <a:lnTo>
                  <a:pt x="190584" y="117803"/>
                </a:lnTo>
                <a:lnTo>
                  <a:pt x="187769" y="113777"/>
                </a:lnTo>
                <a:lnTo>
                  <a:pt x="184940" y="110142"/>
                </a:lnTo>
                <a:lnTo>
                  <a:pt x="182102" y="107718"/>
                </a:lnTo>
                <a:lnTo>
                  <a:pt x="179257" y="106102"/>
                </a:lnTo>
                <a:lnTo>
                  <a:pt x="173556" y="104307"/>
                </a:lnTo>
                <a:lnTo>
                  <a:pt x="167847" y="103508"/>
                </a:lnTo>
                <a:lnTo>
                  <a:pt x="163087" y="103296"/>
                </a:lnTo>
                <a:lnTo>
                  <a:pt x="150177" y="103059"/>
                </a:lnTo>
                <a:lnTo>
                  <a:pt x="143686" y="103949"/>
                </a:lnTo>
                <a:lnTo>
                  <a:pt x="137454" y="105494"/>
                </a:lnTo>
                <a:lnTo>
                  <a:pt x="131394" y="107477"/>
                </a:lnTo>
                <a:lnTo>
                  <a:pt x="126402" y="108799"/>
                </a:lnTo>
                <a:lnTo>
                  <a:pt x="122121" y="109680"/>
                </a:lnTo>
                <a:lnTo>
                  <a:pt x="118315" y="110268"/>
                </a:lnTo>
                <a:lnTo>
                  <a:pt x="114825" y="111612"/>
                </a:lnTo>
                <a:lnTo>
                  <a:pt x="108407" y="115645"/>
                </a:lnTo>
                <a:lnTo>
                  <a:pt x="104410" y="119007"/>
                </a:lnTo>
                <a:lnTo>
                  <a:pt x="99840" y="123153"/>
                </a:lnTo>
                <a:lnTo>
                  <a:pt x="86846" y="135550"/>
                </a:lnTo>
                <a:lnTo>
                  <a:pt x="73923" y="148272"/>
                </a:lnTo>
                <a:lnTo>
                  <a:pt x="71895" y="152188"/>
                </a:lnTo>
                <a:lnTo>
                  <a:pt x="70543" y="156704"/>
                </a:lnTo>
                <a:lnTo>
                  <a:pt x="69642" y="161619"/>
                </a:lnTo>
                <a:lnTo>
                  <a:pt x="67136" y="168706"/>
                </a:lnTo>
                <a:lnTo>
                  <a:pt x="63561" y="177241"/>
                </a:lnTo>
                <a:lnTo>
                  <a:pt x="59272" y="186741"/>
                </a:lnTo>
                <a:lnTo>
                  <a:pt x="56413" y="194979"/>
                </a:lnTo>
                <a:lnTo>
                  <a:pt x="54507" y="202376"/>
                </a:lnTo>
                <a:lnTo>
                  <a:pt x="50695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"/>
          <p:cNvSpPr/>
          <p:nvPr/>
        </p:nvSpPr>
        <p:spPr>
          <a:xfrm>
            <a:off x="1383030" y="3274695"/>
            <a:ext cx="8573" cy="176448"/>
          </a:xfrm>
          <a:custGeom>
            <a:avLst/>
            <a:gdLst/>
            <a:ahLst/>
            <a:cxnLst/>
            <a:rect l="0" t="0" r="0" b="0"/>
            <a:pathLst>
              <a:path w="8573" h="176448">
                <a:moveTo>
                  <a:pt x="8572" y="0"/>
                </a:moveTo>
                <a:lnTo>
                  <a:pt x="3633" y="0"/>
                </a:lnTo>
                <a:lnTo>
                  <a:pt x="5742" y="0"/>
                </a:lnTo>
                <a:lnTo>
                  <a:pt x="6685" y="952"/>
                </a:lnTo>
                <a:lnTo>
                  <a:pt x="7314" y="2540"/>
                </a:lnTo>
                <a:lnTo>
                  <a:pt x="7733" y="4550"/>
                </a:lnTo>
                <a:lnTo>
                  <a:pt x="7060" y="5891"/>
                </a:lnTo>
                <a:lnTo>
                  <a:pt x="5659" y="6785"/>
                </a:lnTo>
                <a:lnTo>
                  <a:pt x="3773" y="7381"/>
                </a:lnTo>
                <a:lnTo>
                  <a:pt x="2515" y="8730"/>
                </a:lnTo>
                <a:lnTo>
                  <a:pt x="1676" y="10583"/>
                </a:lnTo>
                <a:lnTo>
                  <a:pt x="1118" y="12770"/>
                </a:lnTo>
                <a:lnTo>
                  <a:pt x="745" y="15181"/>
                </a:lnTo>
                <a:lnTo>
                  <a:pt x="496" y="17740"/>
                </a:lnTo>
                <a:lnTo>
                  <a:pt x="331" y="20399"/>
                </a:lnTo>
                <a:lnTo>
                  <a:pt x="147" y="25894"/>
                </a:lnTo>
                <a:lnTo>
                  <a:pt x="28" y="37182"/>
                </a:lnTo>
                <a:lnTo>
                  <a:pt x="0" y="124952"/>
                </a:lnTo>
                <a:lnTo>
                  <a:pt x="952" y="129022"/>
                </a:lnTo>
                <a:lnTo>
                  <a:pt x="2540" y="131734"/>
                </a:lnTo>
                <a:lnTo>
                  <a:pt x="4550" y="133543"/>
                </a:lnTo>
                <a:lnTo>
                  <a:pt x="5891" y="135701"/>
                </a:lnTo>
                <a:lnTo>
                  <a:pt x="6785" y="138092"/>
                </a:lnTo>
                <a:lnTo>
                  <a:pt x="7380" y="140639"/>
                </a:lnTo>
                <a:lnTo>
                  <a:pt x="7778" y="145194"/>
                </a:lnTo>
                <a:lnTo>
                  <a:pt x="8042" y="151088"/>
                </a:lnTo>
                <a:lnTo>
                  <a:pt x="8467" y="171979"/>
                </a:lnTo>
                <a:lnTo>
                  <a:pt x="7550" y="174660"/>
                </a:lnTo>
                <a:lnTo>
                  <a:pt x="5985" y="176447"/>
                </a:lnTo>
                <a:lnTo>
                  <a:pt x="8572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"/>
          <p:cNvSpPr/>
          <p:nvPr/>
        </p:nvSpPr>
        <p:spPr>
          <a:xfrm>
            <a:off x="1315641" y="3591877"/>
            <a:ext cx="168547" cy="145662"/>
          </a:xfrm>
          <a:custGeom>
            <a:avLst/>
            <a:gdLst/>
            <a:ahLst/>
            <a:cxnLst/>
            <a:rect l="0" t="0" r="0" b="0"/>
            <a:pathLst>
              <a:path w="168547" h="145662">
                <a:moveTo>
                  <a:pt x="7381" y="0"/>
                </a:moveTo>
                <a:lnTo>
                  <a:pt x="7381" y="13652"/>
                </a:lnTo>
                <a:lnTo>
                  <a:pt x="6428" y="19579"/>
                </a:lnTo>
                <a:lnTo>
                  <a:pt x="4841" y="25435"/>
                </a:lnTo>
                <a:lnTo>
                  <a:pt x="2830" y="31244"/>
                </a:lnTo>
                <a:lnTo>
                  <a:pt x="1489" y="39880"/>
                </a:lnTo>
                <a:lnTo>
                  <a:pt x="596" y="50399"/>
                </a:lnTo>
                <a:lnTo>
                  <a:pt x="0" y="62174"/>
                </a:lnTo>
                <a:lnTo>
                  <a:pt x="1508" y="72882"/>
                </a:lnTo>
                <a:lnTo>
                  <a:pt x="4418" y="82878"/>
                </a:lnTo>
                <a:lnTo>
                  <a:pt x="8263" y="92400"/>
                </a:lnTo>
                <a:lnTo>
                  <a:pt x="13684" y="101605"/>
                </a:lnTo>
                <a:lnTo>
                  <a:pt x="20156" y="110599"/>
                </a:lnTo>
                <a:lnTo>
                  <a:pt x="27327" y="119453"/>
                </a:lnTo>
                <a:lnTo>
                  <a:pt x="32109" y="126308"/>
                </a:lnTo>
                <a:lnTo>
                  <a:pt x="35296" y="131830"/>
                </a:lnTo>
                <a:lnTo>
                  <a:pt x="37421" y="136464"/>
                </a:lnTo>
                <a:lnTo>
                  <a:pt x="39790" y="139554"/>
                </a:lnTo>
                <a:lnTo>
                  <a:pt x="42322" y="141614"/>
                </a:lnTo>
                <a:lnTo>
                  <a:pt x="44963" y="142986"/>
                </a:lnTo>
                <a:lnTo>
                  <a:pt x="47675" y="143902"/>
                </a:lnTo>
                <a:lnTo>
                  <a:pt x="50436" y="144512"/>
                </a:lnTo>
                <a:lnTo>
                  <a:pt x="53230" y="144919"/>
                </a:lnTo>
                <a:lnTo>
                  <a:pt x="56997" y="145190"/>
                </a:lnTo>
                <a:lnTo>
                  <a:pt x="61413" y="145371"/>
                </a:lnTo>
                <a:lnTo>
                  <a:pt x="71400" y="145572"/>
                </a:lnTo>
                <a:lnTo>
                  <a:pt x="82189" y="145661"/>
                </a:lnTo>
                <a:lnTo>
                  <a:pt x="86780" y="144732"/>
                </a:lnTo>
                <a:lnTo>
                  <a:pt x="90794" y="143161"/>
                </a:lnTo>
                <a:lnTo>
                  <a:pt x="94422" y="141161"/>
                </a:lnTo>
                <a:lnTo>
                  <a:pt x="97793" y="139827"/>
                </a:lnTo>
                <a:lnTo>
                  <a:pt x="100994" y="138938"/>
                </a:lnTo>
                <a:lnTo>
                  <a:pt x="104079" y="138346"/>
                </a:lnTo>
                <a:lnTo>
                  <a:pt x="108994" y="136045"/>
                </a:lnTo>
                <a:lnTo>
                  <a:pt x="115128" y="132607"/>
                </a:lnTo>
                <a:lnTo>
                  <a:pt x="122075" y="128410"/>
                </a:lnTo>
                <a:lnTo>
                  <a:pt x="127659" y="124659"/>
                </a:lnTo>
                <a:lnTo>
                  <a:pt x="132334" y="121206"/>
                </a:lnTo>
                <a:lnTo>
                  <a:pt x="136403" y="117951"/>
                </a:lnTo>
                <a:lnTo>
                  <a:pt x="140068" y="113877"/>
                </a:lnTo>
                <a:lnTo>
                  <a:pt x="143464" y="109256"/>
                </a:lnTo>
                <a:lnTo>
                  <a:pt x="146680" y="104269"/>
                </a:lnTo>
                <a:lnTo>
                  <a:pt x="149777" y="99993"/>
                </a:lnTo>
                <a:lnTo>
                  <a:pt x="152794" y="96190"/>
                </a:lnTo>
                <a:lnTo>
                  <a:pt x="155758" y="92701"/>
                </a:lnTo>
                <a:lnTo>
                  <a:pt x="158687" y="88471"/>
                </a:lnTo>
                <a:lnTo>
                  <a:pt x="161591" y="83746"/>
                </a:lnTo>
                <a:lnTo>
                  <a:pt x="164480" y="78691"/>
                </a:lnTo>
                <a:lnTo>
                  <a:pt x="166406" y="74368"/>
                </a:lnTo>
                <a:lnTo>
                  <a:pt x="167690" y="70533"/>
                </a:lnTo>
                <a:lnTo>
                  <a:pt x="168546" y="67025"/>
                </a:lnTo>
                <a:lnTo>
                  <a:pt x="168165" y="62781"/>
                </a:lnTo>
                <a:lnTo>
                  <a:pt x="166958" y="58047"/>
                </a:lnTo>
                <a:lnTo>
                  <a:pt x="165200" y="52985"/>
                </a:lnTo>
                <a:lnTo>
                  <a:pt x="162124" y="47706"/>
                </a:lnTo>
                <a:lnTo>
                  <a:pt x="158168" y="42282"/>
                </a:lnTo>
                <a:lnTo>
                  <a:pt x="153625" y="36760"/>
                </a:lnTo>
                <a:lnTo>
                  <a:pt x="148692" y="32127"/>
                </a:lnTo>
                <a:lnTo>
                  <a:pt x="143499" y="28085"/>
                </a:lnTo>
                <a:lnTo>
                  <a:pt x="116924" y="10205"/>
                </a:lnTo>
                <a:lnTo>
                  <a:pt x="109937" y="6803"/>
                </a:lnTo>
                <a:lnTo>
                  <a:pt x="103374" y="4536"/>
                </a:lnTo>
                <a:lnTo>
                  <a:pt x="97094" y="3024"/>
                </a:lnTo>
                <a:lnTo>
                  <a:pt x="91955" y="2016"/>
                </a:lnTo>
                <a:lnTo>
                  <a:pt x="87576" y="1344"/>
                </a:lnTo>
                <a:lnTo>
                  <a:pt x="83704" y="896"/>
                </a:lnTo>
                <a:lnTo>
                  <a:pt x="77313" y="1550"/>
                </a:lnTo>
                <a:lnTo>
                  <a:pt x="69242" y="2938"/>
                </a:lnTo>
                <a:lnTo>
                  <a:pt x="60052" y="4817"/>
                </a:lnTo>
                <a:lnTo>
                  <a:pt x="52020" y="6068"/>
                </a:lnTo>
                <a:lnTo>
                  <a:pt x="44760" y="6903"/>
                </a:lnTo>
                <a:lnTo>
                  <a:pt x="38015" y="7460"/>
                </a:lnTo>
                <a:lnTo>
                  <a:pt x="32567" y="8783"/>
                </a:lnTo>
                <a:lnTo>
                  <a:pt x="27981" y="10618"/>
                </a:lnTo>
                <a:lnTo>
                  <a:pt x="23972" y="12794"/>
                </a:lnTo>
                <a:lnTo>
                  <a:pt x="20347" y="15197"/>
                </a:lnTo>
                <a:lnTo>
                  <a:pt x="16977" y="17751"/>
                </a:lnTo>
                <a:lnTo>
                  <a:pt x="7381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"/>
          <p:cNvSpPr/>
          <p:nvPr/>
        </p:nvSpPr>
        <p:spPr>
          <a:xfrm>
            <a:off x="1194434" y="395192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27305" y="4022"/>
                </a:lnTo>
                <a:lnTo>
                  <a:pt x="37254" y="2681"/>
                </a:lnTo>
                <a:lnTo>
                  <a:pt x="45791" y="1788"/>
                </a:lnTo>
                <a:lnTo>
                  <a:pt x="59404" y="795"/>
                </a:lnTo>
                <a:lnTo>
                  <a:pt x="68630" y="353"/>
                </a:lnTo>
                <a:lnTo>
                  <a:pt x="78445" y="15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"/>
          <p:cNvSpPr/>
          <p:nvPr/>
        </p:nvSpPr>
        <p:spPr>
          <a:xfrm>
            <a:off x="1421772" y="3876376"/>
            <a:ext cx="304158" cy="281287"/>
          </a:xfrm>
          <a:custGeom>
            <a:avLst/>
            <a:gdLst/>
            <a:ahLst/>
            <a:cxnLst/>
            <a:rect l="0" t="0" r="0" b="0"/>
            <a:pathLst>
              <a:path w="304158" h="281287">
                <a:moveTo>
                  <a:pt x="4120" y="32684"/>
                </a:moveTo>
                <a:lnTo>
                  <a:pt x="13222" y="23582"/>
                </a:lnTo>
                <a:lnTo>
                  <a:pt x="16855" y="20901"/>
                </a:lnTo>
                <a:lnTo>
                  <a:pt x="23433" y="17922"/>
                </a:lnTo>
                <a:lnTo>
                  <a:pt x="32071" y="14058"/>
                </a:lnTo>
                <a:lnTo>
                  <a:pt x="37041" y="11694"/>
                </a:lnTo>
                <a:lnTo>
                  <a:pt x="45118" y="9165"/>
                </a:lnTo>
                <a:lnTo>
                  <a:pt x="55264" y="6527"/>
                </a:lnTo>
                <a:lnTo>
                  <a:pt x="66791" y="3816"/>
                </a:lnTo>
                <a:lnTo>
                  <a:pt x="76381" y="2008"/>
                </a:lnTo>
                <a:lnTo>
                  <a:pt x="84679" y="804"/>
                </a:lnTo>
                <a:lnTo>
                  <a:pt x="92116" y="0"/>
                </a:lnTo>
                <a:lnTo>
                  <a:pt x="100884" y="417"/>
                </a:lnTo>
                <a:lnTo>
                  <a:pt x="110539" y="1648"/>
                </a:lnTo>
                <a:lnTo>
                  <a:pt x="120786" y="3421"/>
                </a:lnTo>
                <a:lnTo>
                  <a:pt x="128570" y="4603"/>
                </a:lnTo>
                <a:lnTo>
                  <a:pt x="134712" y="5390"/>
                </a:lnTo>
                <a:lnTo>
                  <a:pt x="139758" y="5916"/>
                </a:lnTo>
                <a:lnTo>
                  <a:pt x="144076" y="7218"/>
                </a:lnTo>
                <a:lnTo>
                  <a:pt x="151412" y="11206"/>
                </a:lnTo>
                <a:lnTo>
                  <a:pt x="160388" y="16153"/>
                </a:lnTo>
                <a:lnTo>
                  <a:pt x="165449" y="18806"/>
                </a:lnTo>
                <a:lnTo>
                  <a:pt x="168822" y="21527"/>
                </a:lnTo>
                <a:lnTo>
                  <a:pt x="171072" y="24293"/>
                </a:lnTo>
                <a:lnTo>
                  <a:pt x="174523" y="30859"/>
                </a:lnTo>
                <a:lnTo>
                  <a:pt x="179232" y="40128"/>
                </a:lnTo>
                <a:lnTo>
                  <a:pt x="179916" y="45266"/>
                </a:lnTo>
                <a:lnTo>
                  <a:pt x="179420" y="50597"/>
                </a:lnTo>
                <a:lnTo>
                  <a:pt x="178137" y="56056"/>
                </a:lnTo>
                <a:lnTo>
                  <a:pt x="176329" y="61600"/>
                </a:lnTo>
                <a:lnTo>
                  <a:pt x="174171" y="67201"/>
                </a:lnTo>
                <a:lnTo>
                  <a:pt x="171780" y="72841"/>
                </a:lnTo>
                <a:lnTo>
                  <a:pt x="168281" y="79458"/>
                </a:lnTo>
                <a:lnTo>
                  <a:pt x="164043" y="86726"/>
                </a:lnTo>
                <a:lnTo>
                  <a:pt x="159313" y="94430"/>
                </a:lnTo>
                <a:lnTo>
                  <a:pt x="152349" y="102422"/>
                </a:lnTo>
                <a:lnTo>
                  <a:pt x="143897" y="110609"/>
                </a:lnTo>
                <a:lnTo>
                  <a:pt x="134452" y="118924"/>
                </a:lnTo>
                <a:lnTo>
                  <a:pt x="118878" y="133242"/>
                </a:lnTo>
                <a:lnTo>
                  <a:pt x="99400" y="152014"/>
                </a:lnTo>
                <a:lnTo>
                  <a:pt x="44997" y="206124"/>
                </a:lnTo>
                <a:lnTo>
                  <a:pt x="36257" y="212321"/>
                </a:lnTo>
                <a:lnTo>
                  <a:pt x="31260" y="215307"/>
                </a:lnTo>
                <a:lnTo>
                  <a:pt x="18087" y="223705"/>
                </a:lnTo>
                <a:lnTo>
                  <a:pt x="0" y="235516"/>
                </a:lnTo>
                <a:lnTo>
                  <a:pt x="421" y="236485"/>
                </a:lnTo>
                <a:lnTo>
                  <a:pt x="2606" y="237131"/>
                </a:lnTo>
                <a:lnTo>
                  <a:pt x="5968" y="237562"/>
                </a:lnTo>
                <a:lnTo>
                  <a:pt x="13925" y="237850"/>
                </a:lnTo>
                <a:lnTo>
                  <a:pt x="38005" y="238168"/>
                </a:lnTo>
                <a:lnTo>
                  <a:pt x="53380" y="239206"/>
                </a:lnTo>
                <a:lnTo>
                  <a:pt x="70298" y="240850"/>
                </a:lnTo>
                <a:lnTo>
                  <a:pt x="88243" y="242899"/>
                </a:lnTo>
                <a:lnTo>
                  <a:pt x="107827" y="246170"/>
                </a:lnTo>
                <a:lnTo>
                  <a:pt x="128503" y="250255"/>
                </a:lnTo>
                <a:lnTo>
                  <a:pt x="225539" y="270500"/>
                </a:lnTo>
                <a:lnTo>
                  <a:pt x="257469" y="276492"/>
                </a:lnTo>
                <a:lnTo>
                  <a:pt x="267317" y="278090"/>
                </a:lnTo>
                <a:lnTo>
                  <a:pt x="275787" y="279156"/>
                </a:lnTo>
                <a:lnTo>
                  <a:pt x="283339" y="279866"/>
                </a:lnTo>
                <a:lnTo>
                  <a:pt x="304157" y="2812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"/>
          <p:cNvSpPr/>
          <p:nvPr/>
        </p:nvSpPr>
        <p:spPr>
          <a:xfrm>
            <a:off x="714619" y="4560570"/>
            <a:ext cx="274076" cy="574358"/>
          </a:xfrm>
          <a:custGeom>
            <a:avLst/>
            <a:gdLst/>
            <a:ahLst/>
            <a:cxnLst/>
            <a:rect l="0" t="0" r="0" b="0"/>
            <a:pathLst>
              <a:path w="274076" h="574358">
                <a:moveTo>
                  <a:pt x="136915" y="0"/>
                </a:moveTo>
                <a:lnTo>
                  <a:pt x="132365" y="0"/>
                </a:lnTo>
                <a:lnTo>
                  <a:pt x="131024" y="952"/>
                </a:lnTo>
                <a:lnTo>
                  <a:pt x="130130" y="2540"/>
                </a:lnTo>
                <a:lnTo>
                  <a:pt x="128696" y="7381"/>
                </a:lnTo>
                <a:lnTo>
                  <a:pt x="127626" y="7778"/>
                </a:lnTo>
                <a:lnTo>
                  <a:pt x="123897" y="8219"/>
                </a:lnTo>
                <a:lnTo>
                  <a:pt x="121569" y="9289"/>
                </a:lnTo>
                <a:lnTo>
                  <a:pt x="116442" y="13019"/>
                </a:lnTo>
                <a:lnTo>
                  <a:pt x="114694" y="15346"/>
                </a:lnTo>
                <a:lnTo>
                  <a:pt x="113529" y="17851"/>
                </a:lnTo>
                <a:lnTo>
                  <a:pt x="112752" y="20473"/>
                </a:lnTo>
                <a:lnTo>
                  <a:pt x="104269" y="31006"/>
                </a:lnTo>
                <a:lnTo>
                  <a:pt x="92878" y="43308"/>
                </a:lnTo>
                <a:lnTo>
                  <a:pt x="84641" y="51951"/>
                </a:lnTo>
                <a:lnTo>
                  <a:pt x="77805" y="61506"/>
                </a:lnTo>
                <a:lnTo>
                  <a:pt x="71592" y="71151"/>
                </a:lnTo>
                <a:lnTo>
                  <a:pt x="65655" y="78612"/>
                </a:lnTo>
                <a:lnTo>
                  <a:pt x="60834" y="85746"/>
                </a:lnTo>
                <a:lnTo>
                  <a:pt x="47856" y="106371"/>
                </a:lnTo>
                <a:lnTo>
                  <a:pt x="41348" y="117587"/>
                </a:lnTo>
                <a:lnTo>
                  <a:pt x="29036" y="140208"/>
                </a:lnTo>
                <a:lnTo>
                  <a:pt x="24038" y="150622"/>
                </a:lnTo>
                <a:lnTo>
                  <a:pt x="19754" y="160422"/>
                </a:lnTo>
                <a:lnTo>
                  <a:pt x="15945" y="169813"/>
                </a:lnTo>
                <a:lnTo>
                  <a:pt x="12454" y="179884"/>
                </a:lnTo>
                <a:lnTo>
                  <a:pt x="9173" y="190407"/>
                </a:lnTo>
                <a:lnTo>
                  <a:pt x="6034" y="201233"/>
                </a:lnTo>
                <a:lnTo>
                  <a:pt x="3941" y="211308"/>
                </a:lnTo>
                <a:lnTo>
                  <a:pt x="2546" y="220882"/>
                </a:lnTo>
                <a:lnTo>
                  <a:pt x="1616" y="230122"/>
                </a:lnTo>
                <a:lnTo>
                  <a:pt x="582" y="248009"/>
                </a:lnTo>
                <a:lnTo>
                  <a:pt x="0" y="271604"/>
                </a:lnTo>
                <a:lnTo>
                  <a:pt x="817" y="288353"/>
                </a:lnTo>
                <a:lnTo>
                  <a:pt x="2368" y="300820"/>
                </a:lnTo>
                <a:lnTo>
                  <a:pt x="4355" y="314846"/>
                </a:lnTo>
                <a:lnTo>
                  <a:pt x="7584" y="329913"/>
                </a:lnTo>
                <a:lnTo>
                  <a:pt x="11642" y="345672"/>
                </a:lnTo>
                <a:lnTo>
                  <a:pt x="16252" y="361893"/>
                </a:lnTo>
                <a:lnTo>
                  <a:pt x="22183" y="377469"/>
                </a:lnTo>
                <a:lnTo>
                  <a:pt x="28995" y="392616"/>
                </a:lnTo>
                <a:lnTo>
                  <a:pt x="36393" y="407476"/>
                </a:lnTo>
                <a:lnTo>
                  <a:pt x="43231" y="419288"/>
                </a:lnTo>
                <a:lnTo>
                  <a:pt x="49694" y="429068"/>
                </a:lnTo>
                <a:lnTo>
                  <a:pt x="55908" y="437493"/>
                </a:lnTo>
                <a:lnTo>
                  <a:pt x="64813" y="446919"/>
                </a:lnTo>
                <a:lnTo>
                  <a:pt x="75512" y="457014"/>
                </a:lnTo>
                <a:lnTo>
                  <a:pt x="97242" y="476484"/>
                </a:lnTo>
                <a:lnTo>
                  <a:pt x="113251" y="491488"/>
                </a:lnTo>
                <a:lnTo>
                  <a:pt x="123044" y="499109"/>
                </a:lnTo>
                <a:lnTo>
                  <a:pt x="134335" y="507047"/>
                </a:lnTo>
                <a:lnTo>
                  <a:pt x="146625" y="515196"/>
                </a:lnTo>
                <a:lnTo>
                  <a:pt x="155771" y="521581"/>
                </a:lnTo>
                <a:lnTo>
                  <a:pt x="162821" y="526791"/>
                </a:lnTo>
                <a:lnTo>
                  <a:pt x="168473" y="531216"/>
                </a:lnTo>
                <a:lnTo>
                  <a:pt x="175099" y="535119"/>
                </a:lnTo>
                <a:lnTo>
                  <a:pt x="182374" y="538673"/>
                </a:lnTo>
                <a:lnTo>
                  <a:pt x="199982" y="546115"/>
                </a:lnTo>
                <a:lnTo>
                  <a:pt x="233813" y="560063"/>
                </a:lnTo>
                <a:lnTo>
                  <a:pt x="250148" y="567369"/>
                </a:lnTo>
                <a:lnTo>
                  <a:pt x="256219" y="569698"/>
                </a:lnTo>
                <a:lnTo>
                  <a:pt x="261219" y="571251"/>
                </a:lnTo>
                <a:lnTo>
                  <a:pt x="274075" y="5743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"/>
          <p:cNvSpPr/>
          <p:nvPr/>
        </p:nvSpPr>
        <p:spPr>
          <a:xfrm>
            <a:off x="1031557" y="4783454"/>
            <a:ext cx="212284" cy="222374"/>
          </a:xfrm>
          <a:custGeom>
            <a:avLst/>
            <a:gdLst/>
            <a:ahLst/>
            <a:cxnLst/>
            <a:rect l="0" t="0" r="0" b="0"/>
            <a:pathLst>
              <a:path w="212284" h="222374">
                <a:moveTo>
                  <a:pt x="0" y="0"/>
                </a:moveTo>
                <a:lnTo>
                  <a:pt x="0" y="94302"/>
                </a:lnTo>
                <a:lnTo>
                  <a:pt x="952" y="110493"/>
                </a:lnTo>
                <a:lnTo>
                  <a:pt x="2540" y="123192"/>
                </a:lnTo>
                <a:lnTo>
                  <a:pt x="4551" y="133564"/>
                </a:lnTo>
                <a:lnTo>
                  <a:pt x="6844" y="142382"/>
                </a:lnTo>
                <a:lnTo>
                  <a:pt x="9325" y="150167"/>
                </a:lnTo>
                <a:lnTo>
                  <a:pt x="11932" y="157261"/>
                </a:lnTo>
                <a:lnTo>
                  <a:pt x="14622" y="162944"/>
                </a:lnTo>
                <a:lnTo>
                  <a:pt x="17368" y="167684"/>
                </a:lnTo>
                <a:lnTo>
                  <a:pt x="20151" y="171797"/>
                </a:lnTo>
                <a:lnTo>
                  <a:pt x="23912" y="176444"/>
                </a:lnTo>
                <a:lnTo>
                  <a:pt x="28323" y="181447"/>
                </a:lnTo>
                <a:lnTo>
                  <a:pt x="33170" y="186687"/>
                </a:lnTo>
                <a:lnTo>
                  <a:pt x="38306" y="191134"/>
                </a:lnTo>
                <a:lnTo>
                  <a:pt x="43635" y="195050"/>
                </a:lnTo>
                <a:lnTo>
                  <a:pt x="49092" y="198614"/>
                </a:lnTo>
                <a:lnTo>
                  <a:pt x="54636" y="201942"/>
                </a:lnTo>
                <a:lnTo>
                  <a:pt x="60236" y="205113"/>
                </a:lnTo>
                <a:lnTo>
                  <a:pt x="71539" y="211177"/>
                </a:lnTo>
                <a:lnTo>
                  <a:pt x="82913" y="217046"/>
                </a:lnTo>
                <a:lnTo>
                  <a:pt x="88613" y="218993"/>
                </a:lnTo>
                <a:lnTo>
                  <a:pt x="94318" y="220290"/>
                </a:lnTo>
                <a:lnTo>
                  <a:pt x="100026" y="221155"/>
                </a:lnTo>
                <a:lnTo>
                  <a:pt x="105736" y="221732"/>
                </a:lnTo>
                <a:lnTo>
                  <a:pt x="111448" y="222117"/>
                </a:lnTo>
                <a:lnTo>
                  <a:pt x="117162" y="222373"/>
                </a:lnTo>
                <a:lnTo>
                  <a:pt x="123828" y="221592"/>
                </a:lnTo>
                <a:lnTo>
                  <a:pt x="131129" y="220118"/>
                </a:lnTo>
                <a:lnTo>
                  <a:pt x="138854" y="218183"/>
                </a:lnTo>
                <a:lnTo>
                  <a:pt x="144957" y="215940"/>
                </a:lnTo>
                <a:lnTo>
                  <a:pt x="149978" y="213493"/>
                </a:lnTo>
                <a:lnTo>
                  <a:pt x="154278" y="210909"/>
                </a:lnTo>
                <a:lnTo>
                  <a:pt x="160954" y="206329"/>
                </a:lnTo>
                <a:lnTo>
                  <a:pt x="178533" y="193620"/>
                </a:lnTo>
                <a:lnTo>
                  <a:pt x="185697" y="187182"/>
                </a:lnTo>
                <a:lnTo>
                  <a:pt x="191425" y="180986"/>
                </a:lnTo>
                <a:lnTo>
                  <a:pt x="196197" y="174950"/>
                </a:lnTo>
                <a:lnTo>
                  <a:pt x="200330" y="166164"/>
                </a:lnTo>
                <a:lnTo>
                  <a:pt x="204039" y="155544"/>
                </a:lnTo>
                <a:lnTo>
                  <a:pt x="207463" y="143701"/>
                </a:lnTo>
                <a:lnTo>
                  <a:pt x="209746" y="132948"/>
                </a:lnTo>
                <a:lnTo>
                  <a:pt x="211268" y="122922"/>
                </a:lnTo>
                <a:lnTo>
                  <a:pt x="212283" y="113381"/>
                </a:lnTo>
                <a:lnTo>
                  <a:pt x="212007" y="105115"/>
                </a:lnTo>
                <a:lnTo>
                  <a:pt x="210871" y="97699"/>
                </a:lnTo>
                <a:lnTo>
                  <a:pt x="209160" y="90851"/>
                </a:lnTo>
                <a:lnTo>
                  <a:pt x="207068" y="84380"/>
                </a:lnTo>
                <a:lnTo>
                  <a:pt x="204720" y="78161"/>
                </a:lnTo>
                <a:lnTo>
                  <a:pt x="202203" y="72110"/>
                </a:lnTo>
                <a:lnTo>
                  <a:pt x="197667" y="66171"/>
                </a:lnTo>
                <a:lnTo>
                  <a:pt x="191785" y="60307"/>
                </a:lnTo>
                <a:lnTo>
                  <a:pt x="185007" y="54492"/>
                </a:lnTo>
                <a:lnTo>
                  <a:pt x="178583" y="48711"/>
                </a:lnTo>
                <a:lnTo>
                  <a:pt x="166365" y="37207"/>
                </a:lnTo>
                <a:lnTo>
                  <a:pt x="159488" y="32425"/>
                </a:lnTo>
                <a:lnTo>
                  <a:pt x="152045" y="28284"/>
                </a:lnTo>
                <a:lnTo>
                  <a:pt x="124119" y="14795"/>
                </a:lnTo>
                <a:lnTo>
                  <a:pt x="117036" y="11768"/>
                </a:lnTo>
                <a:lnTo>
                  <a:pt x="109457" y="8799"/>
                </a:lnTo>
                <a:lnTo>
                  <a:pt x="101546" y="5866"/>
                </a:lnTo>
                <a:lnTo>
                  <a:pt x="94367" y="3911"/>
                </a:lnTo>
                <a:lnTo>
                  <a:pt x="87677" y="2607"/>
                </a:lnTo>
                <a:lnTo>
                  <a:pt x="81311" y="1739"/>
                </a:lnTo>
                <a:lnTo>
                  <a:pt x="74210" y="1159"/>
                </a:lnTo>
                <a:lnTo>
                  <a:pt x="66618" y="773"/>
                </a:lnTo>
                <a:lnTo>
                  <a:pt x="51515" y="344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5"/>
          <p:cNvSpPr/>
          <p:nvPr/>
        </p:nvSpPr>
        <p:spPr>
          <a:xfrm>
            <a:off x="1374457" y="4929187"/>
            <a:ext cx="38173" cy="205741"/>
          </a:xfrm>
          <a:custGeom>
            <a:avLst/>
            <a:gdLst/>
            <a:ahLst/>
            <a:cxnLst/>
            <a:rect l="0" t="0" r="0" b="0"/>
            <a:pathLst>
              <a:path w="38173" h="205741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6"/>
                </a:lnTo>
                <a:lnTo>
                  <a:pt x="11932" y="31244"/>
                </a:lnTo>
                <a:lnTo>
                  <a:pt x="13669" y="37023"/>
                </a:lnTo>
                <a:lnTo>
                  <a:pt x="14828" y="42779"/>
                </a:lnTo>
                <a:lnTo>
                  <a:pt x="15600" y="48522"/>
                </a:lnTo>
                <a:lnTo>
                  <a:pt x="17068" y="54255"/>
                </a:lnTo>
                <a:lnTo>
                  <a:pt x="18998" y="59983"/>
                </a:lnTo>
                <a:lnTo>
                  <a:pt x="21238" y="65706"/>
                </a:lnTo>
                <a:lnTo>
                  <a:pt x="23684" y="73332"/>
                </a:lnTo>
                <a:lnTo>
                  <a:pt x="26266" y="82225"/>
                </a:lnTo>
                <a:lnTo>
                  <a:pt x="28941" y="91965"/>
                </a:lnTo>
                <a:lnTo>
                  <a:pt x="31677" y="107030"/>
                </a:lnTo>
                <a:lnTo>
                  <a:pt x="34453" y="125645"/>
                </a:lnTo>
                <a:lnTo>
                  <a:pt x="37256" y="146629"/>
                </a:lnTo>
                <a:lnTo>
                  <a:pt x="38172" y="161570"/>
                </a:lnTo>
                <a:lnTo>
                  <a:pt x="37831" y="172483"/>
                </a:lnTo>
                <a:lnTo>
                  <a:pt x="3429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"/>
          <p:cNvSpPr/>
          <p:nvPr/>
        </p:nvSpPr>
        <p:spPr>
          <a:xfrm>
            <a:off x="1451962" y="4809172"/>
            <a:ext cx="213417" cy="289980"/>
          </a:xfrm>
          <a:custGeom>
            <a:avLst/>
            <a:gdLst/>
            <a:ahLst/>
            <a:cxnLst/>
            <a:rect l="0" t="0" r="0" b="0"/>
            <a:pathLst>
              <a:path w="213417" h="289980">
                <a:moveTo>
                  <a:pt x="8220" y="0"/>
                </a:moveTo>
                <a:lnTo>
                  <a:pt x="8220" y="13653"/>
                </a:lnTo>
                <a:lnTo>
                  <a:pt x="7267" y="23389"/>
                </a:lnTo>
                <a:lnTo>
                  <a:pt x="5680" y="35595"/>
                </a:lnTo>
                <a:lnTo>
                  <a:pt x="3669" y="49448"/>
                </a:lnTo>
                <a:lnTo>
                  <a:pt x="2328" y="61540"/>
                </a:lnTo>
                <a:lnTo>
                  <a:pt x="1435" y="72459"/>
                </a:lnTo>
                <a:lnTo>
                  <a:pt x="442" y="91259"/>
                </a:lnTo>
                <a:lnTo>
                  <a:pt x="0" y="105965"/>
                </a:lnTo>
                <a:lnTo>
                  <a:pt x="835" y="113506"/>
                </a:lnTo>
                <a:lnTo>
                  <a:pt x="2344" y="121390"/>
                </a:lnTo>
                <a:lnTo>
                  <a:pt x="4303" y="129504"/>
                </a:lnTo>
                <a:lnTo>
                  <a:pt x="6561" y="137771"/>
                </a:lnTo>
                <a:lnTo>
                  <a:pt x="11610" y="154576"/>
                </a:lnTo>
                <a:lnTo>
                  <a:pt x="19808" y="180103"/>
                </a:lnTo>
                <a:lnTo>
                  <a:pt x="22613" y="187696"/>
                </a:lnTo>
                <a:lnTo>
                  <a:pt x="25435" y="194664"/>
                </a:lnTo>
                <a:lnTo>
                  <a:pt x="28269" y="201213"/>
                </a:lnTo>
                <a:lnTo>
                  <a:pt x="33016" y="210342"/>
                </a:lnTo>
                <a:lnTo>
                  <a:pt x="45911" y="233186"/>
                </a:lnTo>
                <a:lnTo>
                  <a:pt x="52397" y="242135"/>
                </a:lnTo>
                <a:lnTo>
                  <a:pt x="58626" y="249053"/>
                </a:lnTo>
                <a:lnTo>
                  <a:pt x="70628" y="260233"/>
                </a:lnTo>
                <a:lnTo>
                  <a:pt x="82312" y="271552"/>
                </a:lnTo>
                <a:lnTo>
                  <a:pt x="88094" y="275332"/>
                </a:lnTo>
                <a:lnTo>
                  <a:pt x="93855" y="277852"/>
                </a:lnTo>
                <a:lnTo>
                  <a:pt x="99600" y="279532"/>
                </a:lnTo>
                <a:lnTo>
                  <a:pt x="105335" y="281605"/>
                </a:lnTo>
                <a:lnTo>
                  <a:pt x="111063" y="283939"/>
                </a:lnTo>
                <a:lnTo>
                  <a:pt x="116787" y="286448"/>
                </a:lnTo>
                <a:lnTo>
                  <a:pt x="123461" y="288120"/>
                </a:lnTo>
                <a:lnTo>
                  <a:pt x="130767" y="289235"/>
                </a:lnTo>
                <a:lnTo>
                  <a:pt x="138496" y="289979"/>
                </a:lnTo>
                <a:lnTo>
                  <a:pt x="144600" y="289521"/>
                </a:lnTo>
                <a:lnTo>
                  <a:pt x="149623" y="288264"/>
                </a:lnTo>
                <a:lnTo>
                  <a:pt x="153923" y="286474"/>
                </a:lnTo>
                <a:lnTo>
                  <a:pt x="158696" y="285280"/>
                </a:lnTo>
                <a:lnTo>
                  <a:pt x="163782" y="284484"/>
                </a:lnTo>
                <a:lnTo>
                  <a:pt x="169078" y="283954"/>
                </a:lnTo>
                <a:lnTo>
                  <a:pt x="174514" y="281695"/>
                </a:lnTo>
                <a:lnTo>
                  <a:pt x="180043" y="278284"/>
                </a:lnTo>
                <a:lnTo>
                  <a:pt x="185633" y="274105"/>
                </a:lnTo>
                <a:lnTo>
                  <a:pt x="190313" y="270367"/>
                </a:lnTo>
                <a:lnTo>
                  <a:pt x="194385" y="266922"/>
                </a:lnTo>
                <a:lnTo>
                  <a:pt x="198053" y="263673"/>
                </a:lnTo>
                <a:lnTo>
                  <a:pt x="201450" y="258650"/>
                </a:lnTo>
                <a:lnTo>
                  <a:pt x="204667" y="252443"/>
                </a:lnTo>
                <a:lnTo>
                  <a:pt x="207765" y="245448"/>
                </a:lnTo>
                <a:lnTo>
                  <a:pt x="209830" y="238879"/>
                </a:lnTo>
                <a:lnTo>
                  <a:pt x="211207" y="232596"/>
                </a:lnTo>
                <a:lnTo>
                  <a:pt x="212124" y="226501"/>
                </a:lnTo>
                <a:lnTo>
                  <a:pt x="212736" y="219581"/>
                </a:lnTo>
                <a:lnTo>
                  <a:pt x="213144" y="212110"/>
                </a:lnTo>
                <a:lnTo>
                  <a:pt x="213416" y="204272"/>
                </a:lnTo>
                <a:lnTo>
                  <a:pt x="212645" y="196189"/>
                </a:lnTo>
                <a:lnTo>
                  <a:pt x="211178" y="187943"/>
                </a:lnTo>
                <a:lnTo>
                  <a:pt x="207009" y="169255"/>
                </a:lnTo>
                <a:lnTo>
                  <a:pt x="201981" y="145075"/>
                </a:lnTo>
                <a:lnTo>
                  <a:pt x="198354" y="134816"/>
                </a:lnTo>
                <a:lnTo>
                  <a:pt x="194031" y="126073"/>
                </a:lnTo>
                <a:lnTo>
                  <a:pt x="189244" y="118339"/>
                </a:lnTo>
                <a:lnTo>
                  <a:pt x="182243" y="108420"/>
                </a:lnTo>
                <a:lnTo>
                  <a:pt x="164303" y="84699"/>
                </a:lnTo>
                <a:lnTo>
                  <a:pt x="156091" y="74564"/>
                </a:lnTo>
                <a:lnTo>
                  <a:pt x="148710" y="65902"/>
                </a:lnTo>
                <a:lnTo>
                  <a:pt x="141885" y="58222"/>
                </a:lnTo>
                <a:lnTo>
                  <a:pt x="134478" y="52150"/>
                </a:lnTo>
                <a:lnTo>
                  <a:pt x="126682" y="47149"/>
                </a:lnTo>
                <a:lnTo>
                  <a:pt x="104597" y="35560"/>
                </a:lnTo>
                <a:lnTo>
                  <a:pt x="98189" y="32279"/>
                </a:lnTo>
                <a:lnTo>
                  <a:pt x="91059" y="29140"/>
                </a:lnTo>
                <a:lnTo>
                  <a:pt x="83449" y="26094"/>
                </a:lnTo>
                <a:lnTo>
                  <a:pt x="67372" y="20170"/>
                </a:lnTo>
                <a:lnTo>
                  <a:pt x="50703" y="14362"/>
                </a:lnTo>
                <a:lnTo>
                  <a:pt x="42257" y="12432"/>
                </a:lnTo>
                <a:lnTo>
                  <a:pt x="33769" y="11146"/>
                </a:lnTo>
                <a:lnTo>
                  <a:pt x="822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"/>
          <p:cNvSpPr/>
          <p:nvPr/>
        </p:nvSpPr>
        <p:spPr>
          <a:xfrm>
            <a:off x="1614487" y="4714875"/>
            <a:ext cx="221052" cy="557213"/>
          </a:xfrm>
          <a:custGeom>
            <a:avLst/>
            <a:gdLst/>
            <a:ahLst/>
            <a:cxnLst/>
            <a:rect l="0" t="0" r="0" b="0"/>
            <a:pathLst>
              <a:path w="221052" h="557213">
                <a:moveTo>
                  <a:pt x="68580" y="0"/>
                </a:moveTo>
                <a:lnTo>
                  <a:pt x="74471" y="12735"/>
                </a:lnTo>
                <a:lnTo>
                  <a:pt x="75961" y="19312"/>
                </a:lnTo>
                <a:lnTo>
                  <a:pt x="79163" y="25410"/>
                </a:lnTo>
                <a:lnTo>
                  <a:pt x="84713" y="32248"/>
                </a:lnTo>
                <a:lnTo>
                  <a:pt x="88861" y="36739"/>
                </a:lnTo>
                <a:lnTo>
                  <a:pt x="93530" y="41637"/>
                </a:lnTo>
                <a:lnTo>
                  <a:pt x="98549" y="45856"/>
                </a:lnTo>
                <a:lnTo>
                  <a:pt x="103799" y="49621"/>
                </a:lnTo>
                <a:lnTo>
                  <a:pt x="109204" y="53083"/>
                </a:lnTo>
                <a:lnTo>
                  <a:pt x="115665" y="59201"/>
                </a:lnTo>
                <a:lnTo>
                  <a:pt x="122830" y="67090"/>
                </a:lnTo>
                <a:lnTo>
                  <a:pt x="130464" y="76158"/>
                </a:lnTo>
                <a:lnTo>
                  <a:pt x="137459" y="84110"/>
                </a:lnTo>
                <a:lnTo>
                  <a:pt x="150310" y="98025"/>
                </a:lnTo>
                <a:lnTo>
                  <a:pt x="155452" y="105354"/>
                </a:lnTo>
                <a:lnTo>
                  <a:pt x="159832" y="113099"/>
                </a:lnTo>
                <a:lnTo>
                  <a:pt x="163705" y="121119"/>
                </a:lnTo>
                <a:lnTo>
                  <a:pt x="168191" y="128371"/>
                </a:lnTo>
                <a:lnTo>
                  <a:pt x="173088" y="135111"/>
                </a:lnTo>
                <a:lnTo>
                  <a:pt x="178257" y="141509"/>
                </a:lnTo>
                <a:lnTo>
                  <a:pt x="183608" y="150536"/>
                </a:lnTo>
                <a:lnTo>
                  <a:pt x="189080" y="161317"/>
                </a:lnTo>
                <a:lnTo>
                  <a:pt x="194633" y="173267"/>
                </a:lnTo>
                <a:lnTo>
                  <a:pt x="199288" y="184092"/>
                </a:lnTo>
                <a:lnTo>
                  <a:pt x="203344" y="194165"/>
                </a:lnTo>
                <a:lnTo>
                  <a:pt x="207000" y="203738"/>
                </a:lnTo>
                <a:lnTo>
                  <a:pt x="210390" y="215835"/>
                </a:lnTo>
                <a:lnTo>
                  <a:pt x="213602" y="229615"/>
                </a:lnTo>
                <a:lnTo>
                  <a:pt x="216697" y="244516"/>
                </a:lnTo>
                <a:lnTo>
                  <a:pt x="218759" y="257309"/>
                </a:lnTo>
                <a:lnTo>
                  <a:pt x="220135" y="268694"/>
                </a:lnTo>
                <a:lnTo>
                  <a:pt x="221051" y="279142"/>
                </a:lnTo>
                <a:lnTo>
                  <a:pt x="220710" y="288964"/>
                </a:lnTo>
                <a:lnTo>
                  <a:pt x="219530" y="298370"/>
                </a:lnTo>
                <a:lnTo>
                  <a:pt x="215679" y="319299"/>
                </a:lnTo>
                <a:lnTo>
                  <a:pt x="210792" y="347650"/>
                </a:lnTo>
                <a:lnTo>
                  <a:pt x="208156" y="360354"/>
                </a:lnTo>
                <a:lnTo>
                  <a:pt x="205445" y="371681"/>
                </a:lnTo>
                <a:lnTo>
                  <a:pt x="202686" y="382090"/>
                </a:lnTo>
                <a:lnTo>
                  <a:pt x="198941" y="391886"/>
                </a:lnTo>
                <a:lnTo>
                  <a:pt x="194540" y="401275"/>
                </a:lnTo>
                <a:lnTo>
                  <a:pt x="189701" y="410392"/>
                </a:lnTo>
                <a:lnTo>
                  <a:pt x="182665" y="420279"/>
                </a:lnTo>
                <a:lnTo>
                  <a:pt x="174164" y="430681"/>
                </a:lnTo>
                <a:lnTo>
                  <a:pt x="156464" y="450494"/>
                </a:lnTo>
                <a:lnTo>
                  <a:pt x="142247" y="465649"/>
                </a:lnTo>
                <a:lnTo>
                  <a:pt x="134836" y="472358"/>
                </a:lnTo>
                <a:lnTo>
                  <a:pt x="127038" y="478735"/>
                </a:lnTo>
                <a:lnTo>
                  <a:pt x="118982" y="484892"/>
                </a:lnTo>
                <a:lnTo>
                  <a:pt x="111706" y="490901"/>
                </a:lnTo>
                <a:lnTo>
                  <a:pt x="104951" y="496812"/>
                </a:lnTo>
                <a:lnTo>
                  <a:pt x="98542" y="502658"/>
                </a:lnTo>
                <a:lnTo>
                  <a:pt x="92365" y="507508"/>
                </a:lnTo>
                <a:lnTo>
                  <a:pt x="86342" y="511693"/>
                </a:lnTo>
                <a:lnTo>
                  <a:pt x="73616" y="519837"/>
                </a:lnTo>
                <a:lnTo>
                  <a:pt x="58436" y="529806"/>
                </a:lnTo>
                <a:lnTo>
                  <a:pt x="51340" y="534179"/>
                </a:lnTo>
                <a:lnTo>
                  <a:pt x="44704" y="538047"/>
                </a:lnTo>
                <a:lnTo>
                  <a:pt x="32251" y="544884"/>
                </a:lnTo>
                <a:lnTo>
                  <a:pt x="26263" y="548041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"/>
          <p:cNvSpPr/>
          <p:nvPr/>
        </p:nvSpPr>
        <p:spPr>
          <a:xfrm>
            <a:off x="4632007" y="6849427"/>
            <a:ext cx="68581" cy="1"/>
          </a:xfrm>
          <a:custGeom>
            <a:avLst/>
            <a:gdLst/>
            <a:ahLst/>
            <a:cxnLst/>
            <a:rect l="0" t="0" r="0" b="0"/>
            <a:pathLst>
              <a:path w="68581" h="1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"/>
          <p:cNvSpPr/>
          <p:nvPr/>
        </p:nvSpPr>
        <p:spPr>
          <a:xfrm>
            <a:off x="7195184" y="364331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0" y="0"/>
                </a:moveTo>
                <a:lnTo>
                  <a:pt x="13571" y="0"/>
                </a:lnTo>
                <a:lnTo>
                  <a:pt x="25718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"/>
          <p:cNvSpPr/>
          <p:nvPr/>
        </p:nvSpPr>
        <p:spPr>
          <a:xfrm>
            <a:off x="7178084" y="3602409"/>
            <a:ext cx="41977" cy="40904"/>
          </a:xfrm>
          <a:custGeom>
            <a:avLst/>
            <a:gdLst/>
            <a:ahLst/>
            <a:cxnLst/>
            <a:rect l="0" t="0" r="0" b="0"/>
            <a:pathLst>
              <a:path w="41977" h="40904">
                <a:moveTo>
                  <a:pt x="17100" y="40903"/>
                </a:moveTo>
                <a:lnTo>
                  <a:pt x="9720" y="26141"/>
                </a:lnTo>
                <a:lnTo>
                  <a:pt x="9323" y="23442"/>
                </a:lnTo>
                <a:lnTo>
                  <a:pt x="9058" y="19737"/>
                </a:lnTo>
                <a:lnTo>
                  <a:pt x="8764" y="11494"/>
                </a:lnTo>
                <a:lnTo>
                  <a:pt x="8633" y="4655"/>
                </a:lnTo>
                <a:lnTo>
                  <a:pt x="9550" y="2450"/>
                </a:lnTo>
                <a:lnTo>
                  <a:pt x="11115" y="980"/>
                </a:lnTo>
                <a:lnTo>
                  <a:pt x="13110" y="0"/>
                </a:lnTo>
                <a:lnTo>
                  <a:pt x="15393" y="300"/>
                </a:lnTo>
                <a:lnTo>
                  <a:pt x="17867" y="1452"/>
                </a:lnTo>
                <a:lnTo>
                  <a:pt x="20469" y="3172"/>
                </a:lnTo>
                <a:lnTo>
                  <a:pt x="24108" y="5271"/>
                </a:lnTo>
                <a:lnTo>
                  <a:pt x="33233" y="10144"/>
                </a:lnTo>
                <a:lnTo>
                  <a:pt x="36428" y="12777"/>
                </a:lnTo>
                <a:lnTo>
                  <a:pt x="38558" y="15485"/>
                </a:lnTo>
                <a:lnTo>
                  <a:pt x="41976" y="22124"/>
                </a:lnTo>
                <a:lnTo>
                  <a:pt x="41304" y="23621"/>
                </a:lnTo>
                <a:lnTo>
                  <a:pt x="39904" y="25572"/>
                </a:lnTo>
                <a:lnTo>
                  <a:pt x="38018" y="27825"/>
                </a:lnTo>
                <a:lnTo>
                  <a:pt x="36760" y="30279"/>
                </a:lnTo>
                <a:lnTo>
                  <a:pt x="35922" y="32868"/>
                </a:lnTo>
                <a:lnTo>
                  <a:pt x="35363" y="35546"/>
                </a:lnTo>
                <a:lnTo>
                  <a:pt x="34038" y="37332"/>
                </a:lnTo>
                <a:lnTo>
                  <a:pt x="32203" y="38523"/>
                </a:lnTo>
                <a:lnTo>
                  <a:pt x="30026" y="39316"/>
                </a:lnTo>
                <a:lnTo>
                  <a:pt x="27622" y="39845"/>
                </a:lnTo>
                <a:lnTo>
                  <a:pt x="25067" y="40198"/>
                </a:lnTo>
                <a:lnTo>
                  <a:pt x="22412" y="40433"/>
                </a:lnTo>
                <a:lnTo>
                  <a:pt x="19689" y="40590"/>
                </a:lnTo>
                <a:lnTo>
                  <a:pt x="14123" y="40763"/>
                </a:lnTo>
                <a:lnTo>
                  <a:pt x="1638" y="40891"/>
                </a:lnTo>
                <a:lnTo>
                  <a:pt x="1078" y="39943"/>
                </a:lnTo>
                <a:lnTo>
                  <a:pt x="704" y="38357"/>
                </a:lnTo>
                <a:lnTo>
                  <a:pt x="103" y="33521"/>
                </a:lnTo>
                <a:lnTo>
                  <a:pt x="54" y="32172"/>
                </a:lnTo>
                <a:lnTo>
                  <a:pt x="0" y="28132"/>
                </a:lnTo>
                <a:lnTo>
                  <a:pt x="938" y="25722"/>
                </a:lnTo>
                <a:lnTo>
                  <a:pt x="2515" y="23162"/>
                </a:lnTo>
                <a:lnTo>
                  <a:pt x="4520" y="20503"/>
                </a:lnTo>
                <a:lnTo>
                  <a:pt x="6808" y="18731"/>
                </a:lnTo>
                <a:lnTo>
                  <a:pt x="9287" y="17549"/>
                </a:lnTo>
                <a:lnTo>
                  <a:pt x="11891" y="16761"/>
                </a:lnTo>
                <a:lnTo>
                  <a:pt x="14580" y="15284"/>
                </a:lnTo>
                <a:lnTo>
                  <a:pt x="17325" y="13346"/>
                </a:lnTo>
                <a:lnTo>
                  <a:pt x="20108" y="11102"/>
                </a:lnTo>
                <a:lnTo>
                  <a:pt x="22915" y="9605"/>
                </a:lnTo>
                <a:lnTo>
                  <a:pt x="25740" y="8608"/>
                </a:lnTo>
                <a:lnTo>
                  <a:pt x="28576" y="7943"/>
                </a:lnTo>
                <a:lnTo>
                  <a:pt x="30465" y="8452"/>
                </a:lnTo>
                <a:lnTo>
                  <a:pt x="31726" y="9744"/>
                </a:lnTo>
                <a:lnTo>
                  <a:pt x="32565" y="11558"/>
                </a:lnTo>
                <a:lnTo>
                  <a:pt x="33126" y="13720"/>
                </a:lnTo>
                <a:lnTo>
                  <a:pt x="33499" y="16113"/>
                </a:lnTo>
                <a:lnTo>
                  <a:pt x="34098" y="22248"/>
                </a:lnTo>
                <a:lnTo>
                  <a:pt x="33195" y="23704"/>
                </a:lnTo>
                <a:lnTo>
                  <a:pt x="31640" y="25627"/>
                </a:lnTo>
                <a:lnTo>
                  <a:pt x="29651" y="27862"/>
                </a:lnTo>
                <a:lnTo>
                  <a:pt x="24901" y="32884"/>
                </a:lnTo>
                <a:lnTo>
                  <a:pt x="22301" y="35557"/>
                </a:lnTo>
                <a:lnTo>
                  <a:pt x="19615" y="37339"/>
                </a:lnTo>
                <a:lnTo>
                  <a:pt x="16872" y="38527"/>
                </a:lnTo>
                <a:lnTo>
                  <a:pt x="14090" y="39319"/>
                </a:lnTo>
                <a:lnTo>
                  <a:pt x="11284" y="39847"/>
                </a:lnTo>
                <a:lnTo>
                  <a:pt x="8461" y="40199"/>
                </a:lnTo>
                <a:lnTo>
                  <a:pt x="5625" y="40434"/>
                </a:lnTo>
                <a:lnTo>
                  <a:pt x="3735" y="39638"/>
                </a:lnTo>
                <a:lnTo>
                  <a:pt x="2476" y="38155"/>
                </a:lnTo>
                <a:lnTo>
                  <a:pt x="1635" y="36213"/>
                </a:lnTo>
                <a:lnTo>
                  <a:pt x="1076" y="33967"/>
                </a:lnTo>
                <a:lnTo>
                  <a:pt x="702" y="31516"/>
                </a:lnTo>
                <a:lnTo>
                  <a:pt x="453" y="28930"/>
                </a:lnTo>
                <a:lnTo>
                  <a:pt x="287" y="26254"/>
                </a:lnTo>
                <a:lnTo>
                  <a:pt x="103" y="20740"/>
                </a:lnTo>
                <a:lnTo>
                  <a:pt x="1007" y="17936"/>
                </a:lnTo>
                <a:lnTo>
                  <a:pt x="2561" y="15114"/>
                </a:lnTo>
                <a:lnTo>
                  <a:pt x="4550" y="12281"/>
                </a:lnTo>
                <a:lnTo>
                  <a:pt x="6829" y="10391"/>
                </a:lnTo>
                <a:lnTo>
                  <a:pt x="9300" y="9132"/>
                </a:lnTo>
                <a:lnTo>
                  <a:pt x="11900" y="8292"/>
                </a:lnTo>
                <a:lnTo>
                  <a:pt x="14587" y="8685"/>
                </a:lnTo>
                <a:lnTo>
                  <a:pt x="17329" y="9899"/>
                </a:lnTo>
                <a:lnTo>
                  <a:pt x="24025" y="14141"/>
                </a:lnTo>
                <a:lnTo>
                  <a:pt x="25526" y="15442"/>
                </a:lnTo>
                <a:lnTo>
                  <a:pt x="27481" y="17261"/>
                </a:lnTo>
                <a:lnTo>
                  <a:pt x="29735" y="19427"/>
                </a:lnTo>
                <a:lnTo>
                  <a:pt x="31239" y="21823"/>
                </a:lnTo>
                <a:lnTo>
                  <a:pt x="32241" y="24373"/>
                </a:lnTo>
                <a:lnTo>
                  <a:pt x="32909" y="27026"/>
                </a:lnTo>
                <a:lnTo>
                  <a:pt x="32403" y="29746"/>
                </a:lnTo>
                <a:lnTo>
                  <a:pt x="31112" y="32513"/>
                </a:lnTo>
                <a:lnTo>
                  <a:pt x="29299" y="35310"/>
                </a:lnTo>
                <a:lnTo>
                  <a:pt x="27138" y="37174"/>
                </a:lnTo>
                <a:lnTo>
                  <a:pt x="24745" y="38417"/>
                </a:lnTo>
                <a:lnTo>
                  <a:pt x="19365" y="40167"/>
                </a:lnTo>
                <a:lnTo>
                  <a:pt x="8528" y="409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"/>
          <p:cNvSpPr/>
          <p:nvPr/>
        </p:nvSpPr>
        <p:spPr>
          <a:xfrm>
            <a:off x="7495222" y="3840479"/>
            <a:ext cx="17146" cy="17147"/>
          </a:xfrm>
          <a:custGeom>
            <a:avLst/>
            <a:gdLst/>
            <a:ahLst/>
            <a:cxnLst/>
            <a:rect l="0" t="0" r="0" b="0"/>
            <a:pathLst>
              <a:path w="17146" h="17147">
                <a:moveTo>
                  <a:pt x="0" y="0"/>
                </a:moveTo>
                <a:lnTo>
                  <a:pt x="4551" y="4552"/>
                </a:lnTo>
                <a:lnTo>
                  <a:pt x="5892" y="6845"/>
                </a:lnTo>
                <a:lnTo>
                  <a:pt x="6785" y="9326"/>
                </a:lnTo>
                <a:lnTo>
                  <a:pt x="7381" y="11932"/>
                </a:lnTo>
                <a:lnTo>
                  <a:pt x="8731" y="13670"/>
                </a:lnTo>
                <a:lnTo>
                  <a:pt x="10583" y="14829"/>
                </a:lnTo>
                <a:lnTo>
                  <a:pt x="17145" y="171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"/>
          <p:cNvSpPr/>
          <p:nvPr/>
        </p:nvSpPr>
        <p:spPr>
          <a:xfrm>
            <a:off x="7478077" y="3832024"/>
            <a:ext cx="42592" cy="51319"/>
          </a:xfrm>
          <a:custGeom>
            <a:avLst/>
            <a:gdLst/>
            <a:ahLst/>
            <a:cxnLst/>
            <a:rect l="0" t="0" r="0" b="0"/>
            <a:pathLst>
              <a:path w="42592" h="51319">
                <a:moveTo>
                  <a:pt x="17145" y="51318"/>
                </a:moveTo>
                <a:lnTo>
                  <a:pt x="12594" y="42217"/>
                </a:lnTo>
                <a:lnTo>
                  <a:pt x="11254" y="38583"/>
                </a:lnTo>
                <a:lnTo>
                  <a:pt x="10360" y="35208"/>
                </a:lnTo>
                <a:lnTo>
                  <a:pt x="9765" y="32006"/>
                </a:lnTo>
                <a:lnTo>
                  <a:pt x="9367" y="28918"/>
                </a:lnTo>
                <a:lnTo>
                  <a:pt x="9103" y="25907"/>
                </a:lnTo>
                <a:lnTo>
                  <a:pt x="8677" y="18782"/>
                </a:lnTo>
                <a:lnTo>
                  <a:pt x="9595" y="17245"/>
                </a:lnTo>
                <a:lnTo>
                  <a:pt x="11159" y="15268"/>
                </a:lnTo>
                <a:lnTo>
                  <a:pt x="13154" y="12997"/>
                </a:lnTo>
                <a:lnTo>
                  <a:pt x="15437" y="11483"/>
                </a:lnTo>
                <a:lnTo>
                  <a:pt x="17911" y="10474"/>
                </a:lnTo>
                <a:lnTo>
                  <a:pt x="20514" y="9801"/>
                </a:lnTo>
                <a:lnTo>
                  <a:pt x="22248" y="8400"/>
                </a:lnTo>
                <a:lnTo>
                  <a:pt x="23405" y="6514"/>
                </a:lnTo>
                <a:lnTo>
                  <a:pt x="24176" y="4303"/>
                </a:lnTo>
                <a:lnTo>
                  <a:pt x="25642" y="3782"/>
                </a:lnTo>
                <a:lnTo>
                  <a:pt x="27572" y="4388"/>
                </a:lnTo>
                <a:lnTo>
                  <a:pt x="29812" y="5744"/>
                </a:lnTo>
                <a:lnTo>
                  <a:pt x="32257" y="7600"/>
                </a:lnTo>
                <a:lnTo>
                  <a:pt x="34840" y="9790"/>
                </a:lnTo>
                <a:lnTo>
                  <a:pt x="41278" y="15598"/>
                </a:lnTo>
                <a:lnTo>
                  <a:pt x="41806" y="17027"/>
                </a:lnTo>
                <a:lnTo>
                  <a:pt x="42158" y="18933"/>
                </a:lnTo>
                <a:lnTo>
                  <a:pt x="42393" y="21155"/>
                </a:lnTo>
                <a:lnTo>
                  <a:pt x="41598" y="22637"/>
                </a:lnTo>
                <a:lnTo>
                  <a:pt x="40114" y="23625"/>
                </a:lnTo>
                <a:lnTo>
                  <a:pt x="38173" y="24284"/>
                </a:lnTo>
                <a:lnTo>
                  <a:pt x="35926" y="24723"/>
                </a:lnTo>
                <a:lnTo>
                  <a:pt x="33476" y="25015"/>
                </a:lnTo>
                <a:lnTo>
                  <a:pt x="30890" y="25211"/>
                </a:lnTo>
                <a:lnTo>
                  <a:pt x="28213" y="26293"/>
                </a:lnTo>
                <a:lnTo>
                  <a:pt x="25476" y="27967"/>
                </a:lnTo>
                <a:lnTo>
                  <a:pt x="22700" y="30036"/>
                </a:lnTo>
                <a:lnTo>
                  <a:pt x="19896" y="31415"/>
                </a:lnTo>
                <a:lnTo>
                  <a:pt x="17074" y="32335"/>
                </a:lnTo>
                <a:lnTo>
                  <a:pt x="14240" y="32947"/>
                </a:lnTo>
                <a:lnTo>
                  <a:pt x="12351" y="32403"/>
                </a:lnTo>
                <a:lnTo>
                  <a:pt x="11091" y="31089"/>
                </a:lnTo>
                <a:lnTo>
                  <a:pt x="10252" y="29259"/>
                </a:lnTo>
                <a:lnTo>
                  <a:pt x="8739" y="28039"/>
                </a:lnTo>
                <a:lnTo>
                  <a:pt x="6779" y="27227"/>
                </a:lnTo>
                <a:lnTo>
                  <a:pt x="4519" y="26685"/>
                </a:lnTo>
                <a:lnTo>
                  <a:pt x="3013" y="25371"/>
                </a:lnTo>
                <a:lnTo>
                  <a:pt x="2009" y="23542"/>
                </a:lnTo>
                <a:lnTo>
                  <a:pt x="1339" y="21371"/>
                </a:lnTo>
                <a:lnTo>
                  <a:pt x="1845" y="18971"/>
                </a:lnTo>
                <a:lnTo>
                  <a:pt x="3135" y="16418"/>
                </a:lnTo>
                <a:lnTo>
                  <a:pt x="7498" y="10029"/>
                </a:lnTo>
                <a:lnTo>
                  <a:pt x="7857" y="8552"/>
                </a:lnTo>
                <a:lnTo>
                  <a:pt x="8095" y="6614"/>
                </a:lnTo>
                <a:lnTo>
                  <a:pt x="8255" y="4371"/>
                </a:lnTo>
                <a:lnTo>
                  <a:pt x="10265" y="2875"/>
                </a:lnTo>
                <a:lnTo>
                  <a:pt x="13511" y="1878"/>
                </a:lnTo>
                <a:lnTo>
                  <a:pt x="17580" y="1213"/>
                </a:lnTo>
                <a:lnTo>
                  <a:pt x="22197" y="770"/>
                </a:lnTo>
                <a:lnTo>
                  <a:pt x="27181" y="474"/>
                </a:lnTo>
                <a:lnTo>
                  <a:pt x="39765" y="0"/>
                </a:lnTo>
                <a:lnTo>
                  <a:pt x="40798" y="913"/>
                </a:lnTo>
                <a:lnTo>
                  <a:pt x="41486" y="2475"/>
                </a:lnTo>
                <a:lnTo>
                  <a:pt x="41945" y="4468"/>
                </a:lnTo>
                <a:lnTo>
                  <a:pt x="42251" y="6750"/>
                </a:lnTo>
                <a:lnTo>
                  <a:pt x="42455" y="9224"/>
                </a:lnTo>
                <a:lnTo>
                  <a:pt x="42591" y="11825"/>
                </a:lnTo>
                <a:lnTo>
                  <a:pt x="40777" y="14512"/>
                </a:lnTo>
                <a:lnTo>
                  <a:pt x="37661" y="17256"/>
                </a:lnTo>
                <a:lnTo>
                  <a:pt x="33680" y="20037"/>
                </a:lnTo>
                <a:lnTo>
                  <a:pt x="31026" y="22844"/>
                </a:lnTo>
                <a:lnTo>
                  <a:pt x="29257" y="25668"/>
                </a:lnTo>
                <a:lnTo>
                  <a:pt x="28078" y="28503"/>
                </a:lnTo>
                <a:lnTo>
                  <a:pt x="26338" y="30393"/>
                </a:lnTo>
                <a:lnTo>
                  <a:pt x="24227" y="31653"/>
                </a:lnTo>
                <a:lnTo>
                  <a:pt x="21866" y="32493"/>
                </a:lnTo>
                <a:lnTo>
                  <a:pt x="19340" y="34006"/>
                </a:lnTo>
                <a:lnTo>
                  <a:pt x="16704" y="35967"/>
                </a:lnTo>
                <a:lnTo>
                  <a:pt x="13993" y="38226"/>
                </a:lnTo>
                <a:lnTo>
                  <a:pt x="11234" y="39733"/>
                </a:lnTo>
                <a:lnTo>
                  <a:pt x="8442" y="40737"/>
                </a:lnTo>
                <a:lnTo>
                  <a:pt x="5628" y="41407"/>
                </a:lnTo>
                <a:lnTo>
                  <a:pt x="3752" y="40900"/>
                </a:lnTo>
                <a:lnTo>
                  <a:pt x="2501" y="39610"/>
                </a:lnTo>
                <a:lnTo>
                  <a:pt x="0" y="341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"/>
          <p:cNvSpPr/>
          <p:nvPr/>
        </p:nvSpPr>
        <p:spPr>
          <a:xfrm>
            <a:off x="8047824" y="4213603"/>
            <a:ext cx="73066" cy="68002"/>
          </a:xfrm>
          <a:custGeom>
            <a:avLst/>
            <a:gdLst/>
            <a:ahLst/>
            <a:cxnLst/>
            <a:rect l="0" t="0" r="0" b="0"/>
            <a:pathLst>
              <a:path w="73066" h="68002">
                <a:moveTo>
                  <a:pt x="13183" y="21212"/>
                </a:moveTo>
                <a:lnTo>
                  <a:pt x="26836" y="21212"/>
                </a:lnTo>
                <a:lnTo>
                  <a:pt x="30858" y="22164"/>
                </a:lnTo>
                <a:lnTo>
                  <a:pt x="33539" y="23751"/>
                </a:lnTo>
                <a:lnTo>
                  <a:pt x="35326" y="25762"/>
                </a:lnTo>
                <a:lnTo>
                  <a:pt x="36518" y="28055"/>
                </a:lnTo>
                <a:lnTo>
                  <a:pt x="37312" y="30537"/>
                </a:lnTo>
                <a:lnTo>
                  <a:pt x="37842" y="33143"/>
                </a:lnTo>
                <a:lnTo>
                  <a:pt x="38194" y="35834"/>
                </a:lnTo>
                <a:lnTo>
                  <a:pt x="38430" y="38580"/>
                </a:lnTo>
                <a:lnTo>
                  <a:pt x="38587" y="41362"/>
                </a:lnTo>
                <a:lnTo>
                  <a:pt x="37739" y="43218"/>
                </a:lnTo>
                <a:lnTo>
                  <a:pt x="36222" y="44455"/>
                </a:lnTo>
                <a:lnTo>
                  <a:pt x="34257" y="45280"/>
                </a:lnTo>
                <a:lnTo>
                  <a:pt x="32947" y="46782"/>
                </a:lnTo>
                <a:lnTo>
                  <a:pt x="32075" y="48736"/>
                </a:lnTo>
                <a:lnTo>
                  <a:pt x="31492" y="50991"/>
                </a:lnTo>
                <a:lnTo>
                  <a:pt x="30151" y="51542"/>
                </a:lnTo>
                <a:lnTo>
                  <a:pt x="28305" y="50957"/>
                </a:lnTo>
                <a:lnTo>
                  <a:pt x="26122" y="49615"/>
                </a:lnTo>
                <a:lnTo>
                  <a:pt x="23715" y="48719"/>
                </a:lnTo>
                <a:lnTo>
                  <a:pt x="21157" y="48122"/>
                </a:lnTo>
                <a:lnTo>
                  <a:pt x="18499" y="47725"/>
                </a:lnTo>
                <a:lnTo>
                  <a:pt x="15774" y="47460"/>
                </a:lnTo>
                <a:lnTo>
                  <a:pt x="13006" y="47283"/>
                </a:lnTo>
                <a:lnTo>
                  <a:pt x="10207" y="47165"/>
                </a:lnTo>
                <a:lnTo>
                  <a:pt x="8341" y="46134"/>
                </a:lnTo>
                <a:lnTo>
                  <a:pt x="7098" y="44494"/>
                </a:lnTo>
                <a:lnTo>
                  <a:pt x="6269" y="42448"/>
                </a:lnTo>
                <a:lnTo>
                  <a:pt x="4763" y="41084"/>
                </a:lnTo>
                <a:lnTo>
                  <a:pt x="2807" y="40175"/>
                </a:lnTo>
                <a:lnTo>
                  <a:pt x="552" y="39569"/>
                </a:lnTo>
                <a:lnTo>
                  <a:pt x="0" y="38213"/>
                </a:lnTo>
                <a:lnTo>
                  <a:pt x="583" y="36356"/>
                </a:lnTo>
                <a:lnTo>
                  <a:pt x="1926" y="34165"/>
                </a:lnTo>
                <a:lnTo>
                  <a:pt x="2821" y="31752"/>
                </a:lnTo>
                <a:lnTo>
                  <a:pt x="3417" y="29191"/>
                </a:lnTo>
                <a:lnTo>
                  <a:pt x="4375" y="22788"/>
                </a:lnTo>
                <a:lnTo>
                  <a:pt x="4454" y="21310"/>
                </a:lnTo>
                <a:lnTo>
                  <a:pt x="4541" y="17128"/>
                </a:lnTo>
                <a:lnTo>
                  <a:pt x="5516" y="15632"/>
                </a:lnTo>
                <a:lnTo>
                  <a:pt x="7120" y="14634"/>
                </a:lnTo>
                <a:lnTo>
                  <a:pt x="9140" y="13969"/>
                </a:lnTo>
                <a:lnTo>
                  <a:pt x="12393" y="12573"/>
                </a:lnTo>
                <a:lnTo>
                  <a:pt x="21087" y="8483"/>
                </a:lnTo>
                <a:lnTo>
                  <a:pt x="36691" y="825"/>
                </a:lnTo>
                <a:lnTo>
                  <a:pt x="40286" y="0"/>
                </a:lnTo>
                <a:lnTo>
                  <a:pt x="42682" y="403"/>
                </a:lnTo>
                <a:lnTo>
                  <a:pt x="44279" y="1624"/>
                </a:lnTo>
                <a:lnTo>
                  <a:pt x="47249" y="2438"/>
                </a:lnTo>
                <a:lnTo>
                  <a:pt x="51134" y="2981"/>
                </a:lnTo>
                <a:lnTo>
                  <a:pt x="55628" y="3343"/>
                </a:lnTo>
                <a:lnTo>
                  <a:pt x="58625" y="4537"/>
                </a:lnTo>
                <a:lnTo>
                  <a:pt x="60622" y="6285"/>
                </a:lnTo>
                <a:lnTo>
                  <a:pt x="61955" y="8403"/>
                </a:lnTo>
                <a:lnTo>
                  <a:pt x="63794" y="9815"/>
                </a:lnTo>
                <a:lnTo>
                  <a:pt x="65974" y="10756"/>
                </a:lnTo>
                <a:lnTo>
                  <a:pt x="68380" y="11384"/>
                </a:lnTo>
                <a:lnTo>
                  <a:pt x="69983" y="12755"/>
                </a:lnTo>
                <a:lnTo>
                  <a:pt x="71053" y="14621"/>
                </a:lnTo>
                <a:lnTo>
                  <a:pt x="71765" y="16818"/>
                </a:lnTo>
                <a:lnTo>
                  <a:pt x="72240" y="19235"/>
                </a:lnTo>
                <a:lnTo>
                  <a:pt x="72557" y="21799"/>
                </a:lnTo>
                <a:lnTo>
                  <a:pt x="73065" y="28207"/>
                </a:lnTo>
                <a:lnTo>
                  <a:pt x="71202" y="31590"/>
                </a:lnTo>
                <a:lnTo>
                  <a:pt x="68055" y="36703"/>
                </a:lnTo>
                <a:lnTo>
                  <a:pt x="64052" y="42969"/>
                </a:lnTo>
                <a:lnTo>
                  <a:pt x="60430" y="47147"/>
                </a:lnTo>
                <a:lnTo>
                  <a:pt x="57064" y="49932"/>
                </a:lnTo>
                <a:lnTo>
                  <a:pt x="53867" y="51788"/>
                </a:lnTo>
                <a:lnTo>
                  <a:pt x="51736" y="53979"/>
                </a:lnTo>
                <a:lnTo>
                  <a:pt x="50315" y="56391"/>
                </a:lnTo>
                <a:lnTo>
                  <a:pt x="49367" y="58952"/>
                </a:lnTo>
                <a:lnTo>
                  <a:pt x="47784" y="61612"/>
                </a:lnTo>
                <a:lnTo>
                  <a:pt x="45774" y="64338"/>
                </a:lnTo>
                <a:lnTo>
                  <a:pt x="43484" y="67107"/>
                </a:lnTo>
                <a:lnTo>
                  <a:pt x="41004" y="68001"/>
                </a:lnTo>
                <a:lnTo>
                  <a:pt x="38397" y="67645"/>
                </a:lnTo>
                <a:lnTo>
                  <a:pt x="35708" y="66455"/>
                </a:lnTo>
                <a:lnTo>
                  <a:pt x="32962" y="65661"/>
                </a:lnTo>
                <a:lnTo>
                  <a:pt x="30179" y="65132"/>
                </a:lnTo>
                <a:lnTo>
                  <a:pt x="27372" y="64780"/>
                </a:lnTo>
                <a:lnTo>
                  <a:pt x="25500" y="63592"/>
                </a:lnTo>
                <a:lnTo>
                  <a:pt x="24251" y="61848"/>
                </a:lnTo>
                <a:lnTo>
                  <a:pt x="23419" y="59732"/>
                </a:lnTo>
                <a:lnTo>
                  <a:pt x="22865" y="57370"/>
                </a:lnTo>
                <a:lnTo>
                  <a:pt x="22495" y="54842"/>
                </a:lnTo>
                <a:lnTo>
                  <a:pt x="22248" y="52204"/>
                </a:lnTo>
                <a:lnTo>
                  <a:pt x="22084" y="49493"/>
                </a:lnTo>
                <a:lnTo>
                  <a:pt x="21902" y="43941"/>
                </a:lnTo>
                <a:lnTo>
                  <a:pt x="22806" y="41127"/>
                </a:lnTo>
                <a:lnTo>
                  <a:pt x="24361" y="38299"/>
                </a:lnTo>
                <a:lnTo>
                  <a:pt x="29150" y="31466"/>
                </a:lnTo>
                <a:lnTo>
                  <a:pt x="30494" y="30906"/>
                </a:lnTo>
                <a:lnTo>
                  <a:pt x="32344" y="30532"/>
                </a:lnTo>
                <a:lnTo>
                  <a:pt x="34529" y="30282"/>
                </a:lnTo>
                <a:lnTo>
                  <a:pt x="36939" y="31069"/>
                </a:lnTo>
                <a:lnTo>
                  <a:pt x="39498" y="32545"/>
                </a:lnTo>
                <a:lnTo>
                  <a:pt x="42156" y="34483"/>
                </a:lnTo>
                <a:lnTo>
                  <a:pt x="44881" y="35774"/>
                </a:lnTo>
                <a:lnTo>
                  <a:pt x="47650" y="36635"/>
                </a:lnTo>
                <a:lnTo>
                  <a:pt x="50448" y="37209"/>
                </a:lnTo>
                <a:lnTo>
                  <a:pt x="52314" y="38544"/>
                </a:lnTo>
                <a:lnTo>
                  <a:pt x="53558" y="40386"/>
                </a:lnTo>
                <a:lnTo>
                  <a:pt x="54387" y="42567"/>
                </a:lnTo>
                <a:lnTo>
                  <a:pt x="55892" y="44974"/>
                </a:lnTo>
                <a:lnTo>
                  <a:pt x="57848" y="47531"/>
                </a:lnTo>
                <a:lnTo>
                  <a:pt x="60105" y="50187"/>
                </a:lnTo>
                <a:lnTo>
                  <a:pt x="60657" y="51959"/>
                </a:lnTo>
                <a:lnTo>
                  <a:pt x="60072" y="53140"/>
                </a:lnTo>
                <a:lnTo>
                  <a:pt x="58730" y="53927"/>
                </a:lnTo>
                <a:lnTo>
                  <a:pt x="56882" y="55405"/>
                </a:lnTo>
                <a:lnTo>
                  <a:pt x="54699" y="57342"/>
                </a:lnTo>
                <a:lnTo>
                  <a:pt x="47473" y="640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"/>
          <p:cNvSpPr/>
          <p:nvPr/>
        </p:nvSpPr>
        <p:spPr>
          <a:xfrm>
            <a:off x="6612255" y="3248977"/>
            <a:ext cx="51436" cy="42864"/>
          </a:xfrm>
          <a:custGeom>
            <a:avLst/>
            <a:gdLst/>
            <a:ahLst/>
            <a:cxnLst/>
            <a:rect l="0" t="0" r="0" b="0"/>
            <a:pathLst>
              <a:path w="51436" h="42864">
                <a:moveTo>
                  <a:pt x="0" y="0"/>
                </a:moveTo>
                <a:lnTo>
                  <a:pt x="9102" y="4551"/>
                </a:lnTo>
                <a:lnTo>
                  <a:pt x="13687" y="7797"/>
                </a:lnTo>
                <a:lnTo>
                  <a:pt x="18650" y="11865"/>
                </a:lnTo>
                <a:lnTo>
                  <a:pt x="23863" y="16482"/>
                </a:lnTo>
                <a:lnTo>
                  <a:pt x="29244" y="20514"/>
                </a:lnTo>
                <a:lnTo>
                  <a:pt x="34736" y="24153"/>
                </a:lnTo>
                <a:lnTo>
                  <a:pt x="51435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"/>
          <p:cNvSpPr/>
          <p:nvPr/>
        </p:nvSpPr>
        <p:spPr>
          <a:xfrm>
            <a:off x="6826567" y="3377565"/>
            <a:ext cx="25718" cy="34290"/>
          </a:xfrm>
          <a:custGeom>
            <a:avLst/>
            <a:gdLst/>
            <a:ahLst/>
            <a:cxnLst/>
            <a:rect l="0" t="0" r="0" b="0"/>
            <a:pathLst>
              <a:path w="25718" h="34290">
                <a:moveTo>
                  <a:pt x="0" y="0"/>
                </a:moveTo>
                <a:lnTo>
                  <a:pt x="4551" y="9101"/>
                </a:lnTo>
                <a:lnTo>
                  <a:pt x="6844" y="11782"/>
                </a:lnTo>
                <a:lnTo>
                  <a:pt x="9325" y="13570"/>
                </a:lnTo>
                <a:lnTo>
                  <a:pt x="25717" y="342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6"/>
          <p:cNvSpPr/>
          <p:nvPr/>
        </p:nvSpPr>
        <p:spPr>
          <a:xfrm>
            <a:off x="6989444" y="3497579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0" y="0"/>
                </a:moveTo>
                <a:lnTo>
                  <a:pt x="7621" y="5081"/>
                </a:lnTo>
                <a:lnTo>
                  <a:pt x="34290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"/>
          <p:cNvSpPr/>
          <p:nvPr/>
        </p:nvSpPr>
        <p:spPr>
          <a:xfrm>
            <a:off x="7100887" y="3574732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0" y="0"/>
                </a:moveTo>
                <a:lnTo>
                  <a:pt x="5080" y="5080"/>
                </a:lnTo>
                <a:lnTo>
                  <a:pt x="25718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"/>
          <p:cNvSpPr/>
          <p:nvPr/>
        </p:nvSpPr>
        <p:spPr>
          <a:xfrm>
            <a:off x="6517957" y="3257550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0"/>
                </a:moveTo>
                <a:lnTo>
                  <a:pt x="18203" y="0"/>
                </a:lnTo>
                <a:lnTo>
                  <a:pt x="24518" y="952"/>
                </a:lnTo>
                <a:lnTo>
                  <a:pt x="29680" y="2540"/>
                </a:lnTo>
                <a:lnTo>
                  <a:pt x="34074" y="4550"/>
                </a:lnTo>
                <a:lnTo>
                  <a:pt x="37956" y="5891"/>
                </a:lnTo>
                <a:lnTo>
                  <a:pt x="44810" y="7380"/>
                </a:lnTo>
                <a:lnTo>
                  <a:pt x="48923" y="8730"/>
                </a:lnTo>
                <a:lnTo>
                  <a:pt x="53570" y="10583"/>
                </a:lnTo>
                <a:lnTo>
                  <a:pt x="58574" y="12770"/>
                </a:lnTo>
                <a:lnTo>
                  <a:pt x="63814" y="14228"/>
                </a:lnTo>
                <a:lnTo>
                  <a:pt x="69213" y="15200"/>
                </a:lnTo>
                <a:lnTo>
                  <a:pt x="74717" y="15848"/>
                </a:lnTo>
                <a:lnTo>
                  <a:pt x="79339" y="17233"/>
                </a:lnTo>
                <a:lnTo>
                  <a:pt x="83373" y="19108"/>
                </a:lnTo>
                <a:lnTo>
                  <a:pt x="87015" y="21311"/>
                </a:lnTo>
                <a:lnTo>
                  <a:pt x="91347" y="22780"/>
                </a:lnTo>
                <a:lnTo>
                  <a:pt x="96141" y="23759"/>
                </a:lnTo>
                <a:lnTo>
                  <a:pt x="101242" y="24412"/>
                </a:lnTo>
                <a:lnTo>
                  <a:pt x="107499" y="24847"/>
                </a:lnTo>
                <a:lnTo>
                  <a:pt x="114528" y="25137"/>
                </a:lnTo>
                <a:lnTo>
                  <a:pt x="122073" y="25331"/>
                </a:lnTo>
                <a:lnTo>
                  <a:pt x="129007" y="26411"/>
                </a:lnTo>
                <a:lnTo>
                  <a:pt x="135534" y="28085"/>
                </a:lnTo>
                <a:lnTo>
                  <a:pt x="141792" y="30153"/>
                </a:lnTo>
                <a:lnTo>
                  <a:pt x="146915" y="31532"/>
                </a:lnTo>
                <a:lnTo>
                  <a:pt x="151283" y="32451"/>
                </a:lnTo>
                <a:lnTo>
                  <a:pt x="155148" y="33064"/>
                </a:lnTo>
                <a:lnTo>
                  <a:pt x="159629" y="33473"/>
                </a:lnTo>
                <a:lnTo>
                  <a:pt x="164522" y="33745"/>
                </a:lnTo>
                <a:lnTo>
                  <a:pt x="169689" y="33926"/>
                </a:lnTo>
                <a:lnTo>
                  <a:pt x="175991" y="35000"/>
                </a:lnTo>
                <a:lnTo>
                  <a:pt x="183050" y="36668"/>
                </a:lnTo>
                <a:lnTo>
                  <a:pt x="190613" y="38733"/>
                </a:lnTo>
                <a:lnTo>
                  <a:pt x="197560" y="41062"/>
                </a:lnTo>
                <a:lnTo>
                  <a:pt x="204097" y="43567"/>
                </a:lnTo>
                <a:lnTo>
                  <a:pt x="231458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"/>
          <p:cNvSpPr/>
          <p:nvPr/>
        </p:nvSpPr>
        <p:spPr>
          <a:xfrm>
            <a:off x="6817994" y="3394710"/>
            <a:ext cx="94299" cy="42863"/>
          </a:xfrm>
          <a:custGeom>
            <a:avLst/>
            <a:gdLst/>
            <a:ahLst/>
            <a:cxnLst/>
            <a:rect l="0" t="0" r="0" b="0"/>
            <a:pathLst>
              <a:path w="94299" h="42863">
                <a:moveTo>
                  <a:pt x="0" y="0"/>
                </a:moveTo>
                <a:lnTo>
                  <a:pt x="9103" y="9101"/>
                </a:lnTo>
                <a:lnTo>
                  <a:pt x="14641" y="12735"/>
                </a:lnTo>
                <a:lnTo>
                  <a:pt x="21191" y="16110"/>
                </a:lnTo>
                <a:lnTo>
                  <a:pt x="28415" y="19312"/>
                </a:lnTo>
                <a:lnTo>
                  <a:pt x="36089" y="23352"/>
                </a:lnTo>
                <a:lnTo>
                  <a:pt x="44062" y="27950"/>
                </a:lnTo>
                <a:lnTo>
                  <a:pt x="52234" y="32921"/>
                </a:lnTo>
                <a:lnTo>
                  <a:pt x="58635" y="36235"/>
                </a:lnTo>
                <a:lnTo>
                  <a:pt x="63856" y="38444"/>
                </a:lnTo>
                <a:lnTo>
                  <a:pt x="68288" y="39917"/>
                </a:lnTo>
                <a:lnTo>
                  <a:pt x="73148" y="40898"/>
                </a:lnTo>
                <a:lnTo>
                  <a:pt x="78293" y="41553"/>
                </a:lnTo>
                <a:lnTo>
                  <a:pt x="94298" y="4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0"/>
          <p:cNvSpPr/>
          <p:nvPr/>
        </p:nvSpPr>
        <p:spPr>
          <a:xfrm>
            <a:off x="7049452" y="3549015"/>
            <a:ext cx="94299" cy="51436"/>
          </a:xfrm>
          <a:custGeom>
            <a:avLst/>
            <a:gdLst/>
            <a:ahLst/>
            <a:cxnLst/>
            <a:rect l="0" t="0" r="0" b="0"/>
            <a:pathLst>
              <a:path w="94299" h="51436">
                <a:moveTo>
                  <a:pt x="0" y="0"/>
                </a:moveTo>
                <a:lnTo>
                  <a:pt x="9101" y="4551"/>
                </a:lnTo>
                <a:lnTo>
                  <a:pt x="13688" y="7796"/>
                </a:lnTo>
                <a:lnTo>
                  <a:pt x="18650" y="11865"/>
                </a:lnTo>
                <a:lnTo>
                  <a:pt x="23863" y="16482"/>
                </a:lnTo>
                <a:lnTo>
                  <a:pt x="30196" y="21465"/>
                </a:lnTo>
                <a:lnTo>
                  <a:pt x="37276" y="26693"/>
                </a:lnTo>
                <a:lnTo>
                  <a:pt x="44853" y="32082"/>
                </a:lnTo>
                <a:lnTo>
                  <a:pt x="50858" y="35676"/>
                </a:lnTo>
                <a:lnTo>
                  <a:pt x="55812" y="38071"/>
                </a:lnTo>
                <a:lnTo>
                  <a:pt x="60069" y="39668"/>
                </a:lnTo>
                <a:lnTo>
                  <a:pt x="63858" y="41685"/>
                </a:lnTo>
                <a:lnTo>
                  <a:pt x="67337" y="43983"/>
                </a:lnTo>
                <a:lnTo>
                  <a:pt x="70609" y="46467"/>
                </a:lnTo>
                <a:lnTo>
                  <a:pt x="74696" y="48123"/>
                </a:lnTo>
                <a:lnTo>
                  <a:pt x="79325" y="49226"/>
                </a:lnTo>
                <a:lnTo>
                  <a:pt x="94298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1"/>
          <p:cNvSpPr/>
          <p:nvPr/>
        </p:nvSpPr>
        <p:spPr>
          <a:xfrm>
            <a:off x="7238047" y="3643312"/>
            <a:ext cx="60009" cy="34291"/>
          </a:xfrm>
          <a:custGeom>
            <a:avLst/>
            <a:gdLst/>
            <a:ahLst/>
            <a:cxnLst/>
            <a:rect l="0" t="0" r="0" b="0"/>
            <a:pathLst>
              <a:path w="60009" h="34291">
                <a:moveTo>
                  <a:pt x="0" y="0"/>
                </a:moveTo>
                <a:lnTo>
                  <a:pt x="9102" y="9102"/>
                </a:lnTo>
                <a:lnTo>
                  <a:pt x="13687" y="12735"/>
                </a:lnTo>
                <a:lnTo>
                  <a:pt x="18651" y="16110"/>
                </a:lnTo>
                <a:lnTo>
                  <a:pt x="31201" y="23820"/>
                </a:lnTo>
                <a:lnTo>
                  <a:pt x="33183" y="25405"/>
                </a:lnTo>
                <a:lnTo>
                  <a:pt x="35457" y="27414"/>
                </a:lnTo>
                <a:lnTo>
                  <a:pt x="37926" y="29706"/>
                </a:lnTo>
                <a:lnTo>
                  <a:pt x="41476" y="31234"/>
                </a:lnTo>
                <a:lnTo>
                  <a:pt x="45749" y="32253"/>
                </a:lnTo>
                <a:lnTo>
                  <a:pt x="60008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2"/>
          <p:cNvSpPr/>
          <p:nvPr/>
        </p:nvSpPr>
        <p:spPr>
          <a:xfrm>
            <a:off x="7400925" y="3771900"/>
            <a:ext cx="120016" cy="102871"/>
          </a:xfrm>
          <a:custGeom>
            <a:avLst/>
            <a:gdLst/>
            <a:ahLst/>
            <a:cxnLst/>
            <a:rect l="0" t="0" r="0" b="0"/>
            <a:pathLst>
              <a:path w="120016" h="102871">
                <a:moveTo>
                  <a:pt x="0" y="0"/>
                </a:moveTo>
                <a:lnTo>
                  <a:pt x="4550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6526" y="24305"/>
                </a:lnTo>
                <a:lnTo>
                  <a:pt x="29253" y="37472"/>
                </a:lnTo>
                <a:lnTo>
                  <a:pt x="35694" y="43079"/>
                </a:lnTo>
                <a:lnTo>
                  <a:pt x="41894" y="47769"/>
                </a:lnTo>
                <a:lnTo>
                  <a:pt x="47931" y="51848"/>
                </a:lnTo>
                <a:lnTo>
                  <a:pt x="52909" y="55521"/>
                </a:lnTo>
                <a:lnTo>
                  <a:pt x="57180" y="58921"/>
                </a:lnTo>
                <a:lnTo>
                  <a:pt x="60980" y="62141"/>
                </a:lnTo>
                <a:lnTo>
                  <a:pt x="64466" y="65240"/>
                </a:lnTo>
                <a:lnTo>
                  <a:pt x="70879" y="71223"/>
                </a:lnTo>
                <a:lnTo>
                  <a:pt x="79844" y="79946"/>
                </a:lnTo>
                <a:lnTo>
                  <a:pt x="82756" y="81872"/>
                </a:lnTo>
                <a:lnTo>
                  <a:pt x="85652" y="83156"/>
                </a:lnTo>
                <a:lnTo>
                  <a:pt x="88533" y="84013"/>
                </a:lnTo>
                <a:lnTo>
                  <a:pt x="92360" y="86488"/>
                </a:lnTo>
                <a:lnTo>
                  <a:pt x="96815" y="90044"/>
                </a:lnTo>
                <a:lnTo>
                  <a:pt x="120015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"/>
          <p:cNvSpPr/>
          <p:nvPr/>
        </p:nvSpPr>
        <p:spPr>
          <a:xfrm>
            <a:off x="7615237" y="3943350"/>
            <a:ext cx="94298" cy="85726"/>
          </a:xfrm>
          <a:custGeom>
            <a:avLst/>
            <a:gdLst/>
            <a:ahLst/>
            <a:cxnLst/>
            <a:rect l="0" t="0" r="0" b="0"/>
            <a:pathLst>
              <a:path w="94298" h="85726">
                <a:moveTo>
                  <a:pt x="0" y="0"/>
                </a:moveTo>
                <a:lnTo>
                  <a:pt x="9102" y="9101"/>
                </a:lnTo>
                <a:lnTo>
                  <a:pt x="11782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17462" y="22400"/>
                </a:lnTo>
                <a:lnTo>
                  <a:pt x="21166" y="25410"/>
                </a:lnTo>
                <a:lnTo>
                  <a:pt x="25540" y="28370"/>
                </a:lnTo>
                <a:lnTo>
                  <a:pt x="29410" y="31296"/>
                </a:lnTo>
                <a:lnTo>
                  <a:pt x="32941" y="34199"/>
                </a:lnTo>
                <a:lnTo>
                  <a:pt x="36248" y="37087"/>
                </a:lnTo>
                <a:lnTo>
                  <a:pt x="39405" y="39964"/>
                </a:lnTo>
                <a:lnTo>
                  <a:pt x="45454" y="45702"/>
                </a:lnTo>
                <a:lnTo>
                  <a:pt x="50305" y="49518"/>
                </a:lnTo>
                <a:lnTo>
                  <a:pt x="56397" y="53967"/>
                </a:lnTo>
                <a:lnTo>
                  <a:pt x="63316" y="58838"/>
                </a:lnTo>
                <a:lnTo>
                  <a:pt x="68880" y="63038"/>
                </a:lnTo>
                <a:lnTo>
                  <a:pt x="73543" y="66790"/>
                </a:lnTo>
                <a:lnTo>
                  <a:pt x="94297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4"/>
          <p:cNvSpPr/>
          <p:nvPr/>
        </p:nvSpPr>
        <p:spPr>
          <a:xfrm>
            <a:off x="7820977" y="4089082"/>
            <a:ext cx="120016" cy="85726"/>
          </a:xfrm>
          <a:custGeom>
            <a:avLst/>
            <a:gdLst/>
            <a:ahLst/>
            <a:cxnLst/>
            <a:rect l="0" t="0" r="0" b="0"/>
            <a:pathLst>
              <a:path w="120016" h="85726">
                <a:moveTo>
                  <a:pt x="0" y="0"/>
                </a:moveTo>
                <a:lnTo>
                  <a:pt x="9101" y="9102"/>
                </a:lnTo>
                <a:lnTo>
                  <a:pt x="16546" y="15593"/>
                </a:lnTo>
                <a:lnTo>
                  <a:pt x="37516" y="32965"/>
                </a:lnTo>
                <a:lnTo>
                  <a:pt x="48823" y="41027"/>
                </a:lnTo>
                <a:lnTo>
                  <a:pt x="60172" y="48306"/>
                </a:lnTo>
                <a:lnTo>
                  <a:pt x="71547" y="55065"/>
                </a:lnTo>
                <a:lnTo>
                  <a:pt x="80083" y="60522"/>
                </a:lnTo>
                <a:lnTo>
                  <a:pt x="86727" y="65113"/>
                </a:lnTo>
                <a:lnTo>
                  <a:pt x="120015" y="857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5"/>
          <p:cNvSpPr/>
          <p:nvPr/>
        </p:nvSpPr>
        <p:spPr>
          <a:xfrm>
            <a:off x="8052434" y="4234815"/>
            <a:ext cx="94299" cy="68581"/>
          </a:xfrm>
          <a:custGeom>
            <a:avLst/>
            <a:gdLst/>
            <a:ahLst/>
            <a:cxnLst/>
            <a:rect l="0" t="0" r="0" b="0"/>
            <a:pathLst>
              <a:path w="94299" h="68581">
                <a:moveTo>
                  <a:pt x="0" y="0"/>
                </a:moveTo>
                <a:lnTo>
                  <a:pt x="22143" y="22142"/>
                </a:lnTo>
                <a:lnTo>
                  <a:pt x="27144" y="25239"/>
                </a:lnTo>
                <a:lnTo>
                  <a:pt x="34290" y="29208"/>
                </a:lnTo>
                <a:lnTo>
                  <a:pt x="42862" y="33760"/>
                </a:lnTo>
                <a:lnTo>
                  <a:pt x="49530" y="37746"/>
                </a:lnTo>
                <a:lnTo>
                  <a:pt x="54927" y="41357"/>
                </a:lnTo>
                <a:lnTo>
                  <a:pt x="59479" y="44716"/>
                </a:lnTo>
                <a:lnTo>
                  <a:pt x="63465" y="47908"/>
                </a:lnTo>
                <a:lnTo>
                  <a:pt x="67076" y="50988"/>
                </a:lnTo>
                <a:lnTo>
                  <a:pt x="70435" y="53995"/>
                </a:lnTo>
                <a:lnTo>
                  <a:pt x="76707" y="59875"/>
                </a:lnTo>
                <a:lnTo>
                  <a:pt x="94298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6"/>
          <p:cNvSpPr/>
          <p:nvPr/>
        </p:nvSpPr>
        <p:spPr>
          <a:xfrm>
            <a:off x="8292465" y="4371975"/>
            <a:ext cx="85726" cy="60008"/>
          </a:xfrm>
          <a:custGeom>
            <a:avLst/>
            <a:gdLst/>
            <a:ahLst/>
            <a:cxnLst/>
            <a:rect l="0" t="0" r="0" b="0"/>
            <a:pathLst>
              <a:path w="85726" h="60008">
                <a:moveTo>
                  <a:pt x="0" y="0"/>
                </a:moveTo>
                <a:lnTo>
                  <a:pt x="4551" y="9101"/>
                </a:lnTo>
                <a:lnTo>
                  <a:pt x="7797" y="13687"/>
                </a:lnTo>
                <a:lnTo>
                  <a:pt x="11865" y="18650"/>
                </a:lnTo>
                <a:lnTo>
                  <a:pt x="16482" y="23863"/>
                </a:lnTo>
                <a:lnTo>
                  <a:pt x="20513" y="27339"/>
                </a:lnTo>
                <a:lnTo>
                  <a:pt x="24152" y="29656"/>
                </a:lnTo>
                <a:lnTo>
                  <a:pt x="27531" y="31200"/>
                </a:lnTo>
                <a:lnTo>
                  <a:pt x="41389" y="37925"/>
                </a:lnTo>
                <a:lnTo>
                  <a:pt x="45690" y="40523"/>
                </a:lnTo>
                <a:lnTo>
                  <a:pt x="49510" y="43208"/>
                </a:lnTo>
                <a:lnTo>
                  <a:pt x="53010" y="45950"/>
                </a:lnTo>
                <a:lnTo>
                  <a:pt x="56294" y="47778"/>
                </a:lnTo>
                <a:lnTo>
                  <a:pt x="59436" y="48997"/>
                </a:lnTo>
                <a:lnTo>
                  <a:pt x="62484" y="49810"/>
                </a:lnTo>
                <a:lnTo>
                  <a:pt x="65469" y="51304"/>
                </a:lnTo>
                <a:lnTo>
                  <a:pt x="68411" y="53252"/>
                </a:lnTo>
                <a:lnTo>
                  <a:pt x="71324" y="55504"/>
                </a:lnTo>
                <a:lnTo>
                  <a:pt x="74219" y="57005"/>
                </a:lnTo>
                <a:lnTo>
                  <a:pt x="77102" y="58006"/>
                </a:lnTo>
                <a:lnTo>
                  <a:pt x="85725" y="60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7"/>
          <p:cNvSpPr/>
          <p:nvPr/>
        </p:nvSpPr>
        <p:spPr>
          <a:xfrm>
            <a:off x="8515350" y="4509135"/>
            <a:ext cx="128588" cy="111443"/>
          </a:xfrm>
          <a:custGeom>
            <a:avLst/>
            <a:gdLst/>
            <a:ahLst/>
            <a:cxnLst/>
            <a:rect l="0" t="0" r="0" b="0"/>
            <a:pathLst>
              <a:path w="128588" h="111443">
                <a:moveTo>
                  <a:pt x="0" y="0"/>
                </a:moveTo>
                <a:lnTo>
                  <a:pt x="13653" y="9102"/>
                </a:lnTo>
                <a:lnTo>
                  <a:pt x="18626" y="12735"/>
                </a:lnTo>
                <a:lnTo>
                  <a:pt x="22895" y="16110"/>
                </a:lnTo>
                <a:lnTo>
                  <a:pt x="26693" y="19312"/>
                </a:lnTo>
                <a:lnTo>
                  <a:pt x="30178" y="22400"/>
                </a:lnTo>
                <a:lnTo>
                  <a:pt x="36590" y="28370"/>
                </a:lnTo>
                <a:lnTo>
                  <a:pt x="38680" y="31296"/>
                </a:lnTo>
                <a:lnTo>
                  <a:pt x="40075" y="34199"/>
                </a:lnTo>
                <a:lnTo>
                  <a:pt x="41003" y="37087"/>
                </a:lnTo>
                <a:lnTo>
                  <a:pt x="43529" y="40917"/>
                </a:lnTo>
                <a:lnTo>
                  <a:pt x="47116" y="45375"/>
                </a:lnTo>
                <a:lnTo>
                  <a:pt x="51413" y="50252"/>
                </a:lnTo>
                <a:lnTo>
                  <a:pt x="57136" y="55409"/>
                </a:lnTo>
                <a:lnTo>
                  <a:pt x="63808" y="60751"/>
                </a:lnTo>
                <a:lnTo>
                  <a:pt x="71113" y="66218"/>
                </a:lnTo>
                <a:lnTo>
                  <a:pt x="76937" y="70815"/>
                </a:lnTo>
                <a:lnTo>
                  <a:pt x="81771" y="74833"/>
                </a:lnTo>
                <a:lnTo>
                  <a:pt x="85946" y="78463"/>
                </a:lnTo>
                <a:lnTo>
                  <a:pt x="91587" y="82789"/>
                </a:lnTo>
                <a:lnTo>
                  <a:pt x="98206" y="87577"/>
                </a:lnTo>
                <a:lnTo>
                  <a:pt x="105475" y="92675"/>
                </a:lnTo>
                <a:lnTo>
                  <a:pt x="111275" y="97026"/>
                </a:lnTo>
                <a:lnTo>
                  <a:pt x="116092" y="100879"/>
                </a:lnTo>
                <a:lnTo>
                  <a:pt x="128587" y="111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"/>
          <p:cNvSpPr/>
          <p:nvPr/>
        </p:nvSpPr>
        <p:spPr>
          <a:xfrm>
            <a:off x="8746807" y="4697729"/>
            <a:ext cx="68581" cy="77154"/>
          </a:xfrm>
          <a:custGeom>
            <a:avLst/>
            <a:gdLst/>
            <a:ahLst/>
            <a:cxnLst/>
            <a:rect l="0" t="0" r="0" b="0"/>
            <a:pathLst>
              <a:path w="68581" h="77154">
                <a:moveTo>
                  <a:pt x="0" y="0"/>
                </a:moveTo>
                <a:lnTo>
                  <a:pt x="44468" y="44469"/>
                </a:lnTo>
                <a:lnTo>
                  <a:pt x="48695" y="49648"/>
                </a:lnTo>
                <a:lnTo>
                  <a:pt x="53419" y="55959"/>
                </a:lnTo>
                <a:lnTo>
                  <a:pt x="68580" y="771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9"/>
          <p:cNvSpPr/>
          <p:nvPr/>
        </p:nvSpPr>
        <p:spPr>
          <a:xfrm>
            <a:off x="6320790" y="3017520"/>
            <a:ext cx="137161" cy="77153"/>
          </a:xfrm>
          <a:custGeom>
            <a:avLst/>
            <a:gdLst/>
            <a:ahLst/>
            <a:cxnLst/>
            <a:rect l="0" t="0" r="0" b="0"/>
            <a:pathLst>
              <a:path w="137161" h="77153">
                <a:moveTo>
                  <a:pt x="137160" y="77152"/>
                </a:moveTo>
                <a:lnTo>
                  <a:pt x="123507" y="72601"/>
                </a:lnTo>
                <a:lnTo>
                  <a:pt x="118533" y="71261"/>
                </a:lnTo>
                <a:lnTo>
                  <a:pt x="114264" y="70367"/>
                </a:lnTo>
                <a:lnTo>
                  <a:pt x="110466" y="69771"/>
                </a:lnTo>
                <a:lnTo>
                  <a:pt x="106029" y="67469"/>
                </a:lnTo>
                <a:lnTo>
                  <a:pt x="101166" y="64029"/>
                </a:lnTo>
                <a:lnTo>
                  <a:pt x="96019" y="59831"/>
                </a:lnTo>
                <a:lnTo>
                  <a:pt x="86873" y="55127"/>
                </a:lnTo>
                <a:lnTo>
                  <a:pt x="75060" y="50086"/>
                </a:lnTo>
                <a:lnTo>
                  <a:pt x="61470" y="44821"/>
                </a:lnTo>
                <a:lnTo>
                  <a:pt x="50505" y="39405"/>
                </a:lnTo>
                <a:lnTo>
                  <a:pt x="41290" y="33890"/>
                </a:lnTo>
                <a:lnTo>
                  <a:pt x="33241" y="28308"/>
                </a:lnTo>
                <a:lnTo>
                  <a:pt x="26923" y="23635"/>
                </a:lnTo>
                <a:lnTo>
                  <a:pt x="21759" y="19566"/>
                </a:lnTo>
                <a:lnTo>
                  <a:pt x="17363" y="15902"/>
                </a:lnTo>
                <a:lnTo>
                  <a:pt x="13480" y="12506"/>
                </a:lnTo>
                <a:lnTo>
                  <a:pt x="9939" y="929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0"/>
          <p:cNvSpPr/>
          <p:nvPr/>
        </p:nvSpPr>
        <p:spPr>
          <a:xfrm>
            <a:off x="5995034" y="2734627"/>
            <a:ext cx="102871" cy="85726"/>
          </a:xfrm>
          <a:custGeom>
            <a:avLst/>
            <a:gdLst/>
            <a:ahLst/>
            <a:cxnLst/>
            <a:rect l="0" t="0" r="0" b="0"/>
            <a:pathLst>
              <a:path w="102871" h="85726">
                <a:moveTo>
                  <a:pt x="102870" y="85725"/>
                </a:moveTo>
                <a:lnTo>
                  <a:pt x="93769" y="81174"/>
                </a:lnTo>
                <a:lnTo>
                  <a:pt x="90135" y="78881"/>
                </a:lnTo>
                <a:lnTo>
                  <a:pt x="86761" y="76400"/>
                </a:lnTo>
                <a:lnTo>
                  <a:pt x="83558" y="73794"/>
                </a:lnTo>
                <a:lnTo>
                  <a:pt x="80470" y="71103"/>
                </a:lnTo>
                <a:lnTo>
                  <a:pt x="77460" y="68357"/>
                </a:lnTo>
                <a:lnTo>
                  <a:pt x="74500" y="65574"/>
                </a:lnTo>
                <a:lnTo>
                  <a:pt x="68717" y="60861"/>
                </a:lnTo>
                <a:lnTo>
                  <a:pt x="52131" y="48005"/>
                </a:lnTo>
                <a:lnTo>
                  <a:pt x="43326" y="40576"/>
                </a:lnTo>
                <a:lnTo>
                  <a:pt x="34600" y="32765"/>
                </a:lnTo>
                <a:lnTo>
                  <a:pt x="13744" y="1320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1"/>
          <p:cNvSpPr/>
          <p:nvPr/>
        </p:nvSpPr>
        <p:spPr>
          <a:xfrm>
            <a:off x="5694997" y="2520314"/>
            <a:ext cx="68581" cy="60009"/>
          </a:xfrm>
          <a:custGeom>
            <a:avLst/>
            <a:gdLst/>
            <a:ahLst/>
            <a:cxnLst/>
            <a:rect l="0" t="0" r="0" b="0"/>
            <a:pathLst>
              <a:path w="68581" h="60009">
                <a:moveTo>
                  <a:pt x="68580" y="60008"/>
                </a:moveTo>
                <a:lnTo>
                  <a:pt x="59478" y="55457"/>
                </a:lnTo>
                <a:lnTo>
                  <a:pt x="56797" y="53164"/>
                </a:lnTo>
                <a:lnTo>
                  <a:pt x="55010" y="50683"/>
                </a:lnTo>
                <a:lnTo>
                  <a:pt x="53818" y="48076"/>
                </a:lnTo>
                <a:lnTo>
                  <a:pt x="51119" y="45386"/>
                </a:lnTo>
                <a:lnTo>
                  <a:pt x="47414" y="42640"/>
                </a:lnTo>
                <a:lnTo>
                  <a:pt x="43039" y="39857"/>
                </a:lnTo>
                <a:lnTo>
                  <a:pt x="38218" y="36097"/>
                </a:lnTo>
                <a:lnTo>
                  <a:pt x="33099" y="31685"/>
                </a:lnTo>
                <a:lnTo>
                  <a:pt x="27781" y="26838"/>
                </a:lnTo>
                <a:lnTo>
                  <a:pt x="23283" y="21702"/>
                </a:lnTo>
                <a:lnTo>
                  <a:pt x="19332" y="16373"/>
                </a:lnTo>
                <a:lnTo>
                  <a:pt x="15746" y="10916"/>
                </a:lnTo>
                <a:lnTo>
                  <a:pt x="12402" y="7277"/>
                </a:lnTo>
                <a:lnTo>
                  <a:pt x="9221" y="485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"/>
          <p:cNvSpPr/>
          <p:nvPr/>
        </p:nvSpPr>
        <p:spPr>
          <a:xfrm>
            <a:off x="5394959" y="2288857"/>
            <a:ext cx="111444" cy="94299"/>
          </a:xfrm>
          <a:custGeom>
            <a:avLst/>
            <a:gdLst/>
            <a:ahLst/>
            <a:cxnLst/>
            <a:rect l="0" t="0" r="0" b="0"/>
            <a:pathLst>
              <a:path w="111444" h="94299">
                <a:moveTo>
                  <a:pt x="111443" y="94298"/>
                </a:moveTo>
                <a:lnTo>
                  <a:pt x="89301" y="79536"/>
                </a:lnTo>
                <a:lnTo>
                  <a:pt x="86204" y="77789"/>
                </a:lnTo>
                <a:lnTo>
                  <a:pt x="77683" y="73308"/>
                </a:lnTo>
                <a:lnTo>
                  <a:pt x="70839" y="67922"/>
                </a:lnTo>
                <a:lnTo>
                  <a:pt x="62466" y="60521"/>
                </a:lnTo>
                <a:lnTo>
                  <a:pt x="44908" y="44044"/>
                </a:lnTo>
                <a:lnTo>
                  <a:pt x="20654" y="204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3"/>
          <p:cNvSpPr/>
          <p:nvPr/>
        </p:nvSpPr>
        <p:spPr>
          <a:xfrm>
            <a:off x="5146357" y="2125980"/>
            <a:ext cx="85726" cy="68581"/>
          </a:xfrm>
          <a:custGeom>
            <a:avLst/>
            <a:gdLst/>
            <a:ahLst/>
            <a:cxnLst/>
            <a:rect l="0" t="0" r="0" b="0"/>
            <a:pathLst>
              <a:path w="85726" h="68581">
                <a:moveTo>
                  <a:pt x="85725" y="68580"/>
                </a:moveTo>
                <a:lnTo>
                  <a:pt x="72072" y="59478"/>
                </a:lnTo>
                <a:lnTo>
                  <a:pt x="67098" y="55844"/>
                </a:lnTo>
                <a:lnTo>
                  <a:pt x="62830" y="52469"/>
                </a:lnTo>
                <a:lnTo>
                  <a:pt x="59032" y="49267"/>
                </a:lnTo>
                <a:lnTo>
                  <a:pt x="53642" y="45227"/>
                </a:lnTo>
                <a:lnTo>
                  <a:pt x="40033" y="35658"/>
                </a:lnTo>
                <a:lnTo>
                  <a:pt x="32404" y="29487"/>
                </a:lnTo>
                <a:lnTo>
                  <a:pt x="24460" y="2251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4"/>
          <p:cNvSpPr/>
          <p:nvPr/>
        </p:nvSpPr>
        <p:spPr>
          <a:xfrm>
            <a:off x="5102060" y="2800498"/>
            <a:ext cx="2913666" cy="2771628"/>
          </a:xfrm>
          <a:custGeom>
            <a:avLst/>
            <a:gdLst/>
            <a:ahLst/>
            <a:cxnLst/>
            <a:rect l="0" t="0" r="0" b="0"/>
            <a:pathLst>
              <a:path w="2913666" h="2771628">
                <a:moveTo>
                  <a:pt x="987272" y="2771627"/>
                </a:moveTo>
                <a:lnTo>
                  <a:pt x="918555" y="2695530"/>
                </a:lnTo>
                <a:lnTo>
                  <a:pt x="667408" y="2431363"/>
                </a:lnTo>
                <a:lnTo>
                  <a:pt x="532691" y="2278451"/>
                </a:lnTo>
                <a:lnTo>
                  <a:pt x="393758" y="2115239"/>
                </a:lnTo>
                <a:lnTo>
                  <a:pt x="348709" y="2059716"/>
                </a:lnTo>
                <a:lnTo>
                  <a:pt x="312961" y="2014127"/>
                </a:lnTo>
                <a:lnTo>
                  <a:pt x="230061" y="1902512"/>
                </a:lnTo>
                <a:lnTo>
                  <a:pt x="125373" y="1756874"/>
                </a:lnTo>
                <a:lnTo>
                  <a:pt x="85093" y="1695786"/>
                </a:lnTo>
                <a:lnTo>
                  <a:pt x="51316" y="1633710"/>
                </a:lnTo>
                <a:lnTo>
                  <a:pt x="12311" y="1557347"/>
                </a:lnTo>
                <a:lnTo>
                  <a:pt x="2141" y="1533764"/>
                </a:lnTo>
                <a:lnTo>
                  <a:pt x="0" y="1523475"/>
                </a:lnTo>
                <a:lnTo>
                  <a:pt x="162" y="1504423"/>
                </a:lnTo>
                <a:lnTo>
                  <a:pt x="3409" y="1491510"/>
                </a:lnTo>
                <a:lnTo>
                  <a:pt x="8027" y="1482596"/>
                </a:lnTo>
                <a:lnTo>
                  <a:pt x="13255" y="1475459"/>
                </a:lnTo>
                <a:lnTo>
                  <a:pt x="16934" y="1473175"/>
                </a:lnTo>
                <a:lnTo>
                  <a:pt x="26104" y="1470637"/>
                </a:lnTo>
                <a:lnTo>
                  <a:pt x="41608" y="1474589"/>
                </a:lnTo>
                <a:lnTo>
                  <a:pt x="82607" y="1492648"/>
                </a:lnTo>
                <a:lnTo>
                  <a:pt x="166609" y="1549724"/>
                </a:lnTo>
                <a:lnTo>
                  <a:pt x="257335" y="1623483"/>
                </a:lnTo>
                <a:lnTo>
                  <a:pt x="361230" y="1713971"/>
                </a:lnTo>
                <a:lnTo>
                  <a:pt x="451221" y="1788478"/>
                </a:lnTo>
                <a:lnTo>
                  <a:pt x="627227" y="1928665"/>
                </a:lnTo>
                <a:lnTo>
                  <a:pt x="893365" y="2128968"/>
                </a:lnTo>
                <a:lnTo>
                  <a:pt x="964268" y="2177708"/>
                </a:lnTo>
                <a:lnTo>
                  <a:pt x="1049438" y="2232390"/>
                </a:lnTo>
                <a:lnTo>
                  <a:pt x="1223285" y="2340285"/>
                </a:lnTo>
                <a:lnTo>
                  <a:pt x="1313147" y="2394499"/>
                </a:lnTo>
                <a:lnTo>
                  <a:pt x="1391185" y="2438280"/>
                </a:lnTo>
                <a:lnTo>
                  <a:pt x="1463969" y="2476787"/>
                </a:lnTo>
                <a:lnTo>
                  <a:pt x="1534417" y="2512952"/>
                </a:lnTo>
                <a:lnTo>
                  <a:pt x="1601288" y="2542995"/>
                </a:lnTo>
                <a:lnTo>
                  <a:pt x="1725038" y="2593327"/>
                </a:lnTo>
                <a:lnTo>
                  <a:pt x="1807850" y="2619313"/>
                </a:lnTo>
                <a:lnTo>
                  <a:pt x="1892100" y="2638318"/>
                </a:lnTo>
                <a:lnTo>
                  <a:pt x="1943392" y="2646297"/>
                </a:lnTo>
                <a:lnTo>
                  <a:pt x="1967521" y="2645122"/>
                </a:lnTo>
                <a:lnTo>
                  <a:pt x="1977004" y="2642523"/>
                </a:lnTo>
                <a:lnTo>
                  <a:pt x="1992620" y="2634555"/>
                </a:lnTo>
                <a:lnTo>
                  <a:pt x="1997546" y="2628810"/>
                </a:lnTo>
                <a:lnTo>
                  <a:pt x="2000831" y="2622123"/>
                </a:lnTo>
                <a:lnTo>
                  <a:pt x="2003020" y="2614807"/>
                </a:lnTo>
                <a:lnTo>
                  <a:pt x="2002575" y="2605168"/>
                </a:lnTo>
                <a:lnTo>
                  <a:pt x="1997001" y="2581757"/>
                </a:lnTo>
                <a:lnTo>
                  <a:pt x="1974050" y="2541803"/>
                </a:lnTo>
                <a:lnTo>
                  <a:pt x="1916569" y="2471947"/>
                </a:lnTo>
                <a:lnTo>
                  <a:pt x="1828732" y="2388863"/>
                </a:lnTo>
                <a:lnTo>
                  <a:pt x="1764162" y="2329094"/>
                </a:lnTo>
                <a:lnTo>
                  <a:pt x="1618570" y="2192513"/>
                </a:lnTo>
                <a:lnTo>
                  <a:pt x="1533279" y="2116415"/>
                </a:lnTo>
                <a:lnTo>
                  <a:pt x="1423616" y="2012109"/>
                </a:lnTo>
                <a:lnTo>
                  <a:pt x="1091751" y="1684276"/>
                </a:lnTo>
                <a:lnTo>
                  <a:pt x="1020055" y="1607640"/>
                </a:lnTo>
                <a:lnTo>
                  <a:pt x="953264" y="1532304"/>
                </a:lnTo>
                <a:lnTo>
                  <a:pt x="793376" y="1345844"/>
                </a:lnTo>
                <a:lnTo>
                  <a:pt x="735361" y="1274028"/>
                </a:lnTo>
                <a:lnTo>
                  <a:pt x="681954" y="1204010"/>
                </a:lnTo>
                <a:lnTo>
                  <a:pt x="562314" y="1036112"/>
                </a:lnTo>
                <a:lnTo>
                  <a:pt x="518685" y="972222"/>
                </a:lnTo>
                <a:lnTo>
                  <a:pt x="478974" y="908901"/>
                </a:lnTo>
                <a:lnTo>
                  <a:pt x="445449" y="845834"/>
                </a:lnTo>
                <a:lnTo>
                  <a:pt x="399801" y="755973"/>
                </a:lnTo>
                <a:lnTo>
                  <a:pt x="365214" y="678124"/>
                </a:lnTo>
                <a:lnTo>
                  <a:pt x="341420" y="611349"/>
                </a:lnTo>
                <a:lnTo>
                  <a:pt x="317265" y="535896"/>
                </a:lnTo>
                <a:lnTo>
                  <a:pt x="307527" y="485175"/>
                </a:lnTo>
                <a:lnTo>
                  <a:pt x="309828" y="446123"/>
                </a:lnTo>
                <a:lnTo>
                  <a:pt x="314076" y="425524"/>
                </a:lnTo>
                <a:lnTo>
                  <a:pt x="321679" y="409385"/>
                </a:lnTo>
                <a:lnTo>
                  <a:pt x="326373" y="402414"/>
                </a:lnTo>
                <a:lnTo>
                  <a:pt x="332361" y="396814"/>
                </a:lnTo>
                <a:lnTo>
                  <a:pt x="346632" y="388052"/>
                </a:lnTo>
                <a:lnTo>
                  <a:pt x="354439" y="386287"/>
                </a:lnTo>
                <a:lnTo>
                  <a:pt x="370733" y="386865"/>
                </a:lnTo>
                <a:lnTo>
                  <a:pt x="405073" y="397097"/>
                </a:lnTo>
                <a:lnTo>
                  <a:pt x="478474" y="444335"/>
                </a:lnTo>
                <a:lnTo>
                  <a:pt x="568727" y="520676"/>
                </a:lnTo>
                <a:lnTo>
                  <a:pt x="654371" y="607168"/>
                </a:lnTo>
                <a:lnTo>
                  <a:pt x="1299121" y="1319136"/>
                </a:lnTo>
                <a:lnTo>
                  <a:pt x="1429980" y="1454905"/>
                </a:lnTo>
                <a:lnTo>
                  <a:pt x="1509151" y="1535224"/>
                </a:lnTo>
                <a:lnTo>
                  <a:pt x="1588154" y="1609657"/>
                </a:lnTo>
                <a:lnTo>
                  <a:pt x="1707601" y="1715822"/>
                </a:lnTo>
                <a:lnTo>
                  <a:pt x="1787479" y="1784220"/>
                </a:lnTo>
                <a:lnTo>
                  <a:pt x="2046571" y="1995285"/>
                </a:lnTo>
                <a:lnTo>
                  <a:pt x="2103047" y="2039754"/>
                </a:lnTo>
                <a:lnTo>
                  <a:pt x="2198817" y="2112022"/>
                </a:lnTo>
                <a:lnTo>
                  <a:pt x="2313247" y="2196352"/>
                </a:lnTo>
                <a:lnTo>
                  <a:pt x="2383362" y="2245757"/>
                </a:lnTo>
                <a:lnTo>
                  <a:pt x="2450719" y="2291209"/>
                </a:lnTo>
                <a:lnTo>
                  <a:pt x="2596133" y="2384688"/>
                </a:lnTo>
                <a:lnTo>
                  <a:pt x="2670683" y="2427849"/>
                </a:lnTo>
                <a:lnTo>
                  <a:pt x="2756344" y="2469723"/>
                </a:lnTo>
                <a:lnTo>
                  <a:pt x="2837687" y="2509655"/>
                </a:lnTo>
                <a:lnTo>
                  <a:pt x="2860286" y="2517082"/>
                </a:lnTo>
                <a:lnTo>
                  <a:pt x="2870313" y="2519063"/>
                </a:lnTo>
                <a:lnTo>
                  <a:pt x="2886534" y="2518724"/>
                </a:lnTo>
                <a:lnTo>
                  <a:pt x="2899140" y="2515398"/>
                </a:lnTo>
                <a:lnTo>
                  <a:pt x="2907919" y="2510744"/>
                </a:lnTo>
                <a:lnTo>
                  <a:pt x="2910641" y="2507217"/>
                </a:lnTo>
                <a:lnTo>
                  <a:pt x="2912456" y="2502962"/>
                </a:lnTo>
                <a:lnTo>
                  <a:pt x="2913665" y="2498219"/>
                </a:lnTo>
                <a:lnTo>
                  <a:pt x="2912469" y="2485330"/>
                </a:lnTo>
                <a:lnTo>
                  <a:pt x="2907810" y="2469124"/>
                </a:lnTo>
                <a:lnTo>
                  <a:pt x="2892572" y="2437627"/>
                </a:lnTo>
                <a:lnTo>
                  <a:pt x="2830502" y="2354911"/>
                </a:lnTo>
                <a:lnTo>
                  <a:pt x="2777379" y="2293931"/>
                </a:lnTo>
                <a:lnTo>
                  <a:pt x="2485658" y="1992752"/>
                </a:lnTo>
                <a:lnTo>
                  <a:pt x="2234090" y="1740008"/>
                </a:lnTo>
                <a:lnTo>
                  <a:pt x="1633126" y="1146715"/>
                </a:lnTo>
                <a:lnTo>
                  <a:pt x="1521319" y="1040745"/>
                </a:lnTo>
                <a:lnTo>
                  <a:pt x="1439831" y="963055"/>
                </a:lnTo>
                <a:lnTo>
                  <a:pt x="1290556" y="823597"/>
                </a:lnTo>
                <a:lnTo>
                  <a:pt x="1036924" y="577123"/>
                </a:lnTo>
                <a:lnTo>
                  <a:pt x="948009" y="495486"/>
                </a:lnTo>
                <a:lnTo>
                  <a:pt x="862782" y="412150"/>
                </a:lnTo>
                <a:lnTo>
                  <a:pt x="756175" y="310701"/>
                </a:lnTo>
                <a:lnTo>
                  <a:pt x="690834" y="241498"/>
                </a:lnTo>
                <a:lnTo>
                  <a:pt x="627127" y="167952"/>
                </a:lnTo>
                <a:lnTo>
                  <a:pt x="568468" y="82875"/>
                </a:lnTo>
                <a:lnTo>
                  <a:pt x="531334" y="20201"/>
                </a:lnTo>
                <a:lnTo>
                  <a:pt x="529009" y="14370"/>
                </a:lnTo>
                <a:lnTo>
                  <a:pt x="528411" y="9531"/>
                </a:lnTo>
                <a:lnTo>
                  <a:pt x="528964" y="5352"/>
                </a:lnTo>
                <a:lnTo>
                  <a:pt x="530286" y="1613"/>
                </a:lnTo>
                <a:lnTo>
                  <a:pt x="532120" y="74"/>
                </a:lnTo>
                <a:lnTo>
                  <a:pt x="534295" y="0"/>
                </a:lnTo>
                <a:lnTo>
                  <a:pt x="536697" y="903"/>
                </a:lnTo>
                <a:lnTo>
                  <a:pt x="541907" y="4446"/>
                </a:lnTo>
                <a:lnTo>
                  <a:pt x="618357" y="55778"/>
                </a:lnTo>
                <a:lnTo>
                  <a:pt x="679103" y="113683"/>
                </a:lnTo>
                <a:lnTo>
                  <a:pt x="1121514" y="556035"/>
                </a:lnTo>
                <a:lnTo>
                  <a:pt x="1352470" y="778275"/>
                </a:lnTo>
                <a:lnTo>
                  <a:pt x="1507594" y="920105"/>
                </a:lnTo>
                <a:lnTo>
                  <a:pt x="1735424" y="1120866"/>
                </a:lnTo>
                <a:lnTo>
                  <a:pt x="1902770" y="1264239"/>
                </a:lnTo>
                <a:lnTo>
                  <a:pt x="2273147" y="15714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p. 360</a:t>
            </a:r>
            <a:br>
              <a:rPr lang="en-US" dirty="0" smtClean="0"/>
            </a:br>
            <a:r>
              <a:rPr lang="en-US" dirty="0" smtClean="0"/>
              <a:t>#1-14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8) 3x-4y ≥ 12</a:t>
            </a:r>
            <a:endParaRPr lang="en-US" dirty="0"/>
          </a:p>
        </p:txBody>
      </p:sp>
      <p:pic>
        <p:nvPicPr>
          <p:cNvPr id="6" name="Content Placeholder 21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600200"/>
            <a:ext cx="4466247" cy="4480560"/>
          </a:xfrm>
          <a:prstGeom prst="rect">
            <a:avLst/>
          </a:prstGeom>
        </p:spPr>
      </p:pic>
      <p:sp>
        <p:nvSpPr>
          <p:cNvPr id="5" name="SMARTPenAnnotation0"/>
          <p:cNvSpPr/>
          <p:nvPr/>
        </p:nvSpPr>
        <p:spPr>
          <a:xfrm>
            <a:off x="1408747" y="306895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1254442" y="2820352"/>
            <a:ext cx="188596" cy="257165"/>
          </a:xfrm>
          <a:custGeom>
            <a:avLst/>
            <a:gdLst/>
            <a:ahLst/>
            <a:cxnLst/>
            <a:rect l="0" t="0" r="0" b="0"/>
            <a:pathLst>
              <a:path w="188596" h="257165">
                <a:moveTo>
                  <a:pt x="188595" y="222885"/>
                </a:moveTo>
                <a:lnTo>
                  <a:pt x="169282" y="242198"/>
                </a:lnTo>
                <a:lnTo>
                  <a:pt x="166195" y="244333"/>
                </a:lnTo>
                <a:lnTo>
                  <a:pt x="163184" y="245756"/>
                </a:lnTo>
                <a:lnTo>
                  <a:pt x="160224" y="246705"/>
                </a:lnTo>
                <a:lnTo>
                  <a:pt x="158251" y="248290"/>
                </a:lnTo>
                <a:lnTo>
                  <a:pt x="156936" y="250299"/>
                </a:lnTo>
                <a:lnTo>
                  <a:pt x="156059" y="252591"/>
                </a:lnTo>
                <a:lnTo>
                  <a:pt x="154522" y="254119"/>
                </a:lnTo>
                <a:lnTo>
                  <a:pt x="152544" y="255138"/>
                </a:lnTo>
                <a:lnTo>
                  <a:pt x="150274" y="255817"/>
                </a:lnTo>
                <a:lnTo>
                  <a:pt x="149713" y="256270"/>
                </a:lnTo>
                <a:lnTo>
                  <a:pt x="150291" y="256572"/>
                </a:lnTo>
                <a:lnTo>
                  <a:pt x="154235" y="257164"/>
                </a:lnTo>
                <a:lnTo>
                  <a:pt x="158835" y="252621"/>
                </a:lnTo>
                <a:lnTo>
                  <a:pt x="160183" y="250329"/>
                </a:lnTo>
                <a:lnTo>
                  <a:pt x="161680" y="245242"/>
                </a:lnTo>
                <a:lnTo>
                  <a:pt x="162345" y="239807"/>
                </a:lnTo>
                <a:lnTo>
                  <a:pt x="162523" y="237024"/>
                </a:lnTo>
                <a:lnTo>
                  <a:pt x="163593" y="234216"/>
                </a:lnTo>
                <a:lnTo>
                  <a:pt x="167323" y="228556"/>
                </a:lnTo>
                <a:lnTo>
                  <a:pt x="169651" y="221903"/>
                </a:lnTo>
                <a:lnTo>
                  <a:pt x="172156" y="212705"/>
                </a:lnTo>
                <a:lnTo>
                  <a:pt x="174778" y="201811"/>
                </a:lnTo>
                <a:lnTo>
                  <a:pt x="173669" y="191691"/>
                </a:lnTo>
                <a:lnTo>
                  <a:pt x="170072" y="182086"/>
                </a:lnTo>
                <a:lnTo>
                  <a:pt x="164816" y="172826"/>
                </a:lnTo>
                <a:lnTo>
                  <a:pt x="157502" y="163795"/>
                </a:lnTo>
                <a:lnTo>
                  <a:pt x="148817" y="154917"/>
                </a:lnTo>
                <a:lnTo>
                  <a:pt x="139216" y="146140"/>
                </a:lnTo>
                <a:lnTo>
                  <a:pt x="120929" y="128769"/>
                </a:lnTo>
                <a:lnTo>
                  <a:pt x="112052" y="120136"/>
                </a:lnTo>
                <a:lnTo>
                  <a:pt x="102324" y="114381"/>
                </a:lnTo>
                <a:lnTo>
                  <a:pt x="92028" y="110544"/>
                </a:lnTo>
                <a:lnTo>
                  <a:pt x="81355" y="107986"/>
                </a:lnTo>
                <a:lnTo>
                  <a:pt x="72334" y="104376"/>
                </a:lnTo>
                <a:lnTo>
                  <a:pt x="64415" y="100064"/>
                </a:lnTo>
                <a:lnTo>
                  <a:pt x="57231" y="95284"/>
                </a:lnTo>
                <a:lnTo>
                  <a:pt x="51489" y="90193"/>
                </a:lnTo>
                <a:lnTo>
                  <a:pt x="46708" y="84894"/>
                </a:lnTo>
                <a:lnTo>
                  <a:pt x="42569" y="79456"/>
                </a:lnTo>
                <a:lnTo>
                  <a:pt x="32889" y="6579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1100137" y="2588895"/>
            <a:ext cx="171451" cy="1440181"/>
          </a:xfrm>
          <a:custGeom>
            <a:avLst/>
            <a:gdLst/>
            <a:ahLst/>
            <a:cxnLst/>
            <a:rect l="0" t="0" r="0" b="0"/>
            <a:pathLst>
              <a:path w="171451" h="1440181">
                <a:moveTo>
                  <a:pt x="0" y="0"/>
                </a:moveTo>
                <a:lnTo>
                  <a:pt x="4551" y="18203"/>
                </a:lnTo>
                <a:lnTo>
                  <a:pt x="8731" y="39861"/>
                </a:lnTo>
                <a:lnTo>
                  <a:pt x="17741" y="72220"/>
                </a:lnTo>
                <a:lnTo>
                  <a:pt x="22172" y="91153"/>
                </a:lnTo>
                <a:lnTo>
                  <a:pt x="26572" y="125856"/>
                </a:lnTo>
                <a:lnTo>
                  <a:pt x="44892" y="273278"/>
                </a:lnTo>
                <a:lnTo>
                  <a:pt x="48025" y="293628"/>
                </a:lnTo>
                <a:lnTo>
                  <a:pt x="51067" y="310052"/>
                </a:lnTo>
                <a:lnTo>
                  <a:pt x="56034" y="336873"/>
                </a:lnTo>
                <a:lnTo>
                  <a:pt x="59783" y="373393"/>
                </a:lnTo>
                <a:lnTo>
                  <a:pt x="64035" y="396775"/>
                </a:lnTo>
                <a:lnTo>
                  <a:pt x="69100" y="432567"/>
                </a:lnTo>
                <a:lnTo>
                  <a:pt x="71784" y="454113"/>
                </a:lnTo>
                <a:lnTo>
                  <a:pt x="74526" y="472286"/>
                </a:lnTo>
                <a:lnTo>
                  <a:pt x="77307" y="488213"/>
                </a:lnTo>
                <a:lnTo>
                  <a:pt x="81983" y="520831"/>
                </a:lnTo>
                <a:lnTo>
                  <a:pt x="84062" y="563903"/>
                </a:lnTo>
                <a:lnTo>
                  <a:pt x="87526" y="601461"/>
                </a:lnTo>
                <a:lnTo>
                  <a:pt x="92240" y="638790"/>
                </a:lnTo>
                <a:lnTo>
                  <a:pt x="97511" y="687132"/>
                </a:lnTo>
                <a:lnTo>
                  <a:pt x="100250" y="708595"/>
                </a:lnTo>
                <a:lnTo>
                  <a:pt x="103028" y="727667"/>
                </a:lnTo>
                <a:lnTo>
                  <a:pt x="105833" y="745144"/>
                </a:lnTo>
                <a:lnTo>
                  <a:pt x="108655" y="768225"/>
                </a:lnTo>
                <a:lnTo>
                  <a:pt x="114331" y="824350"/>
                </a:lnTo>
                <a:lnTo>
                  <a:pt x="116226" y="848652"/>
                </a:lnTo>
                <a:lnTo>
                  <a:pt x="118331" y="888353"/>
                </a:lnTo>
                <a:lnTo>
                  <a:pt x="121806" y="924413"/>
                </a:lnTo>
                <a:lnTo>
                  <a:pt x="125574" y="959490"/>
                </a:lnTo>
                <a:lnTo>
                  <a:pt x="127248" y="994130"/>
                </a:lnTo>
                <a:lnTo>
                  <a:pt x="127992" y="1026035"/>
                </a:lnTo>
                <a:lnTo>
                  <a:pt x="129275" y="1057043"/>
                </a:lnTo>
                <a:lnTo>
                  <a:pt x="133021" y="1089874"/>
                </a:lnTo>
                <a:lnTo>
                  <a:pt x="145035" y="1185996"/>
                </a:lnTo>
                <a:lnTo>
                  <a:pt x="149078" y="1226909"/>
                </a:lnTo>
                <a:lnTo>
                  <a:pt x="152725" y="1270377"/>
                </a:lnTo>
                <a:lnTo>
                  <a:pt x="171450" y="1440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705802" y="2897505"/>
            <a:ext cx="1140143" cy="77153"/>
          </a:xfrm>
          <a:custGeom>
            <a:avLst/>
            <a:gdLst/>
            <a:ahLst/>
            <a:cxnLst/>
            <a:rect l="0" t="0" r="0" b="0"/>
            <a:pathLst>
              <a:path w="1140143" h="77153">
                <a:moveTo>
                  <a:pt x="0" y="77152"/>
                </a:moveTo>
                <a:lnTo>
                  <a:pt x="29104" y="76200"/>
                </a:lnTo>
                <a:lnTo>
                  <a:pt x="76753" y="72601"/>
                </a:lnTo>
                <a:lnTo>
                  <a:pt x="163970" y="62747"/>
                </a:lnTo>
                <a:lnTo>
                  <a:pt x="283378" y="48842"/>
                </a:lnTo>
                <a:lnTo>
                  <a:pt x="434873" y="33137"/>
                </a:lnTo>
                <a:lnTo>
                  <a:pt x="512801" y="26854"/>
                </a:lnTo>
                <a:lnTo>
                  <a:pt x="667966" y="17332"/>
                </a:lnTo>
                <a:lnTo>
                  <a:pt x="895358" y="6617"/>
                </a:lnTo>
                <a:lnTo>
                  <a:pt x="1006902" y="2941"/>
                </a:lnTo>
                <a:lnTo>
                  <a:pt x="11401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894397" y="2734627"/>
            <a:ext cx="120016" cy="240031"/>
          </a:xfrm>
          <a:custGeom>
            <a:avLst/>
            <a:gdLst/>
            <a:ahLst/>
            <a:cxnLst/>
            <a:rect l="0" t="0" r="0" b="0"/>
            <a:pathLst>
              <a:path w="120016" h="240031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3"/>
                </a:lnTo>
                <a:lnTo>
                  <a:pt x="5891" y="20514"/>
                </a:lnTo>
                <a:lnTo>
                  <a:pt x="7381" y="27532"/>
                </a:lnTo>
                <a:lnTo>
                  <a:pt x="8731" y="31690"/>
                </a:lnTo>
                <a:lnTo>
                  <a:pt x="10583" y="36367"/>
                </a:lnTo>
                <a:lnTo>
                  <a:pt x="12770" y="41389"/>
                </a:lnTo>
                <a:lnTo>
                  <a:pt x="24950" y="71213"/>
                </a:lnTo>
                <a:lnTo>
                  <a:pt x="28064" y="80813"/>
                </a:lnTo>
                <a:lnTo>
                  <a:pt x="30139" y="89118"/>
                </a:lnTo>
                <a:lnTo>
                  <a:pt x="31523" y="96559"/>
                </a:lnTo>
                <a:lnTo>
                  <a:pt x="33398" y="102473"/>
                </a:lnTo>
                <a:lnTo>
                  <a:pt x="35600" y="107368"/>
                </a:lnTo>
                <a:lnTo>
                  <a:pt x="38021" y="111584"/>
                </a:lnTo>
                <a:lnTo>
                  <a:pt x="43251" y="121348"/>
                </a:lnTo>
                <a:lnTo>
                  <a:pt x="45979" y="126619"/>
                </a:lnTo>
                <a:lnTo>
                  <a:pt x="48750" y="131085"/>
                </a:lnTo>
                <a:lnTo>
                  <a:pt x="51550" y="135015"/>
                </a:lnTo>
                <a:lnTo>
                  <a:pt x="54369" y="138587"/>
                </a:lnTo>
                <a:lnTo>
                  <a:pt x="58153" y="147636"/>
                </a:lnTo>
                <a:lnTo>
                  <a:pt x="62581" y="160337"/>
                </a:lnTo>
                <a:lnTo>
                  <a:pt x="67438" y="175471"/>
                </a:lnTo>
                <a:lnTo>
                  <a:pt x="72581" y="186513"/>
                </a:lnTo>
                <a:lnTo>
                  <a:pt x="77915" y="194827"/>
                </a:lnTo>
                <a:lnTo>
                  <a:pt x="83376" y="201323"/>
                </a:lnTo>
                <a:lnTo>
                  <a:pt x="87969" y="206605"/>
                </a:lnTo>
                <a:lnTo>
                  <a:pt x="95612" y="215015"/>
                </a:lnTo>
                <a:lnTo>
                  <a:pt x="102184" y="221927"/>
                </a:lnTo>
                <a:lnTo>
                  <a:pt x="120015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825817" y="2777489"/>
            <a:ext cx="197168" cy="197169"/>
          </a:xfrm>
          <a:custGeom>
            <a:avLst/>
            <a:gdLst/>
            <a:ahLst/>
            <a:cxnLst/>
            <a:rect l="0" t="0" r="0" b="0"/>
            <a:pathLst>
              <a:path w="197168" h="197169">
                <a:moveTo>
                  <a:pt x="197167" y="0"/>
                </a:moveTo>
                <a:lnTo>
                  <a:pt x="197167" y="4552"/>
                </a:lnTo>
                <a:lnTo>
                  <a:pt x="194310" y="10654"/>
                </a:lnTo>
                <a:lnTo>
                  <a:pt x="189547" y="19486"/>
                </a:lnTo>
                <a:lnTo>
                  <a:pt x="183515" y="30136"/>
                </a:lnTo>
                <a:lnTo>
                  <a:pt x="175683" y="40093"/>
                </a:lnTo>
                <a:lnTo>
                  <a:pt x="166652" y="49589"/>
                </a:lnTo>
                <a:lnTo>
                  <a:pt x="148363" y="66807"/>
                </a:lnTo>
                <a:lnTo>
                  <a:pt x="121099" y="93384"/>
                </a:lnTo>
                <a:lnTo>
                  <a:pt x="115023" y="99404"/>
                </a:lnTo>
                <a:lnTo>
                  <a:pt x="108114" y="105322"/>
                </a:lnTo>
                <a:lnTo>
                  <a:pt x="100651" y="111172"/>
                </a:lnTo>
                <a:lnTo>
                  <a:pt x="63591" y="138801"/>
                </a:lnTo>
                <a:lnTo>
                  <a:pt x="53824" y="146826"/>
                </a:lnTo>
                <a:lnTo>
                  <a:pt x="44455" y="155034"/>
                </a:lnTo>
                <a:lnTo>
                  <a:pt x="22697" y="175159"/>
                </a:lnTo>
                <a:lnTo>
                  <a:pt x="17989" y="179638"/>
                </a:lnTo>
                <a:lnTo>
                  <a:pt x="14850" y="183576"/>
                </a:lnTo>
                <a:lnTo>
                  <a:pt x="12757" y="187154"/>
                </a:lnTo>
                <a:lnTo>
                  <a:pt x="11362" y="190492"/>
                </a:lnTo>
                <a:lnTo>
                  <a:pt x="9480" y="192718"/>
                </a:lnTo>
                <a:lnTo>
                  <a:pt x="7272" y="19420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1301802" y="2743200"/>
            <a:ext cx="221634" cy="394336"/>
          </a:xfrm>
          <a:custGeom>
            <a:avLst/>
            <a:gdLst/>
            <a:ahLst/>
            <a:cxnLst/>
            <a:rect l="0" t="0" r="0" b="0"/>
            <a:pathLst>
              <a:path w="221634" h="394336">
                <a:moveTo>
                  <a:pt x="21220" y="0"/>
                </a:moveTo>
                <a:lnTo>
                  <a:pt x="21220" y="20151"/>
                </a:lnTo>
                <a:lnTo>
                  <a:pt x="20267" y="22959"/>
                </a:lnTo>
                <a:lnTo>
                  <a:pt x="16669" y="28619"/>
                </a:lnTo>
                <a:lnTo>
                  <a:pt x="14435" y="36849"/>
                </a:lnTo>
                <a:lnTo>
                  <a:pt x="13839" y="41711"/>
                </a:lnTo>
                <a:lnTo>
                  <a:pt x="12489" y="45905"/>
                </a:lnTo>
                <a:lnTo>
                  <a:pt x="8450" y="53104"/>
                </a:lnTo>
                <a:lnTo>
                  <a:pt x="6039" y="61120"/>
                </a:lnTo>
                <a:lnTo>
                  <a:pt x="3479" y="72179"/>
                </a:lnTo>
                <a:lnTo>
                  <a:pt x="821" y="85267"/>
                </a:lnTo>
                <a:lnTo>
                  <a:pt x="0" y="96849"/>
                </a:lnTo>
                <a:lnTo>
                  <a:pt x="406" y="107429"/>
                </a:lnTo>
                <a:lnTo>
                  <a:pt x="1629" y="117339"/>
                </a:lnTo>
                <a:lnTo>
                  <a:pt x="2444" y="124898"/>
                </a:lnTo>
                <a:lnTo>
                  <a:pt x="3350" y="135838"/>
                </a:lnTo>
                <a:lnTo>
                  <a:pt x="4544" y="140088"/>
                </a:lnTo>
                <a:lnTo>
                  <a:pt x="8411" y="147351"/>
                </a:lnTo>
                <a:lnTo>
                  <a:pt x="10776" y="149669"/>
                </a:lnTo>
                <a:lnTo>
                  <a:pt x="13305" y="151214"/>
                </a:lnTo>
                <a:lnTo>
                  <a:pt x="19607" y="153884"/>
                </a:lnTo>
                <a:lnTo>
                  <a:pt x="28758" y="158245"/>
                </a:lnTo>
                <a:lnTo>
                  <a:pt x="32913" y="160741"/>
                </a:lnTo>
                <a:lnTo>
                  <a:pt x="36635" y="163358"/>
                </a:lnTo>
                <a:lnTo>
                  <a:pt x="40069" y="166055"/>
                </a:lnTo>
                <a:lnTo>
                  <a:pt x="45216" y="167853"/>
                </a:lnTo>
                <a:lnTo>
                  <a:pt x="51505" y="169052"/>
                </a:lnTo>
                <a:lnTo>
                  <a:pt x="58555" y="169851"/>
                </a:lnTo>
                <a:lnTo>
                  <a:pt x="65160" y="170384"/>
                </a:lnTo>
                <a:lnTo>
                  <a:pt x="71468" y="170739"/>
                </a:lnTo>
                <a:lnTo>
                  <a:pt x="77579" y="170976"/>
                </a:lnTo>
                <a:lnTo>
                  <a:pt x="84510" y="170182"/>
                </a:lnTo>
                <a:lnTo>
                  <a:pt x="91988" y="168699"/>
                </a:lnTo>
                <a:lnTo>
                  <a:pt x="99831" y="166759"/>
                </a:lnTo>
                <a:lnTo>
                  <a:pt x="106965" y="165465"/>
                </a:lnTo>
                <a:lnTo>
                  <a:pt x="113626" y="164602"/>
                </a:lnTo>
                <a:lnTo>
                  <a:pt x="119971" y="164027"/>
                </a:lnTo>
                <a:lnTo>
                  <a:pt x="125154" y="162691"/>
                </a:lnTo>
                <a:lnTo>
                  <a:pt x="129562" y="160848"/>
                </a:lnTo>
                <a:lnTo>
                  <a:pt x="133453" y="158667"/>
                </a:lnTo>
                <a:lnTo>
                  <a:pt x="142856" y="153703"/>
                </a:lnTo>
                <a:lnTo>
                  <a:pt x="148031" y="151046"/>
                </a:lnTo>
                <a:lnTo>
                  <a:pt x="154338" y="146418"/>
                </a:lnTo>
                <a:lnTo>
                  <a:pt x="161400" y="140474"/>
                </a:lnTo>
                <a:lnTo>
                  <a:pt x="168966" y="133654"/>
                </a:lnTo>
                <a:lnTo>
                  <a:pt x="174010" y="128155"/>
                </a:lnTo>
                <a:lnTo>
                  <a:pt x="179614" y="119505"/>
                </a:lnTo>
                <a:lnTo>
                  <a:pt x="191871" y="95628"/>
                </a:lnTo>
                <a:lnTo>
                  <a:pt x="194995" y="88517"/>
                </a:lnTo>
                <a:lnTo>
                  <a:pt x="198466" y="78076"/>
                </a:lnTo>
                <a:lnTo>
                  <a:pt x="200420" y="66842"/>
                </a:lnTo>
                <a:lnTo>
                  <a:pt x="200877" y="57965"/>
                </a:lnTo>
                <a:lnTo>
                  <a:pt x="201170" y="45845"/>
                </a:lnTo>
                <a:lnTo>
                  <a:pt x="201241" y="21950"/>
                </a:lnTo>
                <a:lnTo>
                  <a:pt x="200289" y="20348"/>
                </a:lnTo>
                <a:lnTo>
                  <a:pt x="198702" y="19280"/>
                </a:lnTo>
                <a:lnTo>
                  <a:pt x="193861" y="17566"/>
                </a:lnTo>
                <a:lnTo>
                  <a:pt x="193464" y="18378"/>
                </a:lnTo>
                <a:lnTo>
                  <a:pt x="192905" y="25977"/>
                </a:lnTo>
                <a:lnTo>
                  <a:pt x="192775" y="38215"/>
                </a:lnTo>
                <a:lnTo>
                  <a:pt x="193692" y="46432"/>
                </a:lnTo>
                <a:lnTo>
                  <a:pt x="195257" y="55719"/>
                </a:lnTo>
                <a:lnTo>
                  <a:pt x="197252" y="65721"/>
                </a:lnTo>
                <a:lnTo>
                  <a:pt x="198582" y="74294"/>
                </a:lnTo>
                <a:lnTo>
                  <a:pt x="199469" y="81914"/>
                </a:lnTo>
                <a:lnTo>
                  <a:pt x="200060" y="88899"/>
                </a:lnTo>
                <a:lnTo>
                  <a:pt x="201407" y="95461"/>
                </a:lnTo>
                <a:lnTo>
                  <a:pt x="203257" y="101741"/>
                </a:lnTo>
                <a:lnTo>
                  <a:pt x="205443" y="107832"/>
                </a:lnTo>
                <a:lnTo>
                  <a:pt x="206900" y="114750"/>
                </a:lnTo>
                <a:lnTo>
                  <a:pt x="207872" y="122220"/>
                </a:lnTo>
                <a:lnTo>
                  <a:pt x="208519" y="130057"/>
                </a:lnTo>
                <a:lnTo>
                  <a:pt x="209904" y="139092"/>
                </a:lnTo>
                <a:lnTo>
                  <a:pt x="211779" y="148925"/>
                </a:lnTo>
                <a:lnTo>
                  <a:pt x="213982" y="159291"/>
                </a:lnTo>
                <a:lnTo>
                  <a:pt x="216403" y="173821"/>
                </a:lnTo>
                <a:lnTo>
                  <a:pt x="221633" y="210286"/>
                </a:lnTo>
                <a:lnTo>
                  <a:pt x="221504" y="227821"/>
                </a:lnTo>
                <a:lnTo>
                  <a:pt x="219512" y="244273"/>
                </a:lnTo>
                <a:lnTo>
                  <a:pt x="216280" y="260003"/>
                </a:lnTo>
                <a:lnTo>
                  <a:pt x="212220" y="272395"/>
                </a:lnTo>
                <a:lnTo>
                  <a:pt x="207608" y="282562"/>
                </a:lnTo>
                <a:lnTo>
                  <a:pt x="198357" y="298938"/>
                </a:lnTo>
                <a:lnTo>
                  <a:pt x="191070" y="312566"/>
                </a:lnTo>
                <a:lnTo>
                  <a:pt x="186841" y="318867"/>
                </a:lnTo>
                <a:lnTo>
                  <a:pt x="182116" y="324973"/>
                </a:lnTo>
                <a:lnTo>
                  <a:pt x="177062" y="330949"/>
                </a:lnTo>
                <a:lnTo>
                  <a:pt x="163825" y="347748"/>
                </a:lnTo>
                <a:lnTo>
                  <a:pt x="156295" y="357562"/>
                </a:lnTo>
                <a:lnTo>
                  <a:pt x="148418" y="366010"/>
                </a:lnTo>
                <a:lnTo>
                  <a:pt x="140309" y="373546"/>
                </a:lnTo>
                <a:lnTo>
                  <a:pt x="132045" y="380476"/>
                </a:lnTo>
                <a:lnTo>
                  <a:pt x="124631" y="385095"/>
                </a:lnTo>
                <a:lnTo>
                  <a:pt x="117783" y="388175"/>
                </a:lnTo>
                <a:lnTo>
                  <a:pt x="98372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905028" y="3077645"/>
            <a:ext cx="252933" cy="128351"/>
          </a:xfrm>
          <a:custGeom>
            <a:avLst/>
            <a:gdLst/>
            <a:ahLst/>
            <a:cxnLst/>
            <a:rect l="0" t="0" r="0" b="0"/>
            <a:pathLst>
              <a:path w="252933" h="128351">
                <a:moveTo>
                  <a:pt x="160819" y="34172"/>
                </a:moveTo>
                <a:lnTo>
                  <a:pt x="165370" y="29621"/>
                </a:lnTo>
                <a:lnTo>
                  <a:pt x="166710" y="27328"/>
                </a:lnTo>
                <a:lnTo>
                  <a:pt x="167604" y="24847"/>
                </a:lnTo>
                <a:lnTo>
                  <a:pt x="168200" y="22240"/>
                </a:lnTo>
                <a:lnTo>
                  <a:pt x="168597" y="19550"/>
                </a:lnTo>
                <a:lnTo>
                  <a:pt x="168862" y="16804"/>
                </a:lnTo>
                <a:lnTo>
                  <a:pt x="169038" y="14021"/>
                </a:lnTo>
                <a:lnTo>
                  <a:pt x="168204" y="12166"/>
                </a:lnTo>
                <a:lnTo>
                  <a:pt x="166695" y="10929"/>
                </a:lnTo>
                <a:lnTo>
                  <a:pt x="164736" y="10104"/>
                </a:lnTo>
                <a:lnTo>
                  <a:pt x="160020" y="6648"/>
                </a:lnTo>
                <a:lnTo>
                  <a:pt x="157429" y="4393"/>
                </a:lnTo>
                <a:lnTo>
                  <a:pt x="153796" y="2889"/>
                </a:lnTo>
                <a:lnTo>
                  <a:pt x="149470" y="1887"/>
                </a:lnTo>
                <a:lnTo>
                  <a:pt x="144680" y="1219"/>
                </a:lnTo>
                <a:lnTo>
                  <a:pt x="136819" y="476"/>
                </a:lnTo>
                <a:lnTo>
                  <a:pt x="129197" y="146"/>
                </a:lnTo>
                <a:lnTo>
                  <a:pt x="119460" y="0"/>
                </a:lnTo>
                <a:lnTo>
                  <a:pt x="115149" y="913"/>
                </a:lnTo>
                <a:lnTo>
                  <a:pt x="107819" y="4468"/>
                </a:lnTo>
                <a:lnTo>
                  <a:pt x="103578" y="5797"/>
                </a:lnTo>
                <a:lnTo>
                  <a:pt x="98846" y="6683"/>
                </a:lnTo>
                <a:lnTo>
                  <a:pt x="93786" y="7273"/>
                </a:lnTo>
                <a:lnTo>
                  <a:pt x="89460" y="7667"/>
                </a:lnTo>
                <a:lnTo>
                  <a:pt x="82114" y="8105"/>
                </a:lnTo>
                <a:lnTo>
                  <a:pt x="77869" y="9174"/>
                </a:lnTo>
                <a:lnTo>
                  <a:pt x="73134" y="10839"/>
                </a:lnTo>
                <a:lnTo>
                  <a:pt x="68072" y="12902"/>
                </a:lnTo>
                <a:lnTo>
                  <a:pt x="62793" y="15229"/>
                </a:lnTo>
                <a:lnTo>
                  <a:pt x="51847" y="20356"/>
                </a:lnTo>
                <a:lnTo>
                  <a:pt x="47213" y="23056"/>
                </a:lnTo>
                <a:lnTo>
                  <a:pt x="43172" y="25809"/>
                </a:lnTo>
                <a:lnTo>
                  <a:pt x="39525" y="28596"/>
                </a:lnTo>
                <a:lnTo>
                  <a:pt x="36141" y="31408"/>
                </a:lnTo>
                <a:lnTo>
                  <a:pt x="32933" y="34234"/>
                </a:lnTo>
                <a:lnTo>
                  <a:pt x="29842" y="37071"/>
                </a:lnTo>
                <a:lnTo>
                  <a:pt x="21327" y="45303"/>
                </a:lnTo>
                <a:lnTo>
                  <a:pt x="16389" y="50165"/>
                </a:lnTo>
                <a:lnTo>
                  <a:pt x="12145" y="55312"/>
                </a:lnTo>
                <a:lnTo>
                  <a:pt x="8363" y="60648"/>
                </a:lnTo>
                <a:lnTo>
                  <a:pt x="4889" y="66110"/>
                </a:lnTo>
                <a:lnTo>
                  <a:pt x="2573" y="72609"/>
                </a:lnTo>
                <a:lnTo>
                  <a:pt x="1029" y="79799"/>
                </a:lnTo>
                <a:lnTo>
                  <a:pt x="0" y="87450"/>
                </a:lnTo>
                <a:lnTo>
                  <a:pt x="266" y="93503"/>
                </a:lnTo>
                <a:lnTo>
                  <a:pt x="1396" y="98491"/>
                </a:lnTo>
                <a:lnTo>
                  <a:pt x="3102" y="102769"/>
                </a:lnTo>
                <a:lnTo>
                  <a:pt x="5192" y="106574"/>
                </a:lnTo>
                <a:lnTo>
                  <a:pt x="7538" y="110062"/>
                </a:lnTo>
                <a:lnTo>
                  <a:pt x="10054" y="113341"/>
                </a:lnTo>
                <a:lnTo>
                  <a:pt x="12684" y="115526"/>
                </a:lnTo>
                <a:lnTo>
                  <a:pt x="15390" y="116983"/>
                </a:lnTo>
                <a:lnTo>
                  <a:pt x="21889" y="119554"/>
                </a:lnTo>
                <a:lnTo>
                  <a:pt x="31127" y="123872"/>
                </a:lnTo>
                <a:lnTo>
                  <a:pt x="37210" y="125405"/>
                </a:lnTo>
                <a:lnTo>
                  <a:pt x="44123" y="126426"/>
                </a:lnTo>
                <a:lnTo>
                  <a:pt x="51589" y="127108"/>
                </a:lnTo>
                <a:lnTo>
                  <a:pt x="60377" y="127562"/>
                </a:lnTo>
                <a:lnTo>
                  <a:pt x="80300" y="128066"/>
                </a:lnTo>
                <a:lnTo>
                  <a:pt x="103836" y="128350"/>
                </a:lnTo>
                <a:lnTo>
                  <a:pt x="111400" y="127438"/>
                </a:lnTo>
                <a:lnTo>
                  <a:pt x="119301" y="125876"/>
                </a:lnTo>
                <a:lnTo>
                  <a:pt x="127425" y="123883"/>
                </a:lnTo>
                <a:lnTo>
                  <a:pt x="134746" y="122555"/>
                </a:lnTo>
                <a:lnTo>
                  <a:pt x="141532" y="121669"/>
                </a:lnTo>
                <a:lnTo>
                  <a:pt x="147961" y="121078"/>
                </a:lnTo>
                <a:lnTo>
                  <a:pt x="154152" y="119732"/>
                </a:lnTo>
                <a:lnTo>
                  <a:pt x="160184" y="117882"/>
                </a:lnTo>
                <a:lnTo>
                  <a:pt x="166111" y="115696"/>
                </a:lnTo>
                <a:lnTo>
                  <a:pt x="197206" y="103518"/>
                </a:lnTo>
                <a:lnTo>
                  <a:pt x="206032" y="99453"/>
                </a:lnTo>
                <a:lnTo>
                  <a:pt x="212868" y="95790"/>
                </a:lnTo>
                <a:lnTo>
                  <a:pt x="218379" y="92396"/>
                </a:lnTo>
                <a:lnTo>
                  <a:pt x="223957" y="87275"/>
                </a:lnTo>
                <a:lnTo>
                  <a:pt x="229581" y="81004"/>
                </a:lnTo>
                <a:lnTo>
                  <a:pt x="235235" y="73966"/>
                </a:lnTo>
                <a:lnTo>
                  <a:pt x="239957" y="68321"/>
                </a:lnTo>
                <a:lnTo>
                  <a:pt x="244058" y="63606"/>
                </a:lnTo>
                <a:lnTo>
                  <a:pt x="247744" y="59510"/>
                </a:lnTo>
                <a:lnTo>
                  <a:pt x="250201" y="54874"/>
                </a:lnTo>
                <a:lnTo>
                  <a:pt x="251840" y="49878"/>
                </a:lnTo>
                <a:lnTo>
                  <a:pt x="252932" y="44643"/>
                </a:lnTo>
                <a:lnTo>
                  <a:pt x="251755" y="38295"/>
                </a:lnTo>
                <a:lnTo>
                  <a:pt x="249066" y="31206"/>
                </a:lnTo>
                <a:lnTo>
                  <a:pt x="240163" y="12949"/>
                </a:lnTo>
                <a:lnTo>
                  <a:pt x="238480" y="11451"/>
                </a:lnTo>
                <a:lnTo>
                  <a:pt x="236405" y="10452"/>
                </a:lnTo>
                <a:lnTo>
                  <a:pt x="229399" y="84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1040129" y="3360420"/>
            <a:ext cx="42864" cy="197168"/>
          </a:xfrm>
          <a:custGeom>
            <a:avLst/>
            <a:gdLst/>
            <a:ahLst/>
            <a:cxnLst/>
            <a:rect l="0" t="0" r="0" b="0"/>
            <a:pathLst>
              <a:path w="42864" h="197168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2"/>
                </a:lnTo>
                <a:lnTo>
                  <a:pt x="8043" y="25410"/>
                </a:lnTo>
                <a:lnTo>
                  <a:pt x="8220" y="28370"/>
                </a:lnTo>
                <a:lnTo>
                  <a:pt x="9290" y="33201"/>
                </a:lnTo>
                <a:lnTo>
                  <a:pt x="10956" y="39279"/>
                </a:lnTo>
                <a:lnTo>
                  <a:pt x="13019" y="46188"/>
                </a:lnTo>
                <a:lnTo>
                  <a:pt x="14395" y="62224"/>
                </a:lnTo>
                <a:lnTo>
                  <a:pt x="15312" y="84345"/>
                </a:lnTo>
                <a:lnTo>
                  <a:pt x="16783" y="151915"/>
                </a:lnTo>
                <a:lnTo>
                  <a:pt x="17856" y="160332"/>
                </a:lnTo>
                <a:lnTo>
                  <a:pt x="19524" y="167848"/>
                </a:lnTo>
                <a:lnTo>
                  <a:pt x="21589" y="174763"/>
                </a:lnTo>
                <a:lnTo>
                  <a:pt x="23918" y="180326"/>
                </a:lnTo>
                <a:lnTo>
                  <a:pt x="26423" y="184988"/>
                </a:lnTo>
                <a:lnTo>
                  <a:pt x="29045" y="189047"/>
                </a:lnTo>
                <a:lnTo>
                  <a:pt x="31746" y="191754"/>
                </a:lnTo>
                <a:lnTo>
                  <a:pt x="34499" y="193558"/>
                </a:lnTo>
                <a:lnTo>
                  <a:pt x="42863" y="197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842962" y="3660614"/>
            <a:ext cx="308611" cy="212566"/>
          </a:xfrm>
          <a:custGeom>
            <a:avLst/>
            <a:gdLst/>
            <a:ahLst/>
            <a:cxnLst/>
            <a:rect l="0" t="0" r="0" b="0"/>
            <a:pathLst>
              <a:path w="308611" h="212566">
                <a:moveTo>
                  <a:pt x="0" y="68423"/>
                </a:moveTo>
                <a:lnTo>
                  <a:pt x="0" y="49110"/>
                </a:lnTo>
                <a:lnTo>
                  <a:pt x="952" y="46975"/>
                </a:lnTo>
                <a:lnTo>
                  <a:pt x="2540" y="45552"/>
                </a:lnTo>
                <a:lnTo>
                  <a:pt x="4551" y="44603"/>
                </a:lnTo>
                <a:lnTo>
                  <a:pt x="11932" y="38717"/>
                </a:lnTo>
                <a:lnTo>
                  <a:pt x="16527" y="35284"/>
                </a:lnTo>
                <a:lnTo>
                  <a:pt x="29253" y="26390"/>
                </a:lnTo>
                <a:lnTo>
                  <a:pt x="36647" y="22303"/>
                </a:lnTo>
                <a:lnTo>
                  <a:pt x="44434" y="18626"/>
                </a:lnTo>
                <a:lnTo>
                  <a:pt x="52482" y="15223"/>
                </a:lnTo>
                <a:lnTo>
                  <a:pt x="60706" y="12001"/>
                </a:lnTo>
                <a:lnTo>
                  <a:pt x="77463" y="5882"/>
                </a:lnTo>
                <a:lnTo>
                  <a:pt x="84979" y="3869"/>
                </a:lnTo>
                <a:lnTo>
                  <a:pt x="91895" y="2527"/>
                </a:lnTo>
                <a:lnTo>
                  <a:pt x="98411" y="1632"/>
                </a:lnTo>
                <a:lnTo>
                  <a:pt x="104660" y="1036"/>
                </a:lnTo>
                <a:lnTo>
                  <a:pt x="110731" y="638"/>
                </a:lnTo>
                <a:lnTo>
                  <a:pt x="116683" y="373"/>
                </a:lnTo>
                <a:lnTo>
                  <a:pt x="133456" y="79"/>
                </a:lnTo>
                <a:lnTo>
                  <a:pt x="143263" y="0"/>
                </a:lnTo>
                <a:lnTo>
                  <a:pt x="152659" y="900"/>
                </a:lnTo>
                <a:lnTo>
                  <a:pt x="161780" y="2453"/>
                </a:lnTo>
                <a:lnTo>
                  <a:pt x="170718" y="4440"/>
                </a:lnTo>
                <a:lnTo>
                  <a:pt x="179535" y="6718"/>
                </a:lnTo>
                <a:lnTo>
                  <a:pt x="188270" y="9189"/>
                </a:lnTo>
                <a:lnTo>
                  <a:pt x="196951" y="11788"/>
                </a:lnTo>
                <a:lnTo>
                  <a:pt x="202738" y="14474"/>
                </a:lnTo>
                <a:lnTo>
                  <a:pt x="206596" y="17217"/>
                </a:lnTo>
                <a:lnTo>
                  <a:pt x="209168" y="19998"/>
                </a:lnTo>
                <a:lnTo>
                  <a:pt x="217106" y="25629"/>
                </a:lnTo>
                <a:lnTo>
                  <a:pt x="221890" y="28463"/>
                </a:lnTo>
                <a:lnTo>
                  <a:pt x="225079" y="31306"/>
                </a:lnTo>
                <a:lnTo>
                  <a:pt x="227205" y="34153"/>
                </a:lnTo>
                <a:lnTo>
                  <a:pt x="228623" y="37004"/>
                </a:lnTo>
                <a:lnTo>
                  <a:pt x="230520" y="43667"/>
                </a:lnTo>
                <a:lnTo>
                  <a:pt x="232737" y="52872"/>
                </a:lnTo>
                <a:lnTo>
                  <a:pt x="235168" y="63771"/>
                </a:lnTo>
                <a:lnTo>
                  <a:pt x="236789" y="72941"/>
                </a:lnTo>
                <a:lnTo>
                  <a:pt x="237869" y="80960"/>
                </a:lnTo>
                <a:lnTo>
                  <a:pt x="238590" y="88211"/>
                </a:lnTo>
                <a:lnTo>
                  <a:pt x="238117" y="94950"/>
                </a:lnTo>
                <a:lnTo>
                  <a:pt x="236850" y="101348"/>
                </a:lnTo>
                <a:lnTo>
                  <a:pt x="235052" y="107518"/>
                </a:lnTo>
                <a:lnTo>
                  <a:pt x="231949" y="113536"/>
                </a:lnTo>
                <a:lnTo>
                  <a:pt x="227975" y="119454"/>
                </a:lnTo>
                <a:lnTo>
                  <a:pt x="223421" y="125304"/>
                </a:lnTo>
                <a:lnTo>
                  <a:pt x="219432" y="130156"/>
                </a:lnTo>
                <a:lnTo>
                  <a:pt x="215821" y="134343"/>
                </a:lnTo>
                <a:lnTo>
                  <a:pt x="212460" y="138087"/>
                </a:lnTo>
                <a:lnTo>
                  <a:pt x="208315" y="143441"/>
                </a:lnTo>
                <a:lnTo>
                  <a:pt x="203647" y="149868"/>
                </a:lnTo>
                <a:lnTo>
                  <a:pt x="198630" y="157009"/>
                </a:lnTo>
                <a:lnTo>
                  <a:pt x="194332" y="162723"/>
                </a:lnTo>
                <a:lnTo>
                  <a:pt x="190515" y="167485"/>
                </a:lnTo>
                <a:lnTo>
                  <a:pt x="187017" y="171612"/>
                </a:lnTo>
                <a:lnTo>
                  <a:pt x="183733" y="175316"/>
                </a:lnTo>
                <a:lnTo>
                  <a:pt x="177544" y="181971"/>
                </a:lnTo>
                <a:lnTo>
                  <a:pt x="169079" y="188104"/>
                </a:lnTo>
                <a:lnTo>
                  <a:pt x="164154" y="191073"/>
                </a:lnTo>
                <a:lnTo>
                  <a:pt x="158966" y="193052"/>
                </a:lnTo>
                <a:lnTo>
                  <a:pt x="153602" y="194372"/>
                </a:lnTo>
                <a:lnTo>
                  <a:pt x="148121" y="195251"/>
                </a:lnTo>
                <a:lnTo>
                  <a:pt x="141610" y="196790"/>
                </a:lnTo>
                <a:lnTo>
                  <a:pt x="134412" y="198769"/>
                </a:lnTo>
                <a:lnTo>
                  <a:pt x="126755" y="201040"/>
                </a:lnTo>
                <a:lnTo>
                  <a:pt x="119746" y="203507"/>
                </a:lnTo>
                <a:lnTo>
                  <a:pt x="113168" y="206104"/>
                </a:lnTo>
                <a:lnTo>
                  <a:pt x="106878" y="208788"/>
                </a:lnTo>
                <a:lnTo>
                  <a:pt x="98874" y="210577"/>
                </a:lnTo>
                <a:lnTo>
                  <a:pt x="89729" y="211770"/>
                </a:lnTo>
                <a:lnTo>
                  <a:pt x="79822" y="212565"/>
                </a:lnTo>
                <a:lnTo>
                  <a:pt x="70359" y="212143"/>
                </a:lnTo>
                <a:lnTo>
                  <a:pt x="61194" y="210909"/>
                </a:lnTo>
                <a:lnTo>
                  <a:pt x="52226" y="209134"/>
                </a:lnTo>
                <a:lnTo>
                  <a:pt x="45295" y="207950"/>
                </a:lnTo>
                <a:lnTo>
                  <a:pt x="39722" y="207161"/>
                </a:lnTo>
                <a:lnTo>
                  <a:pt x="35053" y="206635"/>
                </a:lnTo>
                <a:lnTo>
                  <a:pt x="30036" y="204379"/>
                </a:lnTo>
                <a:lnTo>
                  <a:pt x="24787" y="200971"/>
                </a:lnTo>
                <a:lnTo>
                  <a:pt x="19382" y="196793"/>
                </a:lnTo>
                <a:lnTo>
                  <a:pt x="10837" y="192151"/>
                </a:lnTo>
                <a:lnTo>
                  <a:pt x="7224" y="190914"/>
                </a:lnTo>
                <a:lnTo>
                  <a:pt x="5769" y="189136"/>
                </a:lnTo>
                <a:lnTo>
                  <a:pt x="5751" y="186998"/>
                </a:lnTo>
                <a:lnTo>
                  <a:pt x="7318" y="182083"/>
                </a:lnTo>
                <a:lnTo>
                  <a:pt x="8015" y="176724"/>
                </a:lnTo>
                <a:lnTo>
                  <a:pt x="10106" y="173961"/>
                </a:lnTo>
                <a:lnTo>
                  <a:pt x="17509" y="168351"/>
                </a:lnTo>
                <a:lnTo>
                  <a:pt x="27149" y="165223"/>
                </a:lnTo>
                <a:lnTo>
                  <a:pt x="32387" y="164389"/>
                </a:lnTo>
                <a:lnTo>
                  <a:pt x="40747" y="160922"/>
                </a:lnTo>
                <a:lnTo>
                  <a:pt x="48590" y="156206"/>
                </a:lnTo>
                <a:lnTo>
                  <a:pt x="58425" y="150935"/>
                </a:lnTo>
                <a:lnTo>
                  <a:pt x="63715" y="149149"/>
                </a:lnTo>
                <a:lnTo>
                  <a:pt x="69147" y="147958"/>
                </a:lnTo>
                <a:lnTo>
                  <a:pt x="74673" y="147164"/>
                </a:lnTo>
                <a:lnTo>
                  <a:pt x="80262" y="146634"/>
                </a:lnTo>
                <a:lnTo>
                  <a:pt x="85893" y="146281"/>
                </a:lnTo>
                <a:lnTo>
                  <a:pt x="91552" y="146046"/>
                </a:lnTo>
                <a:lnTo>
                  <a:pt x="105460" y="145785"/>
                </a:lnTo>
                <a:lnTo>
                  <a:pt x="201654" y="145588"/>
                </a:lnTo>
                <a:lnTo>
                  <a:pt x="215399" y="147489"/>
                </a:lnTo>
                <a:lnTo>
                  <a:pt x="228372" y="150661"/>
                </a:lnTo>
                <a:lnTo>
                  <a:pt x="240830" y="154681"/>
                </a:lnTo>
                <a:lnTo>
                  <a:pt x="251041" y="157361"/>
                </a:lnTo>
                <a:lnTo>
                  <a:pt x="259753" y="159147"/>
                </a:lnTo>
                <a:lnTo>
                  <a:pt x="267466" y="160338"/>
                </a:lnTo>
                <a:lnTo>
                  <a:pt x="274513" y="161132"/>
                </a:lnTo>
                <a:lnTo>
                  <a:pt x="281116" y="161662"/>
                </a:lnTo>
                <a:lnTo>
                  <a:pt x="287423" y="162015"/>
                </a:lnTo>
                <a:lnTo>
                  <a:pt x="292581" y="163202"/>
                </a:lnTo>
                <a:lnTo>
                  <a:pt x="296971" y="164947"/>
                </a:lnTo>
                <a:lnTo>
                  <a:pt x="308610" y="1712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1314449" y="3104546"/>
            <a:ext cx="299633" cy="307309"/>
          </a:xfrm>
          <a:custGeom>
            <a:avLst/>
            <a:gdLst/>
            <a:ahLst/>
            <a:cxnLst/>
            <a:rect l="0" t="0" r="0" b="0"/>
            <a:pathLst>
              <a:path w="299633" h="307309">
                <a:moveTo>
                  <a:pt x="0" y="32989"/>
                </a:moveTo>
                <a:lnTo>
                  <a:pt x="7381" y="18227"/>
                </a:lnTo>
                <a:lnTo>
                  <a:pt x="8731" y="17432"/>
                </a:lnTo>
                <a:lnTo>
                  <a:pt x="16134" y="15362"/>
                </a:lnTo>
                <a:lnTo>
                  <a:pt x="24951" y="11502"/>
                </a:lnTo>
                <a:lnTo>
                  <a:pt x="29969" y="10092"/>
                </a:lnTo>
                <a:lnTo>
                  <a:pt x="35219" y="9151"/>
                </a:lnTo>
                <a:lnTo>
                  <a:pt x="40625" y="8525"/>
                </a:lnTo>
                <a:lnTo>
                  <a:pt x="47086" y="7154"/>
                </a:lnTo>
                <a:lnTo>
                  <a:pt x="54251" y="5288"/>
                </a:lnTo>
                <a:lnTo>
                  <a:pt x="61885" y="3092"/>
                </a:lnTo>
                <a:lnTo>
                  <a:pt x="71737" y="1627"/>
                </a:lnTo>
                <a:lnTo>
                  <a:pt x="83067" y="651"/>
                </a:lnTo>
                <a:lnTo>
                  <a:pt x="95383" y="0"/>
                </a:lnTo>
                <a:lnTo>
                  <a:pt x="107404" y="519"/>
                </a:lnTo>
                <a:lnTo>
                  <a:pt x="119228" y="1817"/>
                </a:lnTo>
                <a:lnTo>
                  <a:pt x="130920" y="3635"/>
                </a:lnTo>
                <a:lnTo>
                  <a:pt x="140621" y="4847"/>
                </a:lnTo>
                <a:lnTo>
                  <a:pt x="148992" y="5655"/>
                </a:lnTo>
                <a:lnTo>
                  <a:pt x="156478" y="6194"/>
                </a:lnTo>
                <a:lnTo>
                  <a:pt x="163374" y="7505"/>
                </a:lnTo>
                <a:lnTo>
                  <a:pt x="169876" y="9332"/>
                </a:lnTo>
                <a:lnTo>
                  <a:pt x="176116" y="11503"/>
                </a:lnTo>
                <a:lnTo>
                  <a:pt x="181228" y="13902"/>
                </a:lnTo>
                <a:lnTo>
                  <a:pt x="189449" y="19108"/>
                </a:lnTo>
                <a:lnTo>
                  <a:pt x="196277" y="24597"/>
                </a:lnTo>
                <a:lnTo>
                  <a:pt x="199432" y="27394"/>
                </a:lnTo>
                <a:lnTo>
                  <a:pt x="202487" y="29259"/>
                </a:lnTo>
                <a:lnTo>
                  <a:pt x="208422" y="31331"/>
                </a:lnTo>
                <a:lnTo>
                  <a:pt x="211338" y="33788"/>
                </a:lnTo>
                <a:lnTo>
                  <a:pt x="217118" y="41599"/>
                </a:lnTo>
                <a:lnTo>
                  <a:pt x="220322" y="48880"/>
                </a:lnTo>
                <a:lnTo>
                  <a:pt x="221177" y="52156"/>
                </a:lnTo>
                <a:lnTo>
                  <a:pt x="220794" y="55291"/>
                </a:lnTo>
                <a:lnTo>
                  <a:pt x="219586" y="58335"/>
                </a:lnTo>
                <a:lnTo>
                  <a:pt x="217828" y="61316"/>
                </a:lnTo>
                <a:lnTo>
                  <a:pt x="216656" y="66161"/>
                </a:lnTo>
                <a:lnTo>
                  <a:pt x="215875" y="72249"/>
                </a:lnTo>
                <a:lnTo>
                  <a:pt x="215355" y="79164"/>
                </a:lnTo>
                <a:lnTo>
                  <a:pt x="212150" y="84728"/>
                </a:lnTo>
                <a:lnTo>
                  <a:pt x="207156" y="89389"/>
                </a:lnTo>
                <a:lnTo>
                  <a:pt x="200969" y="93449"/>
                </a:lnTo>
                <a:lnTo>
                  <a:pt x="195892" y="97108"/>
                </a:lnTo>
                <a:lnTo>
                  <a:pt x="187711" y="103713"/>
                </a:lnTo>
                <a:lnTo>
                  <a:pt x="181338" y="106809"/>
                </a:lnTo>
                <a:lnTo>
                  <a:pt x="173280" y="109825"/>
                </a:lnTo>
                <a:lnTo>
                  <a:pt x="151174" y="116958"/>
                </a:lnTo>
                <a:lnTo>
                  <a:pt x="151265" y="117543"/>
                </a:lnTo>
                <a:lnTo>
                  <a:pt x="159543" y="118367"/>
                </a:lnTo>
                <a:lnTo>
                  <a:pt x="165523" y="118559"/>
                </a:lnTo>
                <a:lnTo>
                  <a:pt x="172261" y="119563"/>
                </a:lnTo>
                <a:lnTo>
                  <a:pt x="192448" y="123219"/>
                </a:lnTo>
                <a:lnTo>
                  <a:pt x="200689" y="125527"/>
                </a:lnTo>
                <a:lnTo>
                  <a:pt x="207135" y="128018"/>
                </a:lnTo>
                <a:lnTo>
                  <a:pt x="228876" y="138861"/>
                </a:lnTo>
                <a:lnTo>
                  <a:pt x="237613" y="144495"/>
                </a:lnTo>
                <a:lnTo>
                  <a:pt x="244671" y="150175"/>
                </a:lnTo>
                <a:lnTo>
                  <a:pt x="254000" y="158727"/>
                </a:lnTo>
                <a:lnTo>
                  <a:pt x="259892" y="164437"/>
                </a:lnTo>
                <a:lnTo>
                  <a:pt x="268225" y="170151"/>
                </a:lnTo>
                <a:lnTo>
                  <a:pt x="277326" y="175864"/>
                </a:lnTo>
                <a:lnTo>
                  <a:pt x="284547" y="181579"/>
                </a:lnTo>
                <a:lnTo>
                  <a:pt x="286853" y="184436"/>
                </a:lnTo>
                <a:lnTo>
                  <a:pt x="288390" y="187294"/>
                </a:lnTo>
                <a:lnTo>
                  <a:pt x="291051" y="194914"/>
                </a:lnTo>
                <a:lnTo>
                  <a:pt x="295409" y="207825"/>
                </a:lnTo>
                <a:lnTo>
                  <a:pt x="296952" y="213364"/>
                </a:lnTo>
                <a:lnTo>
                  <a:pt x="298666" y="222058"/>
                </a:lnTo>
                <a:lnTo>
                  <a:pt x="299124" y="227615"/>
                </a:lnTo>
                <a:lnTo>
                  <a:pt x="299428" y="234177"/>
                </a:lnTo>
                <a:lnTo>
                  <a:pt x="299632" y="241409"/>
                </a:lnTo>
                <a:lnTo>
                  <a:pt x="298815" y="247183"/>
                </a:lnTo>
                <a:lnTo>
                  <a:pt x="295367" y="256139"/>
                </a:lnTo>
                <a:lnTo>
                  <a:pt x="290256" y="260813"/>
                </a:lnTo>
                <a:lnTo>
                  <a:pt x="283039" y="265834"/>
                </a:lnTo>
                <a:lnTo>
                  <a:pt x="274418" y="271086"/>
                </a:lnTo>
                <a:lnTo>
                  <a:pt x="267718" y="275541"/>
                </a:lnTo>
                <a:lnTo>
                  <a:pt x="262299" y="279462"/>
                </a:lnTo>
                <a:lnTo>
                  <a:pt x="257733" y="283029"/>
                </a:lnTo>
                <a:lnTo>
                  <a:pt x="252785" y="285407"/>
                </a:lnTo>
                <a:lnTo>
                  <a:pt x="247581" y="286993"/>
                </a:lnTo>
                <a:lnTo>
                  <a:pt x="242207" y="288050"/>
                </a:lnTo>
                <a:lnTo>
                  <a:pt x="236719" y="289707"/>
                </a:lnTo>
                <a:lnTo>
                  <a:pt x="231155" y="291764"/>
                </a:lnTo>
                <a:lnTo>
                  <a:pt x="225541" y="294088"/>
                </a:lnTo>
                <a:lnTo>
                  <a:pt x="218941" y="296590"/>
                </a:lnTo>
                <a:lnTo>
                  <a:pt x="211683" y="299210"/>
                </a:lnTo>
                <a:lnTo>
                  <a:pt x="171450" y="3073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1477327" y="341185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1271587" y="3214687"/>
            <a:ext cx="94298" cy="17146"/>
          </a:xfrm>
          <a:custGeom>
            <a:avLst/>
            <a:gdLst/>
            <a:ahLst/>
            <a:cxnLst/>
            <a:rect l="0" t="0" r="0" b="0"/>
            <a:pathLst>
              <a:path w="94298" h="17146">
                <a:moveTo>
                  <a:pt x="0" y="17145"/>
                </a:moveTo>
                <a:lnTo>
                  <a:pt x="0" y="12594"/>
                </a:lnTo>
                <a:lnTo>
                  <a:pt x="952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9325" y="9102"/>
                </a:lnTo>
                <a:lnTo>
                  <a:pt x="11932" y="8925"/>
                </a:lnTo>
                <a:lnTo>
                  <a:pt x="14622" y="8808"/>
                </a:lnTo>
                <a:lnTo>
                  <a:pt x="20151" y="8677"/>
                </a:lnTo>
                <a:lnTo>
                  <a:pt x="28619" y="8604"/>
                </a:lnTo>
                <a:lnTo>
                  <a:pt x="34319" y="7641"/>
                </a:lnTo>
                <a:lnTo>
                  <a:pt x="41930" y="6046"/>
                </a:lnTo>
                <a:lnTo>
                  <a:pt x="9429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1305877" y="3574732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1469746" y="3516052"/>
            <a:ext cx="213322" cy="187269"/>
          </a:xfrm>
          <a:custGeom>
            <a:avLst/>
            <a:gdLst/>
            <a:ahLst/>
            <a:cxnLst/>
            <a:rect l="0" t="0" r="0" b="0"/>
            <a:pathLst>
              <a:path w="213322" h="187269">
                <a:moveTo>
                  <a:pt x="59016" y="24390"/>
                </a:moveTo>
                <a:lnTo>
                  <a:pt x="45363" y="19839"/>
                </a:lnTo>
                <a:lnTo>
                  <a:pt x="41342" y="17546"/>
                </a:lnTo>
                <a:lnTo>
                  <a:pt x="38661" y="15065"/>
                </a:lnTo>
                <a:lnTo>
                  <a:pt x="36873" y="12458"/>
                </a:lnTo>
                <a:lnTo>
                  <a:pt x="36634" y="10721"/>
                </a:lnTo>
                <a:lnTo>
                  <a:pt x="37427" y="9562"/>
                </a:lnTo>
                <a:lnTo>
                  <a:pt x="38908" y="8790"/>
                </a:lnTo>
                <a:lnTo>
                  <a:pt x="45544" y="3152"/>
                </a:lnTo>
                <a:lnTo>
                  <a:pt x="48130" y="1659"/>
                </a:lnTo>
                <a:lnTo>
                  <a:pt x="53543" y="0"/>
                </a:lnTo>
                <a:lnTo>
                  <a:pt x="56319" y="510"/>
                </a:lnTo>
                <a:lnTo>
                  <a:pt x="61945" y="3616"/>
                </a:lnTo>
                <a:lnTo>
                  <a:pt x="67620" y="5633"/>
                </a:lnTo>
                <a:lnTo>
                  <a:pt x="73318" y="6528"/>
                </a:lnTo>
                <a:lnTo>
                  <a:pt x="79025" y="6926"/>
                </a:lnTo>
                <a:lnTo>
                  <a:pt x="81880" y="7985"/>
                </a:lnTo>
                <a:lnTo>
                  <a:pt x="87593" y="11702"/>
                </a:lnTo>
                <a:lnTo>
                  <a:pt x="93307" y="13988"/>
                </a:lnTo>
                <a:lnTo>
                  <a:pt x="96164" y="14598"/>
                </a:lnTo>
                <a:lnTo>
                  <a:pt x="99021" y="16909"/>
                </a:lnTo>
                <a:lnTo>
                  <a:pt x="101879" y="20356"/>
                </a:lnTo>
                <a:lnTo>
                  <a:pt x="104736" y="24558"/>
                </a:lnTo>
                <a:lnTo>
                  <a:pt x="107594" y="27360"/>
                </a:lnTo>
                <a:lnTo>
                  <a:pt x="110451" y="29227"/>
                </a:lnTo>
                <a:lnTo>
                  <a:pt x="113309" y="30472"/>
                </a:lnTo>
                <a:lnTo>
                  <a:pt x="116166" y="33208"/>
                </a:lnTo>
                <a:lnTo>
                  <a:pt x="119023" y="36936"/>
                </a:lnTo>
                <a:lnTo>
                  <a:pt x="121881" y="41326"/>
                </a:lnTo>
                <a:lnTo>
                  <a:pt x="124738" y="48064"/>
                </a:lnTo>
                <a:lnTo>
                  <a:pt x="127596" y="56365"/>
                </a:lnTo>
                <a:lnTo>
                  <a:pt x="130454" y="65709"/>
                </a:lnTo>
                <a:lnTo>
                  <a:pt x="132359" y="72891"/>
                </a:lnTo>
                <a:lnTo>
                  <a:pt x="133628" y="78632"/>
                </a:lnTo>
                <a:lnTo>
                  <a:pt x="134475" y="83411"/>
                </a:lnTo>
                <a:lnTo>
                  <a:pt x="135040" y="87550"/>
                </a:lnTo>
                <a:lnTo>
                  <a:pt x="135416" y="91262"/>
                </a:lnTo>
                <a:lnTo>
                  <a:pt x="135667" y="94689"/>
                </a:lnTo>
                <a:lnTo>
                  <a:pt x="135834" y="97926"/>
                </a:lnTo>
                <a:lnTo>
                  <a:pt x="136020" y="104063"/>
                </a:lnTo>
                <a:lnTo>
                  <a:pt x="135117" y="107985"/>
                </a:lnTo>
                <a:lnTo>
                  <a:pt x="133563" y="112505"/>
                </a:lnTo>
                <a:lnTo>
                  <a:pt x="131573" y="117423"/>
                </a:lnTo>
                <a:lnTo>
                  <a:pt x="129295" y="122607"/>
                </a:lnTo>
                <a:lnTo>
                  <a:pt x="124223" y="133447"/>
                </a:lnTo>
                <a:lnTo>
                  <a:pt x="121538" y="138052"/>
                </a:lnTo>
                <a:lnTo>
                  <a:pt x="118795" y="142075"/>
                </a:lnTo>
                <a:lnTo>
                  <a:pt x="116013" y="145709"/>
                </a:lnTo>
                <a:lnTo>
                  <a:pt x="112254" y="149085"/>
                </a:lnTo>
                <a:lnTo>
                  <a:pt x="107843" y="152287"/>
                </a:lnTo>
                <a:lnTo>
                  <a:pt x="102997" y="155375"/>
                </a:lnTo>
                <a:lnTo>
                  <a:pt x="98814" y="158386"/>
                </a:lnTo>
                <a:lnTo>
                  <a:pt x="95073" y="161346"/>
                </a:lnTo>
                <a:lnTo>
                  <a:pt x="91627" y="164271"/>
                </a:lnTo>
                <a:lnTo>
                  <a:pt x="87424" y="166222"/>
                </a:lnTo>
                <a:lnTo>
                  <a:pt x="82717" y="167522"/>
                </a:lnTo>
                <a:lnTo>
                  <a:pt x="77674" y="168389"/>
                </a:lnTo>
                <a:lnTo>
                  <a:pt x="73360" y="169919"/>
                </a:lnTo>
                <a:lnTo>
                  <a:pt x="69531" y="171892"/>
                </a:lnTo>
                <a:lnTo>
                  <a:pt x="66026" y="174160"/>
                </a:lnTo>
                <a:lnTo>
                  <a:pt x="59591" y="179219"/>
                </a:lnTo>
                <a:lnTo>
                  <a:pt x="56542" y="181902"/>
                </a:lnTo>
                <a:lnTo>
                  <a:pt x="52604" y="183691"/>
                </a:lnTo>
                <a:lnTo>
                  <a:pt x="48074" y="184883"/>
                </a:lnTo>
                <a:lnTo>
                  <a:pt x="43149" y="185678"/>
                </a:lnTo>
                <a:lnTo>
                  <a:pt x="37960" y="186208"/>
                </a:lnTo>
                <a:lnTo>
                  <a:pt x="32596" y="186561"/>
                </a:lnTo>
                <a:lnTo>
                  <a:pt x="27116" y="186797"/>
                </a:lnTo>
                <a:lnTo>
                  <a:pt x="21556" y="186001"/>
                </a:lnTo>
                <a:lnTo>
                  <a:pt x="15945" y="184518"/>
                </a:lnTo>
                <a:lnTo>
                  <a:pt x="2354" y="179846"/>
                </a:lnTo>
                <a:lnTo>
                  <a:pt x="1239" y="178510"/>
                </a:lnTo>
                <a:lnTo>
                  <a:pt x="495" y="176666"/>
                </a:lnTo>
                <a:lnTo>
                  <a:pt x="0" y="174485"/>
                </a:lnTo>
                <a:lnTo>
                  <a:pt x="1574" y="172078"/>
                </a:lnTo>
                <a:lnTo>
                  <a:pt x="4529" y="169522"/>
                </a:lnTo>
                <a:lnTo>
                  <a:pt x="8404" y="166865"/>
                </a:lnTo>
                <a:lnTo>
                  <a:pt x="11940" y="164141"/>
                </a:lnTo>
                <a:lnTo>
                  <a:pt x="18408" y="158574"/>
                </a:lnTo>
                <a:lnTo>
                  <a:pt x="23372" y="155756"/>
                </a:lnTo>
                <a:lnTo>
                  <a:pt x="29538" y="152925"/>
                </a:lnTo>
                <a:lnTo>
                  <a:pt x="36507" y="150085"/>
                </a:lnTo>
                <a:lnTo>
                  <a:pt x="42105" y="148192"/>
                </a:lnTo>
                <a:lnTo>
                  <a:pt x="46789" y="146929"/>
                </a:lnTo>
                <a:lnTo>
                  <a:pt x="50865" y="146088"/>
                </a:lnTo>
                <a:lnTo>
                  <a:pt x="55487" y="144574"/>
                </a:lnTo>
                <a:lnTo>
                  <a:pt x="60473" y="142613"/>
                </a:lnTo>
                <a:lnTo>
                  <a:pt x="65702" y="140353"/>
                </a:lnTo>
                <a:lnTo>
                  <a:pt x="71094" y="138846"/>
                </a:lnTo>
                <a:lnTo>
                  <a:pt x="76593" y="137842"/>
                </a:lnTo>
                <a:lnTo>
                  <a:pt x="82164" y="137172"/>
                </a:lnTo>
                <a:lnTo>
                  <a:pt x="88735" y="136725"/>
                </a:lnTo>
                <a:lnTo>
                  <a:pt x="95974" y="136428"/>
                </a:lnTo>
                <a:lnTo>
                  <a:pt x="103657" y="136230"/>
                </a:lnTo>
                <a:lnTo>
                  <a:pt x="110684" y="137050"/>
                </a:lnTo>
                <a:lnTo>
                  <a:pt x="117274" y="138549"/>
                </a:lnTo>
                <a:lnTo>
                  <a:pt x="138190" y="145210"/>
                </a:lnTo>
                <a:lnTo>
                  <a:pt x="146089" y="147799"/>
                </a:lnTo>
                <a:lnTo>
                  <a:pt x="153260" y="151430"/>
                </a:lnTo>
                <a:lnTo>
                  <a:pt x="159945" y="155756"/>
                </a:lnTo>
                <a:lnTo>
                  <a:pt x="166307" y="160545"/>
                </a:lnTo>
                <a:lnTo>
                  <a:pt x="172453" y="164690"/>
                </a:lnTo>
                <a:lnTo>
                  <a:pt x="178456" y="168406"/>
                </a:lnTo>
                <a:lnTo>
                  <a:pt x="184363" y="171836"/>
                </a:lnTo>
                <a:lnTo>
                  <a:pt x="189253" y="175075"/>
                </a:lnTo>
                <a:lnTo>
                  <a:pt x="193466" y="178186"/>
                </a:lnTo>
                <a:lnTo>
                  <a:pt x="197227" y="181214"/>
                </a:lnTo>
                <a:lnTo>
                  <a:pt x="200686" y="183232"/>
                </a:lnTo>
                <a:lnTo>
                  <a:pt x="203946" y="184577"/>
                </a:lnTo>
                <a:lnTo>
                  <a:pt x="213321" y="1872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1752839" y="3703320"/>
            <a:ext cx="15954" cy="8573"/>
          </a:xfrm>
          <a:custGeom>
            <a:avLst/>
            <a:gdLst/>
            <a:ahLst/>
            <a:cxnLst/>
            <a:rect l="0" t="0" r="0" b="0"/>
            <a:pathLst>
              <a:path w="15954" h="8573">
                <a:moveTo>
                  <a:pt x="7380" y="8572"/>
                </a:moveTo>
                <a:lnTo>
                  <a:pt x="0" y="8572"/>
                </a:lnTo>
                <a:lnTo>
                  <a:pt x="555" y="7620"/>
                </a:lnTo>
                <a:lnTo>
                  <a:pt x="1877" y="6032"/>
                </a:lnTo>
                <a:lnTo>
                  <a:pt x="3712" y="4021"/>
                </a:lnTo>
                <a:lnTo>
                  <a:pt x="5887" y="2680"/>
                </a:lnTo>
                <a:lnTo>
                  <a:pt x="8290" y="1787"/>
                </a:lnTo>
                <a:lnTo>
                  <a:pt x="159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"/>
          <p:cNvSpPr/>
          <p:nvPr/>
        </p:nvSpPr>
        <p:spPr>
          <a:xfrm>
            <a:off x="1785937" y="3557701"/>
            <a:ext cx="231458" cy="205230"/>
          </a:xfrm>
          <a:custGeom>
            <a:avLst/>
            <a:gdLst/>
            <a:ahLst/>
            <a:cxnLst/>
            <a:rect l="0" t="0" r="0" b="0"/>
            <a:pathLst>
              <a:path w="231458" h="205230">
                <a:moveTo>
                  <a:pt x="0" y="17031"/>
                </a:moveTo>
                <a:lnTo>
                  <a:pt x="4551" y="17031"/>
                </a:lnTo>
                <a:lnTo>
                  <a:pt x="6844" y="16078"/>
                </a:lnTo>
                <a:lnTo>
                  <a:pt x="11932" y="12480"/>
                </a:lnTo>
                <a:lnTo>
                  <a:pt x="14622" y="11140"/>
                </a:lnTo>
                <a:lnTo>
                  <a:pt x="20151" y="9650"/>
                </a:lnTo>
                <a:lnTo>
                  <a:pt x="23912" y="8301"/>
                </a:lnTo>
                <a:lnTo>
                  <a:pt x="28324" y="6448"/>
                </a:lnTo>
                <a:lnTo>
                  <a:pt x="33170" y="4261"/>
                </a:lnTo>
                <a:lnTo>
                  <a:pt x="39258" y="2802"/>
                </a:lnTo>
                <a:lnTo>
                  <a:pt x="46175" y="1830"/>
                </a:lnTo>
                <a:lnTo>
                  <a:pt x="53643" y="1182"/>
                </a:lnTo>
                <a:lnTo>
                  <a:pt x="63385" y="750"/>
                </a:lnTo>
                <a:lnTo>
                  <a:pt x="103078" y="57"/>
                </a:lnTo>
                <a:lnTo>
                  <a:pt x="108724" y="0"/>
                </a:lnTo>
                <a:lnTo>
                  <a:pt x="113440" y="915"/>
                </a:lnTo>
                <a:lnTo>
                  <a:pt x="117537" y="2477"/>
                </a:lnTo>
                <a:lnTo>
                  <a:pt x="121220" y="4471"/>
                </a:lnTo>
                <a:lnTo>
                  <a:pt x="126534" y="7705"/>
                </a:lnTo>
                <a:lnTo>
                  <a:pt x="140057" y="16379"/>
                </a:lnTo>
                <a:lnTo>
                  <a:pt x="144806" y="20406"/>
                </a:lnTo>
                <a:lnTo>
                  <a:pt x="147973" y="24043"/>
                </a:lnTo>
                <a:lnTo>
                  <a:pt x="150083" y="27421"/>
                </a:lnTo>
                <a:lnTo>
                  <a:pt x="154969" y="33714"/>
                </a:lnTo>
                <a:lnTo>
                  <a:pt x="157605" y="36726"/>
                </a:lnTo>
                <a:lnTo>
                  <a:pt x="160315" y="40638"/>
                </a:lnTo>
                <a:lnTo>
                  <a:pt x="163074" y="45152"/>
                </a:lnTo>
                <a:lnTo>
                  <a:pt x="165866" y="50065"/>
                </a:lnTo>
                <a:lnTo>
                  <a:pt x="167727" y="54294"/>
                </a:lnTo>
                <a:lnTo>
                  <a:pt x="168968" y="58066"/>
                </a:lnTo>
                <a:lnTo>
                  <a:pt x="169795" y="61532"/>
                </a:lnTo>
                <a:lnTo>
                  <a:pt x="171299" y="65749"/>
                </a:lnTo>
                <a:lnTo>
                  <a:pt x="173255" y="70465"/>
                </a:lnTo>
                <a:lnTo>
                  <a:pt x="175511" y="75514"/>
                </a:lnTo>
                <a:lnTo>
                  <a:pt x="177015" y="79832"/>
                </a:lnTo>
                <a:lnTo>
                  <a:pt x="178017" y="83663"/>
                </a:lnTo>
                <a:lnTo>
                  <a:pt x="178686" y="87170"/>
                </a:lnTo>
                <a:lnTo>
                  <a:pt x="179131" y="91413"/>
                </a:lnTo>
                <a:lnTo>
                  <a:pt x="179428" y="96146"/>
                </a:lnTo>
                <a:lnTo>
                  <a:pt x="179626" y="101207"/>
                </a:lnTo>
                <a:lnTo>
                  <a:pt x="179905" y="121982"/>
                </a:lnTo>
                <a:lnTo>
                  <a:pt x="178992" y="129861"/>
                </a:lnTo>
                <a:lnTo>
                  <a:pt x="177430" y="137971"/>
                </a:lnTo>
                <a:lnTo>
                  <a:pt x="175437" y="146235"/>
                </a:lnTo>
                <a:lnTo>
                  <a:pt x="173155" y="152697"/>
                </a:lnTo>
                <a:lnTo>
                  <a:pt x="170682" y="157958"/>
                </a:lnTo>
                <a:lnTo>
                  <a:pt x="168080" y="162417"/>
                </a:lnTo>
                <a:lnTo>
                  <a:pt x="165394" y="166343"/>
                </a:lnTo>
                <a:lnTo>
                  <a:pt x="162650" y="169912"/>
                </a:lnTo>
                <a:lnTo>
                  <a:pt x="159868" y="173244"/>
                </a:lnTo>
                <a:lnTo>
                  <a:pt x="156109" y="176418"/>
                </a:lnTo>
                <a:lnTo>
                  <a:pt x="151698" y="179487"/>
                </a:lnTo>
                <a:lnTo>
                  <a:pt x="146852" y="182485"/>
                </a:lnTo>
                <a:lnTo>
                  <a:pt x="142668" y="185436"/>
                </a:lnTo>
                <a:lnTo>
                  <a:pt x="135481" y="191255"/>
                </a:lnTo>
                <a:lnTo>
                  <a:pt x="129111" y="194477"/>
                </a:lnTo>
                <a:lnTo>
                  <a:pt x="126079" y="195336"/>
                </a:lnTo>
                <a:lnTo>
                  <a:pt x="120170" y="198830"/>
                </a:lnTo>
                <a:lnTo>
                  <a:pt x="117261" y="201095"/>
                </a:lnTo>
                <a:lnTo>
                  <a:pt x="113416" y="202605"/>
                </a:lnTo>
                <a:lnTo>
                  <a:pt x="108948" y="203612"/>
                </a:lnTo>
                <a:lnTo>
                  <a:pt x="104065" y="204284"/>
                </a:lnTo>
                <a:lnTo>
                  <a:pt x="99857" y="204731"/>
                </a:lnTo>
                <a:lnTo>
                  <a:pt x="92641" y="205229"/>
                </a:lnTo>
                <a:lnTo>
                  <a:pt x="89383" y="204408"/>
                </a:lnTo>
                <a:lnTo>
                  <a:pt x="83223" y="200957"/>
                </a:lnTo>
                <a:lnTo>
                  <a:pt x="81200" y="198704"/>
                </a:lnTo>
                <a:lnTo>
                  <a:pt x="79851" y="196248"/>
                </a:lnTo>
                <a:lnTo>
                  <a:pt x="78951" y="193659"/>
                </a:lnTo>
                <a:lnTo>
                  <a:pt x="75412" y="188242"/>
                </a:lnTo>
                <a:lnTo>
                  <a:pt x="73135" y="185465"/>
                </a:lnTo>
                <a:lnTo>
                  <a:pt x="72569" y="182660"/>
                </a:lnTo>
                <a:lnTo>
                  <a:pt x="73144" y="179838"/>
                </a:lnTo>
                <a:lnTo>
                  <a:pt x="75371" y="174162"/>
                </a:lnTo>
                <a:lnTo>
                  <a:pt x="76361" y="168464"/>
                </a:lnTo>
                <a:lnTo>
                  <a:pt x="76801" y="162757"/>
                </a:lnTo>
                <a:lnTo>
                  <a:pt x="77083" y="155883"/>
                </a:lnTo>
                <a:lnTo>
                  <a:pt x="77132" y="150142"/>
                </a:lnTo>
                <a:lnTo>
                  <a:pt x="78091" y="148634"/>
                </a:lnTo>
                <a:lnTo>
                  <a:pt x="79683" y="147629"/>
                </a:lnTo>
                <a:lnTo>
                  <a:pt x="84945" y="145560"/>
                </a:lnTo>
                <a:lnTo>
                  <a:pt x="93633" y="141465"/>
                </a:lnTo>
                <a:lnTo>
                  <a:pt x="98617" y="139992"/>
                </a:lnTo>
                <a:lnTo>
                  <a:pt x="103845" y="139010"/>
                </a:lnTo>
                <a:lnTo>
                  <a:pt x="109235" y="138355"/>
                </a:lnTo>
                <a:lnTo>
                  <a:pt x="117591" y="137919"/>
                </a:lnTo>
                <a:lnTo>
                  <a:pt x="139575" y="137434"/>
                </a:lnTo>
                <a:lnTo>
                  <a:pt x="150200" y="138257"/>
                </a:lnTo>
                <a:lnTo>
                  <a:pt x="160141" y="139758"/>
                </a:lnTo>
                <a:lnTo>
                  <a:pt x="169625" y="141712"/>
                </a:lnTo>
                <a:lnTo>
                  <a:pt x="177854" y="143014"/>
                </a:lnTo>
                <a:lnTo>
                  <a:pt x="185244" y="143882"/>
                </a:lnTo>
                <a:lnTo>
                  <a:pt x="192076" y="144461"/>
                </a:lnTo>
                <a:lnTo>
                  <a:pt x="197583" y="145799"/>
                </a:lnTo>
                <a:lnTo>
                  <a:pt x="202207" y="147644"/>
                </a:lnTo>
                <a:lnTo>
                  <a:pt x="210838" y="152234"/>
                </a:lnTo>
                <a:lnTo>
                  <a:pt x="231457" y="1627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"/>
          <p:cNvSpPr/>
          <p:nvPr/>
        </p:nvSpPr>
        <p:spPr>
          <a:xfrm>
            <a:off x="2086007" y="3609022"/>
            <a:ext cx="167397" cy="150579"/>
          </a:xfrm>
          <a:custGeom>
            <a:avLst/>
            <a:gdLst/>
            <a:ahLst/>
            <a:cxnLst/>
            <a:rect l="0" t="0" r="0" b="0"/>
            <a:pathLst>
              <a:path w="167397" h="150579">
                <a:moveTo>
                  <a:pt x="162845" y="0"/>
                </a:moveTo>
                <a:lnTo>
                  <a:pt x="167396" y="4551"/>
                </a:lnTo>
                <a:lnTo>
                  <a:pt x="166831" y="5892"/>
                </a:lnTo>
                <a:lnTo>
                  <a:pt x="164550" y="6785"/>
                </a:lnTo>
                <a:lnTo>
                  <a:pt x="156303" y="8219"/>
                </a:lnTo>
                <a:lnTo>
                  <a:pt x="153721" y="8337"/>
                </a:lnTo>
                <a:lnTo>
                  <a:pt x="141938" y="8503"/>
                </a:lnTo>
                <a:lnTo>
                  <a:pt x="135138" y="8542"/>
                </a:lnTo>
                <a:lnTo>
                  <a:pt x="131991" y="9504"/>
                </a:lnTo>
                <a:lnTo>
                  <a:pt x="128941" y="11099"/>
                </a:lnTo>
                <a:lnTo>
                  <a:pt x="125955" y="13115"/>
                </a:lnTo>
                <a:lnTo>
                  <a:pt x="122059" y="14458"/>
                </a:lnTo>
                <a:lnTo>
                  <a:pt x="117557" y="15354"/>
                </a:lnTo>
                <a:lnTo>
                  <a:pt x="112650" y="15951"/>
                </a:lnTo>
                <a:lnTo>
                  <a:pt x="103664" y="15397"/>
                </a:lnTo>
                <a:lnTo>
                  <a:pt x="91959" y="14074"/>
                </a:lnTo>
                <a:lnTo>
                  <a:pt x="78440" y="12240"/>
                </a:lnTo>
                <a:lnTo>
                  <a:pt x="67522" y="11018"/>
                </a:lnTo>
                <a:lnTo>
                  <a:pt x="58339" y="10203"/>
                </a:lnTo>
                <a:lnTo>
                  <a:pt x="50312" y="9659"/>
                </a:lnTo>
                <a:lnTo>
                  <a:pt x="43055" y="8345"/>
                </a:lnTo>
                <a:lnTo>
                  <a:pt x="36313" y="6515"/>
                </a:lnTo>
                <a:lnTo>
                  <a:pt x="29913" y="4344"/>
                </a:lnTo>
                <a:lnTo>
                  <a:pt x="24694" y="2896"/>
                </a:lnTo>
                <a:lnTo>
                  <a:pt x="20261" y="1930"/>
                </a:lnTo>
                <a:lnTo>
                  <a:pt x="10855" y="382"/>
                </a:lnTo>
                <a:lnTo>
                  <a:pt x="10083" y="1207"/>
                </a:lnTo>
                <a:lnTo>
                  <a:pt x="9569" y="2710"/>
                </a:lnTo>
                <a:lnTo>
                  <a:pt x="9226" y="4664"/>
                </a:lnTo>
                <a:lnTo>
                  <a:pt x="8045" y="6920"/>
                </a:lnTo>
                <a:lnTo>
                  <a:pt x="6305" y="9376"/>
                </a:lnTo>
                <a:lnTo>
                  <a:pt x="1219" y="15611"/>
                </a:lnTo>
                <a:lnTo>
                  <a:pt x="802" y="18027"/>
                </a:lnTo>
                <a:lnTo>
                  <a:pt x="524" y="21543"/>
                </a:lnTo>
                <a:lnTo>
                  <a:pt x="77" y="31772"/>
                </a:lnTo>
                <a:lnTo>
                  <a:pt x="0" y="38095"/>
                </a:lnTo>
                <a:lnTo>
                  <a:pt x="942" y="40637"/>
                </a:lnTo>
                <a:lnTo>
                  <a:pt x="2522" y="43284"/>
                </a:lnTo>
                <a:lnTo>
                  <a:pt x="7351" y="49825"/>
                </a:lnTo>
                <a:lnTo>
                  <a:pt x="8700" y="50361"/>
                </a:lnTo>
                <a:lnTo>
                  <a:pt x="12739" y="50958"/>
                </a:lnTo>
                <a:lnTo>
                  <a:pt x="15149" y="52070"/>
                </a:lnTo>
                <a:lnTo>
                  <a:pt x="20367" y="55844"/>
                </a:lnTo>
                <a:lnTo>
                  <a:pt x="23092" y="57232"/>
                </a:lnTo>
                <a:lnTo>
                  <a:pt x="25861" y="58158"/>
                </a:lnTo>
                <a:lnTo>
                  <a:pt x="28660" y="58774"/>
                </a:lnTo>
                <a:lnTo>
                  <a:pt x="36241" y="59185"/>
                </a:lnTo>
                <a:lnTo>
                  <a:pt x="69453" y="59764"/>
                </a:lnTo>
                <a:lnTo>
                  <a:pt x="82602" y="59899"/>
                </a:lnTo>
                <a:lnTo>
                  <a:pt x="87442" y="60888"/>
                </a:lnTo>
                <a:lnTo>
                  <a:pt x="91622" y="62500"/>
                </a:lnTo>
                <a:lnTo>
                  <a:pt x="100622" y="67379"/>
                </a:lnTo>
                <a:lnTo>
                  <a:pt x="103265" y="67779"/>
                </a:lnTo>
                <a:lnTo>
                  <a:pt x="106933" y="68046"/>
                </a:lnTo>
                <a:lnTo>
                  <a:pt x="111283" y="68224"/>
                </a:lnTo>
                <a:lnTo>
                  <a:pt x="114182" y="69295"/>
                </a:lnTo>
                <a:lnTo>
                  <a:pt x="116116" y="70962"/>
                </a:lnTo>
                <a:lnTo>
                  <a:pt x="117405" y="73026"/>
                </a:lnTo>
                <a:lnTo>
                  <a:pt x="119216" y="74401"/>
                </a:lnTo>
                <a:lnTo>
                  <a:pt x="121377" y="75319"/>
                </a:lnTo>
                <a:lnTo>
                  <a:pt x="123769" y="75930"/>
                </a:lnTo>
                <a:lnTo>
                  <a:pt x="125364" y="77290"/>
                </a:lnTo>
                <a:lnTo>
                  <a:pt x="126428" y="79149"/>
                </a:lnTo>
                <a:lnTo>
                  <a:pt x="127137" y="81341"/>
                </a:lnTo>
                <a:lnTo>
                  <a:pt x="128562" y="84707"/>
                </a:lnTo>
                <a:lnTo>
                  <a:pt x="132686" y="93528"/>
                </a:lnTo>
                <a:lnTo>
                  <a:pt x="134166" y="98547"/>
                </a:lnTo>
                <a:lnTo>
                  <a:pt x="135153" y="103798"/>
                </a:lnTo>
                <a:lnTo>
                  <a:pt x="135812" y="109204"/>
                </a:lnTo>
                <a:lnTo>
                  <a:pt x="135298" y="113760"/>
                </a:lnTo>
                <a:lnTo>
                  <a:pt x="134003" y="117750"/>
                </a:lnTo>
                <a:lnTo>
                  <a:pt x="129631" y="126447"/>
                </a:lnTo>
                <a:lnTo>
                  <a:pt x="126493" y="130176"/>
                </a:lnTo>
                <a:lnTo>
                  <a:pt x="121924" y="135009"/>
                </a:lnTo>
                <a:lnTo>
                  <a:pt x="116718" y="140331"/>
                </a:lnTo>
                <a:lnTo>
                  <a:pt x="113996" y="142132"/>
                </a:lnTo>
                <a:lnTo>
                  <a:pt x="111229" y="143332"/>
                </a:lnTo>
                <a:lnTo>
                  <a:pt x="108432" y="144132"/>
                </a:lnTo>
                <a:lnTo>
                  <a:pt x="104662" y="144666"/>
                </a:lnTo>
                <a:lnTo>
                  <a:pt x="100244" y="145021"/>
                </a:lnTo>
                <a:lnTo>
                  <a:pt x="95393" y="145258"/>
                </a:lnTo>
                <a:lnTo>
                  <a:pt x="90255" y="146369"/>
                </a:lnTo>
                <a:lnTo>
                  <a:pt x="84924" y="148062"/>
                </a:lnTo>
                <a:lnTo>
                  <a:pt x="79465" y="150143"/>
                </a:lnTo>
                <a:lnTo>
                  <a:pt x="72968" y="150578"/>
                </a:lnTo>
                <a:lnTo>
                  <a:pt x="65780" y="149915"/>
                </a:lnTo>
                <a:lnTo>
                  <a:pt x="49630" y="146972"/>
                </a:lnTo>
                <a:lnTo>
                  <a:pt x="34257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"/>
          <p:cNvSpPr/>
          <p:nvPr/>
        </p:nvSpPr>
        <p:spPr>
          <a:xfrm>
            <a:off x="1357312" y="3891915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"/>
          <p:cNvSpPr/>
          <p:nvPr/>
        </p:nvSpPr>
        <p:spPr>
          <a:xfrm>
            <a:off x="1580197" y="3823335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0"/>
                </a:moveTo>
                <a:lnTo>
                  <a:pt x="0" y="36590"/>
                </a:lnTo>
                <a:lnTo>
                  <a:pt x="952" y="39633"/>
                </a:lnTo>
                <a:lnTo>
                  <a:pt x="2540" y="42614"/>
                </a:lnTo>
                <a:lnTo>
                  <a:pt x="4551" y="45555"/>
                </a:lnTo>
                <a:lnTo>
                  <a:pt x="5891" y="48467"/>
                </a:lnTo>
                <a:lnTo>
                  <a:pt x="6785" y="51361"/>
                </a:lnTo>
                <a:lnTo>
                  <a:pt x="7381" y="54243"/>
                </a:lnTo>
                <a:lnTo>
                  <a:pt x="6826" y="61879"/>
                </a:lnTo>
                <a:lnTo>
                  <a:pt x="5503" y="72685"/>
                </a:lnTo>
                <a:lnTo>
                  <a:pt x="2446" y="95169"/>
                </a:lnTo>
                <a:lnTo>
                  <a:pt x="1631" y="102499"/>
                </a:lnTo>
                <a:lnTo>
                  <a:pt x="1087" y="108337"/>
                </a:lnTo>
                <a:lnTo>
                  <a:pt x="1677" y="113182"/>
                </a:lnTo>
                <a:lnTo>
                  <a:pt x="3023" y="117365"/>
                </a:lnTo>
                <a:lnTo>
                  <a:pt x="7476" y="126370"/>
                </a:lnTo>
                <a:lnTo>
                  <a:pt x="8794" y="128062"/>
                </a:lnTo>
                <a:lnTo>
                  <a:pt x="10625" y="130142"/>
                </a:lnTo>
                <a:lnTo>
                  <a:pt x="25717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"/>
          <p:cNvSpPr/>
          <p:nvPr/>
        </p:nvSpPr>
        <p:spPr>
          <a:xfrm>
            <a:off x="1631632" y="3945742"/>
            <a:ext cx="17146" cy="23326"/>
          </a:xfrm>
          <a:custGeom>
            <a:avLst/>
            <a:gdLst/>
            <a:ahLst/>
            <a:cxnLst/>
            <a:rect l="0" t="0" r="0" b="0"/>
            <a:pathLst>
              <a:path w="17146" h="23326">
                <a:moveTo>
                  <a:pt x="17145" y="23325"/>
                </a:moveTo>
                <a:lnTo>
                  <a:pt x="17145" y="15944"/>
                </a:lnTo>
                <a:lnTo>
                  <a:pt x="16192" y="15547"/>
                </a:lnTo>
                <a:lnTo>
                  <a:pt x="14605" y="15282"/>
                </a:lnTo>
                <a:lnTo>
                  <a:pt x="9764" y="14858"/>
                </a:lnTo>
                <a:lnTo>
                  <a:pt x="10319" y="12917"/>
                </a:lnTo>
                <a:lnTo>
                  <a:pt x="11642" y="9719"/>
                </a:lnTo>
                <a:lnTo>
                  <a:pt x="13476" y="5682"/>
                </a:lnTo>
                <a:lnTo>
                  <a:pt x="13747" y="2991"/>
                </a:lnTo>
                <a:lnTo>
                  <a:pt x="12974" y="1196"/>
                </a:lnTo>
                <a:lnTo>
                  <a:pt x="11507" y="0"/>
                </a:lnTo>
                <a:lnTo>
                  <a:pt x="9576" y="155"/>
                </a:lnTo>
                <a:lnTo>
                  <a:pt x="7337" y="1211"/>
                </a:lnTo>
                <a:lnTo>
                  <a:pt x="0" y="61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"/>
          <p:cNvSpPr/>
          <p:nvPr/>
        </p:nvSpPr>
        <p:spPr>
          <a:xfrm>
            <a:off x="1785937" y="3883342"/>
            <a:ext cx="154306" cy="135042"/>
          </a:xfrm>
          <a:custGeom>
            <a:avLst/>
            <a:gdLst/>
            <a:ahLst/>
            <a:cxnLst/>
            <a:rect l="0" t="0" r="0" b="0"/>
            <a:pathLst>
              <a:path w="154306" h="135042">
                <a:moveTo>
                  <a:pt x="154305" y="0"/>
                </a:moveTo>
                <a:lnTo>
                  <a:pt x="142373" y="0"/>
                </a:lnTo>
                <a:lnTo>
                  <a:pt x="139683" y="953"/>
                </a:lnTo>
                <a:lnTo>
                  <a:pt x="136937" y="2540"/>
                </a:lnTo>
                <a:lnTo>
                  <a:pt x="134154" y="4551"/>
                </a:lnTo>
                <a:lnTo>
                  <a:pt x="127536" y="5891"/>
                </a:lnTo>
                <a:lnTo>
                  <a:pt x="118361" y="6785"/>
                </a:lnTo>
                <a:lnTo>
                  <a:pt x="98325" y="7778"/>
                </a:lnTo>
                <a:lnTo>
                  <a:pt x="83070" y="8220"/>
                </a:lnTo>
                <a:lnTo>
                  <a:pt x="74430" y="9290"/>
                </a:lnTo>
                <a:lnTo>
                  <a:pt x="64860" y="10956"/>
                </a:lnTo>
                <a:lnTo>
                  <a:pt x="54670" y="13019"/>
                </a:lnTo>
                <a:lnTo>
                  <a:pt x="46924" y="14394"/>
                </a:lnTo>
                <a:lnTo>
                  <a:pt x="40808" y="15311"/>
                </a:lnTo>
                <a:lnTo>
                  <a:pt x="35778" y="15923"/>
                </a:lnTo>
                <a:lnTo>
                  <a:pt x="31472" y="16330"/>
                </a:lnTo>
                <a:lnTo>
                  <a:pt x="27649" y="16602"/>
                </a:lnTo>
                <a:lnTo>
                  <a:pt x="24148" y="16783"/>
                </a:lnTo>
                <a:lnTo>
                  <a:pt x="17717" y="16984"/>
                </a:lnTo>
                <a:lnTo>
                  <a:pt x="1727" y="17136"/>
                </a:lnTo>
                <a:lnTo>
                  <a:pt x="1151" y="18091"/>
                </a:lnTo>
                <a:lnTo>
                  <a:pt x="512" y="21693"/>
                </a:lnTo>
                <a:lnTo>
                  <a:pt x="341" y="23987"/>
                </a:lnTo>
                <a:lnTo>
                  <a:pt x="228" y="26469"/>
                </a:lnTo>
                <a:lnTo>
                  <a:pt x="101" y="31766"/>
                </a:lnTo>
                <a:lnTo>
                  <a:pt x="13" y="41213"/>
                </a:lnTo>
                <a:lnTo>
                  <a:pt x="2546" y="44670"/>
                </a:lnTo>
                <a:lnTo>
                  <a:pt x="7382" y="50099"/>
                </a:lnTo>
                <a:lnTo>
                  <a:pt x="9684" y="51497"/>
                </a:lnTo>
                <a:lnTo>
                  <a:pt x="13123" y="53381"/>
                </a:lnTo>
                <a:lnTo>
                  <a:pt x="17321" y="55590"/>
                </a:lnTo>
                <a:lnTo>
                  <a:pt x="21073" y="57062"/>
                </a:lnTo>
                <a:lnTo>
                  <a:pt x="24526" y="58044"/>
                </a:lnTo>
                <a:lnTo>
                  <a:pt x="27780" y="58698"/>
                </a:lnTo>
                <a:lnTo>
                  <a:pt x="30903" y="59135"/>
                </a:lnTo>
                <a:lnTo>
                  <a:pt x="33937" y="59426"/>
                </a:lnTo>
                <a:lnTo>
                  <a:pt x="41099" y="59892"/>
                </a:lnTo>
                <a:lnTo>
                  <a:pt x="43592" y="60883"/>
                </a:lnTo>
                <a:lnTo>
                  <a:pt x="47159" y="62496"/>
                </a:lnTo>
                <a:lnTo>
                  <a:pt x="51442" y="64524"/>
                </a:lnTo>
                <a:lnTo>
                  <a:pt x="55250" y="65876"/>
                </a:lnTo>
                <a:lnTo>
                  <a:pt x="58740" y="66778"/>
                </a:lnTo>
                <a:lnTo>
                  <a:pt x="62020" y="67378"/>
                </a:lnTo>
                <a:lnTo>
                  <a:pt x="65159" y="68731"/>
                </a:lnTo>
                <a:lnTo>
                  <a:pt x="68205" y="70586"/>
                </a:lnTo>
                <a:lnTo>
                  <a:pt x="71187" y="72775"/>
                </a:lnTo>
                <a:lnTo>
                  <a:pt x="74128" y="74234"/>
                </a:lnTo>
                <a:lnTo>
                  <a:pt x="77041" y="75207"/>
                </a:lnTo>
                <a:lnTo>
                  <a:pt x="79936" y="75855"/>
                </a:lnTo>
                <a:lnTo>
                  <a:pt x="81866" y="77241"/>
                </a:lnTo>
                <a:lnTo>
                  <a:pt x="83152" y="79116"/>
                </a:lnTo>
                <a:lnTo>
                  <a:pt x="84010" y="81319"/>
                </a:lnTo>
                <a:lnTo>
                  <a:pt x="85534" y="83740"/>
                </a:lnTo>
                <a:lnTo>
                  <a:pt x="87503" y="86307"/>
                </a:lnTo>
                <a:lnTo>
                  <a:pt x="92955" y="92719"/>
                </a:lnTo>
                <a:lnTo>
                  <a:pt x="93403" y="95150"/>
                </a:lnTo>
                <a:lnTo>
                  <a:pt x="93701" y="98676"/>
                </a:lnTo>
                <a:lnTo>
                  <a:pt x="93900" y="102932"/>
                </a:lnTo>
                <a:lnTo>
                  <a:pt x="92127" y="107674"/>
                </a:lnTo>
                <a:lnTo>
                  <a:pt x="89041" y="112740"/>
                </a:lnTo>
                <a:lnTo>
                  <a:pt x="85078" y="118023"/>
                </a:lnTo>
                <a:lnTo>
                  <a:pt x="80531" y="122497"/>
                </a:lnTo>
                <a:lnTo>
                  <a:pt x="75595" y="126432"/>
                </a:lnTo>
                <a:lnTo>
                  <a:pt x="70399" y="130008"/>
                </a:lnTo>
                <a:lnTo>
                  <a:pt x="65030" y="132392"/>
                </a:lnTo>
                <a:lnTo>
                  <a:pt x="59546" y="133982"/>
                </a:lnTo>
                <a:lnTo>
                  <a:pt x="53985" y="135041"/>
                </a:lnTo>
                <a:lnTo>
                  <a:pt x="48372" y="134795"/>
                </a:lnTo>
                <a:lnTo>
                  <a:pt x="42726" y="133678"/>
                </a:lnTo>
                <a:lnTo>
                  <a:pt x="37056" y="131981"/>
                </a:lnTo>
                <a:lnTo>
                  <a:pt x="31372" y="130850"/>
                </a:lnTo>
                <a:lnTo>
                  <a:pt x="25677" y="130096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"/>
          <p:cNvSpPr/>
          <p:nvPr/>
        </p:nvSpPr>
        <p:spPr>
          <a:xfrm>
            <a:off x="6878002" y="3840479"/>
            <a:ext cx="25718" cy="17147"/>
          </a:xfrm>
          <a:custGeom>
            <a:avLst/>
            <a:gdLst/>
            <a:ahLst/>
            <a:cxnLst/>
            <a:rect l="0" t="0" r="0" b="0"/>
            <a:pathLst>
              <a:path w="25718" h="17147">
                <a:moveTo>
                  <a:pt x="25717" y="17146"/>
                </a:moveTo>
                <a:lnTo>
                  <a:pt x="25717" y="12595"/>
                </a:lnTo>
                <a:lnTo>
                  <a:pt x="23813" y="10302"/>
                </a:lnTo>
                <a:lnTo>
                  <a:pt x="20638" y="78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3"/>
          <p:cNvSpPr/>
          <p:nvPr/>
        </p:nvSpPr>
        <p:spPr>
          <a:xfrm>
            <a:off x="6843769" y="3807492"/>
            <a:ext cx="92900" cy="67152"/>
          </a:xfrm>
          <a:custGeom>
            <a:avLst/>
            <a:gdLst/>
            <a:ahLst/>
            <a:cxnLst/>
            <a:rect l="0" t="0" r="0" b="0"/>
            <a:pathLst>
              <a:path w="92900" h="67152">
                <a:moveTo>
                  <a:pt x="42806" y="24415"/>
                </a:moveTo>
                <a:lnTo>
                  <a:pt x="38255" y="19864"/>
                </a:lnTo>
                <a:lnTo>
                  <a:pt x="36914" y="19476"/>
                </a:lnTo>
                <a:lnTo>
                  <a:pt x="36021" y="20170"/>
                </a:lnTo>
                <a:lnTo>
                  <a:pt x="35425" y="21585"/>
                </a:lnTo>
                <a:lnTo>
                  <a:pt x="35980" y="24433"/>
                </a:lnTo>
                <a:lnTo>
                  <a:pt x="37303" y="28237"/>
                </a:lnTo>
                <a:lnTo>
                  <a:pt x="39138" y="32679"/>
                </a:lnTo>
                <a:lnTo>
                  <a:pt x="40360" y="36591"/>
                </a:lnTo>
                <a:lnTo>
                  <a:pt x="41175" y="40152"/>
                </a:lnTo>
                <a:lnTo>
                  <a:pt x="42483" y="48161"/>
                </a:lnTo>
                <a:lnTo>
                  <a:pt x="44496" y="48819"/>
                </a:lnTo>
                <a:lnTo>
                  <a:pt x="47742" y="49257"/>
                </a:lnTo>
                <a:lnTo>
                  <a:pt x="51812" y="49548"/>
                </a:lnTo>
                <a:lnTo>
                  <a:pt x="55477" y="49743"/>
                </a:lnTo>
                <a:lnTo>
                  <a:pt x="62090" y="49960"/>
                </a:lnTo>
                <a:lnTo>
                  <a:pt x="74097" y="50098"/>
                </a:lnTo>
                <a:lnTo>
                  <a:pt x="83956" y="50128"/>
                </a:lnTo>
                <a:lnTo>
                  <a:pt x="85479" y="48224"/>
                </a:lnTo>
                <a:lnTo>
                  <a:pt x="87447" y="45051"/>
                </a:lnTo>
                <a:lnTo>
                  <a:pt x="89712" y="41030"/>
                </a:lnTo>
                <a:lnTo>
                  <a:pt x="91221" y="37396"/>
                </a:lnTo>
                <a:lnTo>
                  <a:pt x="92227" y="34022"/>
                </a:lnTo>
                <a:lnTo>
                  <a:pt x="92899" y="30820"/>
                </a:lnTo>
                <a:lnTo>
                  <a:pt x="92393" y="28685"/>
                </a:lnTo>
                <a:lnTo>
                  <a:pt x="91104" y="27262"/>
                </a:lnTo>
                <a:lnTo>
                  <a:pt x="89292" y="26313"/>
                </a:lnTo>
                <a:lnTo>
                  <a:pt x="88084" y="24728"/>
                </a:lnTo>
                <a:lnTo>
                  <a:pt x="87279" y="22719"/>
                </a:lnTo>
                <a:lnTo>
                  <a:pt x="86742" y="20427"/>
                </a:lnTo>
                <a:lnTo>
                  <a:pt x="84479" y="18898"/>
                </a:lnTo>
                <a:lnTo>
                  <a:pt x="81066" y="17880"/>
                </a:lnTo>
                <a:lnTo>
                  <a:pt x="76885" y="17201"/>
                </a:lnTo>
                <a:lnTo>
                  <a:pt x="73146" y="15795"/>
                </a:lnTo>
                <a:lnTo>
                  <a:pt x="69699" y="13906"/>
                </a:lnTo>
                <a:lnTo>
                  <a:pt x="66450" y="11694"/>
                </a:lnTo>
                <a:lnTo>
                  <a:pt x="62379" y="10219"/>
                </a:lnTo>
                <a:lnTo>
                  <a:pt x="57760" y="9236"/>
                </a:lnTo>
                <a:lnTo>
                  <a:pt x="52775" y="8581"/>
                </a:lnTo>
                <a:lnTo>
                  <a:pt x="47546" y="8144"/>
                </a:lnTo>
                <a:lnTo>
                  <a:pt x="42156" y="7853"/>
                </a:lnTo>
                <a:lnTo>
                  <a:pt x="36658" y="7659"/>
                </a:lnTo>
                <a:lnTo>
                  <a:pt x="31087" y="8482"/>
                </a:lnTo>
                <a:lnTo>
                  <a:pt x="25469" y="9983"/>
                </a:lnTo>
                <a:lnTo>
                  <a:pt x="19817" y="11936"/>
                </a:lnTo>
                <a:lnTo>
                  <a:pt x="15098" y="14191"/>
                </a:lnTo>
                <a:lnTo>
                  <a:pt x="10999" y="16646"/>
                </a:lnTo>
                <a:lnTo>
                  <a:pt x="7314" y="19236"/>
                </a:lnTo>
                <a:lnTo>
                  <a:pt x="4857" y="21915"/>
                </a:lnTo>
                <a:lnTo>
                  <a:pt x="3219" y="24653"/>
                </a:lnTo>
                <a:lnTo>
                  <a:pt x="2127" y="27432"/>
                </a:lnTo>
                <a:lnTo>
                  <a:pt x="1400" y="30236"/>
                </a:lnTo>
                <a:lnTo>
                  <a:pt x="913" y="33058"/>
                </a:lnTo>
                <a:lnTo>
                  <a:pt x="590" y="35892"/>
                </a:lnTo>
                <a:lnTo>
                  <a:pt x="375" y="39686"/>
                </a:lnTo>
                <a:lnTo>
                  <a:pt x="0" y="55824"/>
                </a:lnTo>
                <a:lnTo>
                  <a:pt x="934" y="57737"/>
                </a:lnTo>
                <a:lnTo>
                  <a:pt x="2509" y="59965"/>
                </a:lnTo>
                <a:lnTo>
                  <a:pt x="4511" y="62402"/>
                </a:lnTo>
                <a:lnTo>
                  <a:pt x="6798" y="64027"/>
                </a:lnTo>
                <a:lnTo>
                  <a:pt x="9276" y="65111"/>
                </a:lnTo>
                <a:lnTo>
                  <a:pt x="11879" y="65833"/>
                </a:lnTo>
                <a:lnTo>
                  <a:pt x="14568" y="66314"/>
                </a:lnTo>
                <a:lnTo>
                  <a:pt x="17313" y="66636"/>
                </a:lnTo>
                <a:lnTo>
                  <a:pt x="20095" y="66850"/>
                </a:lnTo>
                <a:lnTo>
                  <a:pt x="22903" y="66992"/>
                </a:lnTo>
                <a:lnTo>
                  <a:pt x="28563" y="67151"/>
                </a:lnTo>
                <a:lnTo>
                  <a:pt x="32358" y="66240"/>
                </a:lnTo>
                <a:lnTo>
                  <a:pt x="36793" y="64681"/>
                </a:lnTo>
                <a:lnTo>
                  <a:pt x="48497" y="59886"/>
                </a:lnTo>
                <a:lnTo>
                  <a:pt x="50410" y="58540"/>
                </a:lnTo>
                <a:lnTo>
                  <a:pt x="52637" y="56690"/>
                </a:lnTo>
                <a:lnTo>
                  <a:pt x="58506" y="51428"/>
                </a:lnTo>
                <a:lnTo>
                  <a:pt x="64073" y="45966"/>
                </a:lnTo>
                <a:lnTo>
                  <a:pt x="64605" y="42592"/>
                </a:lnTo>
                <a:lnTo>
                  <a:pt x="64006" y="38438"/>
                </a:lnTo>
                <a:lnTo>
                  <a:pt x="62653" y="33764"/>
                </a:lnTo>
                <a:lnTo>
                  <a:pt x="59847" y="27790"/>
                </a:lnTo>
                <a:lnTo>
                  <a:pt x="56072" y="20950"/>
                </a:lnTo>
                <a:lnTo>
                  <a:pt x="45426" y="3093"/>
                </a:lnTo>
                <a:lnTo>
                  <a:pt x="43600" y="1628"/>
                </a:lnTo>
                <a:lnTo>
                  <a:pt x="41430" y="651"/>
                </a:lnTo>
                <a:lnTo>
                  <a:pt x="39031" y="0"/>
                </a:lnTo>
                <a:lnTo>
                  <a:pt x="36480" y="518"/>
                </a:lnTo>
                <a:lnTo>
                  <a:pt x="33825" y="1816"/>
                </a:lnTo>
                <a:lnTo>
                  <a:pt x="31104" y="3635"/>
                </a:lnTo>
                <a:lnTo>
                  <a:pt x="29289" y="6751"/>
                </a:lnTo>
                <a:lnTo>
                  <a:pt x="28080" y="10735"/>
                </a:lnTo>
                <a:lnTo>
                  <a:pt x="25661" y="41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"/>
          <p:cNvSpPr/>
          <p:nvPr/>
        </p:nvSpPr>
        <p:spPr>
          <a:xfrm>
            <a:off x="6848051" y="4406265"/>
            <a:ext cx="86206" cy="68503"/>
          </a:xfrm>
          <a:custGeom>
            <a:avLst/>
            <a:gdLst/>
            <a:ahLst/>
            <a:cxnLst/>
            <a:rect l="0" t="0" r="0" b="0"/>
            <a:pathLst>
              <a:path w="86206" h="68503">
                <a:moveTo>
                  <a:pt x="29951" y="0"/>
                </a:moveTo>
                <a:lnTo>
                  <a:pt x="16299" y="9101"/>
                </a:lnTo>
                <a:lnTo>
                  <a:pt x="12277" y="12735"/>
                </a:lnTo>
                <a:lnTo>
                  <a:pt x="9596" y="16110"/>
                </a:lnTo>
                <a:lnTo>
                  <a:pt x="7808" y="19312"/>
                </a:lnTo>
                <a:lnTo>
                  <a:pt x="3282" y="27951"/>
                </a:lnTo>
                <a:lnTo>
                  <a:pt x="742" y="32921"/>
                </a:lnTo>
                <a:lnTo>
                  <a:pt x="0" y="37187"/>
                </a:lnTo>
                <a:lnTo>
                  <a:pt x="459" y="40984"/>
                </a:lnTo>
                <a:lnTo>
                  <a:pt x="1717" y="44468"/>
                </a:lnTo>
                <a:lnTo>
                  <a:pt x="4461" y="48695"/>
                </a:lnTo>
                <a:lnTo>
                  <a:pt x="8195" y="53418"/>
                </a:lnTo>
                <a:lnTo>
                  <a:pt x="18774" y="65585"/>
                </a:lnTo>
                <a:lnTo>
                  <a:pt x="21548" y="66583"/>
                </a:lnTo>
                <a:lnTo>
                  <a:pt x="25301" y="67249"/>
                </a:lnTo>
                <a:lnTo>
                  <a:pt x="35911" y="68317"/>
                </a:lnTo>
                <a:lnTo>
                  <a:pt x="37735" y="68404"/>
                </a:lnTo>
                <a:lnTo>
                  <a:pt x="42300" y="68502"/>
                </a:lnTo>
                <a:lnTo>
                  <a:pt x="44851" y="67575"/>
                </a:lnTo>
                <a:lnTo>
                  <a:pt x="47504" y="66005"/>
                </a:lnTo>
                <a:lnTo>
                  <a:pt x="54055" y="61192"/>
                </a:lnTo>
                <a:lnTo>
                  <a:pt x="55546" y="58892"/>
                </a:lnTo>
                <a:lnTo>
                  <a:pt x="57492" y="55454"/>
                </a:lnTo>
                <a:lnTo>
                  <a:pt x="59742" y="51257"/>
                </a:lnTo>
                <a:lnTo>
                  <a:pt x="60289" y="46553"/>
                </a:lnTo>
                <a:lnTo>
                  <a:pt x="59701" y="41513"/>
                </a:lnTo>
                <a:lnTo>
                  <a:pt x="58357" y="36247"/>
                </a:lnTo>
                <a:lnTo>
                  <a:pt x="56508" y="31785"/>
                </a:lnTo>
                <a:lnTo>
                  <a:pt x="54323" y="27858"/>
                </a:lnTo>
                <a:lnTo>
                  <a:pt x="51914" y="24287"/>
                </a:lnTo>
                <a:lnTo>
                  <a:pt x="49356" y="20953"/>
                </a:lnTo>
                <a:lnTo>
                  <a:pt x="46698" y="17779"/>
                </a:lnTo>
                <a:lnTo>
                  <a:pt x="43974" y="14710"/>
                </a:lnTo>
                <a:lnTo>
                  <a:pt x="41204" y="13617"/>
                </a:lnTo>
                <a:lnTo>
                  <a:pt x="38406" y="13840"/>
                </a:lnTo>
                <a:lnTo>
                  <a:pt x="35587" y="14942"/>
                </a:lnTo>
                <a:lnTo>
                  <a:pt x="32756" y="15676"/>
                </a:lnTo>
                <a:lnTo>
                  <a:pt x="29916" y="16166"/>
                </a:lnTo>
                <a:lnTo>
                  <a:pt x="27070" y="16492"/>
                </a:lnTo>
                <a:lnTo>
                  <a:pt x="25173" y="17662"/>
                </a:lnTo>
                <a:lnTo>
                  <a:pt x="23908" y="19395"/>
                </a:lnTo>
                <a:lnTo>
                  <a:pt x="23065" y="21502"/>
                </a:lnTo>
                <a:lnTo>
                  <a:pt x="23455" y="23860"/>
                </a:lnTo>
                <a:lnTo>
                  <a:pt x="24668" y="26384"/>
                </a:lnTo>
                <a:lnTo>
                  <a:pt x="26429" y="29019"/>
                </a:lnTo>
                <a:lnTo>
                  <a:pt x="28556" y="32681"/>
                </a:lnTo>
                <a:lnTo>
                  <a:pt x="33459" y="41830"/>
                </a:lnTo>
                <a:lnTo>
                  <a:pt x="36100" y="45031"/>
                </a:lnTo>
                <a:lnTo>
                  <a:pt x="38813" y="47166"/>
                </a:lnTo>
                <a:lnTo>
                  <a:pt x="41574" y="48589"/>
                </a:lnTo>
                <a:lnTo>
                  <a:pt x="44367" y="50490"/>
                </a:lnTo>
                <a:lnTo>
                  <a:pt x="47182" y="52710"/>
                </a:lnTo>
                <a:lnTo>
                  <a:pt x="50010" y="55142"/>
                </a:lnTo>
                <a:lnTo>
                  <a:pt x="53802" y="55811"/>
                </a:lnTo>
                <a:lnTo>
                  <a:pt x="58234" y="55305"/>
                </a:lnTo>
                <a:lnTo>
                  <a:pt x="63094" y="54015"/>
                </a:lnTo>
                <a:lnTo>
                  <a:pt x="67286" y="53155"/>
                </a:lnTo>
                <a:lnTo>
                  <a:pt x="71033" y="52581"/>
                </a:lnTo>
                <a:lnTo>
                  <a:pt x="79342" y="51661"/>
                </a:lnTo>
                <a:lnTo>
                  <a:pt x="80023" y="50633"/>
                </a:lnTo>
                <a:lnTo>
                  <a:pt x="80478" y="48996"/>
                </a:lnTo>
                <a:lnTo>
                  <a:pt x="80780" y="46951"/>
                </a:lnTo>
                <a:lnTo>
                  <a:pt x="81935" y="44635"/>
                </a:lnTo>
                <a:lnTo>
                  <a:pt x="83657" y="42139"/>
                </a:lnTo>
                <a:lnTo>
                  <a:pt x="85757" y="39523"/>
                </a:lnTo>
                <a:lnTo>
                  <a:pt x="86205" y="35873"/>
                </a:lnTo>
                <a:lnTo>
                  <a:pt x="85552" y="31535"/>
                </a:lnTo>
                <a:lnTo>
                  <a:pt x="84163" y="26738"/>
                </a:lnTo>
                <a:lnTo>
                  <a:pt x="82285" y="23540"/>
                </a:lnTo>
                <a:lnTo>
                  <a:pt x="80080" y="21408"/>
                </a:lnTo>
                <a:lnTo>
                  <a:pt x="77658" y="19987"/>
                </a:lnTo>
                <a:lnTo>
                  <a:pt x="75090" y="19040"/>
                </a:lnTo>
                <a:lnTo>
                  <a:pt x="72427" y="18408"/>
                </a:lnTo>
                <a:lnTo>
                  <a:pt x="69698" y="17987"/>
                </a:lnTo>
                <a:lnTo>
                  <a:pt x="66926" y="17706"/>
                </a:lnTo>
                <a:lnTo>
                  <a:pt x="64127" y="17519"/>
                </a:lnTo>
                <a:lnTo>
                  <a:pt x="61307" y="17394"/>
                </a:lnTo>
                <a:lnTo>
                  <a:pt x="58475" y="18264"/>
                </a:lnTo>
                <a:lnTo>
                  <a:pt x="55635" y="19796"/>
                </a:lnTo>
                <a:lnTo>
                  <a:pt x="52789" y="21769"/>
                </a:lnTo>
                <a:lnTo>
                  <a:pt x="49938" y="24038"/>
                </a:lnTo>
                <a:lnTo>
                  <a:pt x="47086" y="26502"/>
                </a:lnTo>
                <a:lnTo>
                  <a:pt x="44232" y="29098"/>
                </a:lnTo>
                <a:lnTo>
                  <a:pt x="42329" y="31781"/>
                </a:lnTo>
                <a:lnTo>
                  <a:pt x="41061" y="34522"/>
                </a:lnTo>
                <a:lnTo>
                  <a:pt x="40215" y="37302"/>
                </a:lnTo>
                <a:lnTo>
                  <a:pt x="39651" y="41061"/>
                </a:lnTo>
                <a:lnTo>
                  <a:pt x="39275" y="45471"/>
                </a:lnTo>
                <a:lnTo>
                  <a:pt x="39025" y="50316"/>
                </a:lnTo>
                <a:lnTo>
                  <a:pt x="39810" y="53547"/>
                </a:lnTo>
                <a:lnTo>
                  <a:pt x="41286" y="55701"/>
                </a:lnTo>
                <a:lnTo>
                  <a:pt x="43222" y="57136"/>
                </a:lnTo>
                <a:lnTo>
                  <a:pt x="45466" y="59045"/>
                </a:lnTo>
                <a:lnTo>
                  <a:pt x="47915" y="61271"/>
                </a:lnTo>
                <a:lnTo>
                  <a:pt x="50499" y="63707"/>
                </a:lnTo>
                <a:lnTo>
                  <a:pt x="53175" y="64379"/>
                </a:lnTo>
                <a:lnTo>
                  <a:pt x="55912" y="63874"/>
                </a:lnTo>
                <a:lnTo>
                  <a:pt x="58688" y="62585"/>
                </a:lnTo>
                <a:lnTo>
                  <a:pt x="61491" y="60773"/>
                </a:lnTo>
                <a:lnTo>
                  <a:pt x="64313" y="58613"/>
                </a:lnTo>
                <a:lnTo>
                  <a:pt x="67147" y="56220"/>
                </a:lnTo>
                <a:lnTo>
                  <a:pt x="69036" y="53672"/>
                </a:lnTo>
                <a:lnTo>
                  <a:pt x="70294" y="51022"/>
                </a:lnTo>
                <a:lnTo>
                  <a:pt x="72814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"/>
          <p:cNvSpPr/>
          <p:nvPr/>
        </p:nvSpPr>
        <p:spPr>
          <a:xfrm>
            <a:off x="7075169" y="4260612"/>
            <a:ext cx="55137" cy="59929"/>
          </a:xfrm>
          <a:custGeom>
            <a:avLst/>
            <a:gdLst/>
            <a:ahLst/>
            <a:cxnLst/>
            <a:rect l="0" t="0" r="0" b="0"/>
            <a:pathLst>
              <a:path w="55137" h="59929">
                <a:moveTo>
                  <a:pt x="8573" y="59928"/>
                </a:moveTo>
                <a:lnTo>
                  <a:pt x="22225" y="59928"/>
                </a:lnTo>
                <a:lnTo>
                  <a:pt x="27200" y="58975"/>
                </a:lnTo>
                <a:lnTo>
                  <a:pt x="31468" y="57388"/>
                </a:lnTo>
                <a:lnTo>
                  <a:pt x="35267" y="55377"/>
                </a:lnTo>
                <a:lnTo>
                  <a:pt x="38751" y="54036"/>
                </a:lnTo>
                <a:lnTo>
                  <a:pt x="42027" y="53143"/>
                </a:lnTo>
                <a:lnTo>
                  <a:pt x="45163" y="52547"/>
                </a:lnTo>
                <a:lnTo>
                  <a:pt x="48207" y="49292"/>
                </a:lnTo>
                <a:lnTo>
                  <a:pt x="51188" y="44265"/>
                </a:lnTo>
                <a:lnTo>
                  <a:pt x="54128" y="38056"/>
                </a:lnTo>
                <a:lnTo>
                  <a:pt x="55136" y="32964"/>
                </a:lnTo>
                <a:lnTo>
                  <a:pt x="54855" y="28617"/>
                </a:lnTo>
                <a:lnTo>
                  <a:pt x="53716" y="24766"/>
                </a:lnTo>
                <a:lnTo>
                  <a:pt x="52002" y="20294"/>
                </a:lnTo>
                <a:lnTo>
                  <a:pt x="49909" y="15408"/>
                </a:lnTo>
                <a:lnTo>
                  <a:pt x="47561" y="10245"/>
                </a:lnTo>
                <a:lnTo>
                  <a:pt x="45042" y="6804"/>
                </a:lnTo>
                <a:lnTo>
                  <a:pt x="42411" y="4509"/>
                </a:lnTo>
                <a:lnTo>
                  <a:pt x="39704" y="2979"/>
                </a:lnTo>
                <a:lnTo>
                  <a:pt x="36947" y="1959"/>
                </a:lnTo>
                <a:lnTo>
                  <a:pt x="34156" y="1280"/>
                </a:lnTo>
                <a:lnTo>
                  <a:pt x="31344" y="827"/>
                </a:lnTo>
                <a:lnTo>
                  <a:pt x="28516" y="524"/>
                </a:lnTo>
                <a:lnTo>
                  <a:pt x="25678" y="323"/>
                </a:lnTo>
                <a:lnTo>
                  <a:pt x="22834" y="189"/>
                </a:lnTo>
                <a:lnTo>
                  <a:pt x="17134" y="39"/>
                </a:lnTo>
                <a:lnTo>
                  <a:pt x="14280" y="0"/>
                </a:lnTo>
                <a:lnTo>
                  <a:pt x="12378" y="926"/>
                </a:lnTo>
                <a:lnTo>
                  <a:pt x="11110" y="2496"/>
                </a:lnTo>
                <a:lnTo>
                  <a:pt x="10264" y="4495"/>
                </a:lnTo>
                <a:lnTo>
                  <a:pt x="6784" y="11796"/>
                </a:lnTo>
                <a:lnTo>
                  <a:pt x="4523" y="16410"/>
                </a:lnTo>
                <a:lnTo>
                  <a:pt x="3968" y="21390"/>
                </a:lnTo>
                <a:lnTo>
                  <a:pt x="4550" y="26616"/>
                </a:lnTo>
                <a:lnTo>
                  <a:pt x="5891" y="32005"/>
                </a:lnTo>
                <a:lnTo>
                  <a:pt x="7738" y="36550"/>
                </a:lnTo>
                <a:lnTo>
                  <a:pt x="9921" y="40532"/>
                </a:lnTo>
                <a:lnTo>
                  <a:pt x="12330" y="44140"/>
                </a:lnTo>
                <a:lnTo>
                  <a:pt x="14888" y="46545"/>
                </a:lnTo>
                <a:lnTo>
                  <a:pt x="17546" y="48149"/>
                </a:lnTo>
                <a:lnTo>
                  <a:pt x="24104" y="50722"/>
                </a:lnTo>
                <a:lnTo>
                  <a:pt x="24642" y="49980"/>
                </a:lnTo>
                <a:lnTo>
                  <a:pt x="25001" y="48534"/>
                </a:lnTo>
                <a:lnTo>
                  <a:pt x="25577" y="43919"/>
                </a:lnTo>
                <a:lnTo>
                  <a:pt x="25655" y="38208"/>
                </a:lnTo>
                <a:lnTo>
                  <a:pt x="25706" y="28121"/>
                </a:lnTo>
                <a:lnTo>
                  <a:pt x="24758" y="26341"/>
                </a:lnTo>
                <a:lnTo>
                  <a:pt x="23172" y="24201"/>
                </a:lnTo>
                <a:lnTo>
                  <a:pt x="21163" y="21822"/>
                </a:lnTo>
                <a:lnTo>
                  <a:pt x="17918" y="20237"/>
                </a:lnTo>
                <a:lnTo>
                  <a:pt x="13851" y="19179"/>
                </a:lnTo>
                <a:lnTo>
                  <a:pt x="9235" y="18475"/>
                </a:lnTo>
                <a:lnTo>
                  <a:pt x="6156" y="18957"/>
                </a:lnTo>
                <a:lnTo>
                  <a:pt x="4105" y="20232"/>
                </a:lnTo>
                <a:lnTo>
                  <a:pt x="2736" y="22033"/>
                </a:lnTo>
                <a:lnTo>
                  <a:pt x="1824" y="24188"/>
                </a:lnTo>
                <a:lnTo>
                  <a:pt x="1216" y="26576"/>
                </a:lnTo>
                <a:lnTo>
                  <a:pt x="811" y="29120"/>
                </a:lnTo>
                <a:lnTo>
                  <a:pt x="541" y="32722"/>
                </a:lnTo>
                <a:lnTo>
                  <a:pt x="361" y="37028"/>
                </a:lnTo>
                <a:lnTo>
                  <a:pt x="72" y="48525"/>
                </a:lnTo>
                <a:lnTo>
                  <a:pt x="1000" y="49469"/>
                </a:lnTo>
                <a:lnTo>
                  <a:pt x="2572" y="50098"/>
                </a:lnTo>
                <a:lnTo>
                  <a:pt x="4573" y="50517"/>
                </a:lnTo>
                <a:lnTo>
                  <a:pt x="7811" y="50796"/>
                </a:lnTo>
                <a:lnTo>
                  <a:pt x="11875" y="50982"/>
                </a:lnTo>
                <a:lnTo>
                  <a:pt x="16489" y="51107"/>
                </a:lnTo>
                <a:lnTo>
                  <a:pt x="19566" y="50237"/>
                </a:lnTo>
                <a:lnTo>
                  <a:pt x="21617" y="48705"/>
                </a:lnTo>
                <a:lnTo>
                  <a:pt x="24908" y="43953"/>
                </a:lnTo>
                <a:lnTo>
                  <a:pt x="25178" y="42610"/>
                </a:lnTo>
                <a:lnTo>
                  <a:pt x="25358" y="40763"/>
                </a:lnTo>
                <a:lnTo>
                  <a:pt x="25478" y="38579"/>
                </a:lnTo>
                <a:lnTo>
                  <a:pt x="25611" y="33612"/>
                </a:lnTo>
                <a:lnTo>
                  <a:pt x="25697" y="22662"/>
                </a:lnTo>
                <a:lnTo>
                  <a:pt x="24751" y="21749"/>
                </a:lnTo>
                <a:lnTo>
                  <a:pt x="23169" y="22093"/>
                </a:lnTo>
                <a:lnTo>
                  <a:pt x="21161" y="23274"/>
                </a:lnTo>
                <a:lnTo>
                  <a:pt x="18870" y="24062"/>
                </a:lnTo>
                <a:lnTo>
                  <a:pt x="16390" y="24587"/>
                </a:lnTo>
                <a:lnTo>
                  <a:pt x="13785" y="24938"/>
                </a:lnTo>
                <a:lnTo>
                  <a:pt x="11095" y="25171"/>
                </a:lnTo>
                <a:lnTo>
                  <a:pt x="8349" y="25327"/>
                </a:lnTo>
                <a:lnTo>
                  <a:pt x="5566" y="25430"/>
                </a:lnTo>
                <a:lnTo>
                  <a:pt x="3711" y="26452"/>
                </a:lnTo>
                <a:lnTo>
                  <a:pt x="2474" y="28085"/>
                </a:lnTo>
                <a:lnTo>
                  <a:pt x="0" y="34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"/>
          <p:cNvSpPr/>
          <p:nvPr/>
        </p:nvSpPr>
        <p:spPr>
          <a:xfrm>
            <a:off x="7274025" y="4116394"/>
            <a:ext cx="49714" cy="56918"/>
          </a:xfrm>
          <a:custGeom>
            <a:avLst/>
            <a:gdLst/>
            <a:ahLst/>
            <a:cxnLst/>
            <a:rect l="0" t="0" r="0" b="0"/>
            <a:pathLst>
              <a:path w="49714" h="56918">
                <a:moveTo>
                  <a:pt x="41175" y="41268"/>
                </a:moveTo>
                <a:lnTo>
                  <a:pt x="41175" y="14575"/>
                </a:lnTo>
                <a:lnTo>
                  <a:pt x="39269" y="11090"/>
                </a:lnTo>
                <a:lnTo>
                  <a:pt x="36094" y="7815"/>
                </a:lnTo>
                <a:lnTo>
                  <a:pt x="32073" y="4678"/>
                </a:lnTo>
                <a:lnTo>
                  <a:pt x="28440" y="2587"/>
                </a:lnTo>
                <a:lnTo>
                  <a:pt x="25065" y="1193"/>
                </a:lnTo>
                <a:lnTo>
                  <a:pt x="21863" y="264"/>
                </a:lnTo>
                <a:lnTo>
                  <a:pt x="18775" y="597"/>
                </a:lnTo>
                <a:lnTo>
                  <a:pt x="15764" y="1772"/>
                </a:lnTo>
                <a:lnTo>
                  <a:pt x="12804" y="3507"/>
                </a:lnTo>
                <a:lnTo>
                  <a:pt x="10831" y="5617"/>
                </a:lnTo>
                <a:lnTo>
                  <a:pt x="9516" y="7975"/>
                </a:lnTo>
                <a:lnTo>
                  <a:pt x="8639" y="10500"/>
                </a:lnTo>
                <a:lnTo>
                  <a:pt x="8054" y="13136"/>
                </a:lnTo>
                <a:lnTo>
                  <a:pt x="7664" y="15846"/>
                </a:lnTo>
                <a:lnTo>
                  <a:pt x="7039" y="22488"/>
                </a:lnTo>
                <a:lnTo>
                  <a:pt x="7940" y="23986"/>
                </a:lnTo>
                <a:lnTo>
                  <a:pt x="9493" y="25936"/>
                </a:lnTo>
                <a:lnTo>
                  <a:pt x="11481" y="28190"/>
                </a:lnTo>
                <a:lnTo>
                  <a:pt x="14712" y="30644"/>
                </a:lnTo>
                <a:lnTo>
                  <a:pt x="18770" y="33233"/>
                </a:lnTo>
                <a:lnTo>
                  <a:pt x="23381" y="35911"/>
                </a:lnTo>
                <a:lnTo>
                  <a:pt x="26454" y="36744"/>
                </a:lnTo>
                <a:lnTo>
                  <a:pt x="28504" y="36347"/>
                </a:lnTo>
                <a:lnTo>
                  <a:pt x="29870" y="35130"/>
                </a:lnTo>
                <a:lnTo>
                  <a:pt x="31733" y="34318"/>
                </a:lnTo>
                <a:lnTo>
                  <a:pt x="33928" y="33778"/>
                </a:lnTo>
                <a:lnTo>
                  <a:pt x="36343" y="33417"/>
                </a:lnTo>
                <a:lnTo>
                  <a:pt x="37954" y="32224"/>
                </a:lnTo>
                <a:lnTo>
                  <a:pt x="39027" y="30476"/>
                </a:lnTo>
                <a:lnTo>
                  <a:pt x="40750" y="25378"/>
                </a:lnTo>
                <a:lnTo>
                  <a:pt x="41844" y="24007"/>
                </a:lnTo>
                <a:lnTo>
                  <a:pt x="43526" y="22141"/>
                </a:lnTo>
                <a:lnTo>
                  <a:pt x="45600" y="19944"/>
                </a:lnTo>
                <a:lnTo>
                  <a:pt x="46029" y="18479"/>
                </a:lnTo>
                <a:lnTo>
                  <a:pt x="45364" y="17503"/>
                </a:lnTo>
                <a:lnTo>
                  <a:pt x="43967" y="16852"/>
                </a:lnTo>
                <a:lnTo>
                  <a:pt x="43036" y="15466"/>
                </a:lnTo>
                <a:lnTo>
                  <a:pt x="42416" y="13589"/>
                </a:lnTo>
                <a:lnTo>
                  <a:pt x="42002" y="11386"/>
                </a:lnTo>
                <a:lnTo>
                  <a:pt x="40774" y="9916"/>
                </a:lnTo>
                <a:lnTo>
                  <a:pt x="39003" y="8937"/>
                </a:lnTo>
                <a:lnTo>
                  <a:pt x="36869" y="8284"/>
                </a:lnTo>
                <a:lnTo>
                  <a:pt x="33542" y="7849"/>
                </a:lnTo>
                <a:lnTo>
                  <a:pt x="29419" y="7558"/>
                </a:lnTo>
                <a:lnTo>
                  <a:pt x="20710" y="7236"/>
                </a:lnTo>
                <a:lnTo>
                  <a:pt x="13665" y="7093"/>
                </a:lnTo>
                <a:lnTo>
                  <a:pt x="11405" y="8007"/>
                </a:lnTo>
                <a:lnTo>
                  <a:pt x="9898" y="9569"/>
                </a:lnTo>
                <a:lnTo>
                  <a:pt x="8894" y="11563"/>
                </a:lnTo>
                <a:lnTo>
                  <a:pt x="8224" y="15750"/>
                </a:lnTo>
                <a:lnTo>
                  <a:pt x="7777" y="21398"/>
                </a:lnTo>
                <a:lnTo>
                  <a:pt x="7480" y="28022"/>
                </a:lnTo>
                <a:lnTo>
                  <a:pt x="9187" y="32437"/>
                </a:lnTo>
                <a:lnTo>
                  <a:pt x="12229" y="35381"/>
                </a:lnTo>
                <a:lnTo>
                  <a:pt x="16163" y="37343"/>
                </a:lnTo>
                <a:lnTo>
                  <a:pt x="19738" y="38651"/>
                </a:lnTo>
                <a:lnTo>
                  <a:pt x="23073" y="39524"/>
                </a:lnTo>
                <a:lnTo>
                  <a:pt x="30720" y="40923"/>
                </a:lnTo>
                <a:lnTo>
                  <a:pt x="32300" y="39134"/>
                </a:lnTo>
                <a:lnTo>
                  <a:pt x="34306" y="36035"/>
                </a:lnTo>
                <a:lnTo>
                  <a:pt x="36595" y="32064"/>
                </a:lnTo>
                <a:lnTo>
                  <a:pt x="38121" y="28465"/>
                </a:lnTo>
                <a:lnTo>
                  <a:pt x="39139" y="25112"/>
                </a:lnTo>
                <a:lnTo>
                  <a:pt x="39818" y="21925"/>
                </a:lnTo>
                <a:lnTo>
                  <a:pt x="39317" y="19800"/>
                </a:lnTo>
                <a:lnTo>
                  <a:pt x="38031" y="18384"/>
                </a:lnTo>
                <a:lnTo>
                  <a:pt x="36221" y="17439"/>
                </a:lnTo>
                <a:lnTo>
                  <a:pt x="34063" y="15858"/>
                </a:lnTo>
                <a:lnTo>
                  <a:pt x="31670" y="13850"/>
                </a:lnTo>
                <a:lnTo>
                  <a:pt x="29123" y="11559"/>
                </a:lnTo>
                <a:lnTo>
                  <a:pt x="23754" y="6474"/>
                </a:lnTo>
                <a:lnTo>
                  <a:pt x="20988" y="3785"/>
                </a:lnTo>
                <a:lnTo>
                  <a:pt x="18192" y="1992"/>
                </a:lnTo>
                <a:lnTo>
                  <a:pt x="15375" y="796"/>
                </a:lnTo>
                <a:lnTo>
                  <a:pt x="12544" y="0"/>
                </a:lnTo>
                <a:lnTo>
                  <a:pt x="9706" y="421"/>
                </a:lnTo>
                <a:lnTo>
                  <a:pt x="6860" y="1654"/>
                </a:lnTo>
                <a:lnTo>
                  <a:pt x="0" y="5926"/>
                </a:lnTo>
                <a:lnTo>
                  <a:pt x="390" y="9135"/>
                </a:lnTo>
                <a:lnTo>
                  <a:pt x="1602" y="14131"/>
                </a:lnTo>
                <a:lnTo>
                  <a:pt x="3364" y="20319"/>
                </a:lnTo>
                <a:lnTo>
                  <a:pt x="5490" y="26350"/>
                </a:lnTo>
                <a:lnTo>
                  <a:pt x="7859" y="32275"/>
                </a:lnTo>
                <a:lnTo>
                  <a:pt x="13957" y="46371"/>
                </a:lnTo>
                <a:lnTo>
                  <a:pt x="15409" y="48480"/>
                </a:lnTo>
                <a:lnTo>
                  <a:pt x="17330" y="50838"/>
                </a:lnTo>
                <a:lnTo>
                  <a:pt x="19563" y="53363"/>
                </a:lnTo>
                <a:lnTo>
                  <a:pt x="22004" y="55047"/>
                </a:lnTo>
                <a:lnTo>
                  <a:pt x="24585" y="56169"/>
                </a:lnTo>
                <a:lnTo>
                  <a:pt x="27258" y="56917"/>
                </a:lnTo>
                <a:lnTo>
                  <a:pt x="29991" y="56463"/>
                </a:lnTo>
                <a:lnTo>
                  <a:pt x="32766" y="55208"/>
                </a:lnTo>
                <a:lnTo>
                  <a:pt x="39514" y="50901"/>
                </a:lnTo>
                <a:lnTo>
                  <a:pt x="41020" y="49595"/>
                </a:lnTo>
                <a:lnTo>
                  <a:pt x="42977" y="47772"/>
                </a:lnTo>
                <a:lnTo>
                  <a:pt x="48410" y="42552"/>
                </a:lnTo>
                <a:lnTo>
                  <a:pt x="48855" y="41172"/>
                </a:lnTo>
                <a:lnTo>
                  <a:pt x="49152" y="39299"/>
                </a:lnTo>
                <a:lnTo>
                  <a:pt x="49630" y="34000"/>
                </a:lnTo>
                <a:lnTo>
                  <a:pt x="49669" y="32613"/>
                </a:lnTo>
                <a:lnTo>
                  <a:pt x="49713" y="28531"/>
                </a:lnTo>
                <a:lnTo>
                  <a:pt x="48771" y="25157"/>
                </a:lnTo>
                <a:lnTo>
                  <a:pt x="47192" y="21002"/>
                </a:lnTo>
                <a:lnTo>
                  <a:pt x="45186" y="16328"/>
                </a:lnTo>
                <a:lnTo>
                  <a:pt x="42896" y="13211"/>
                </a:lnTo>
                <a:lnTo>
                  <a:pt x="40417" y="11133"/>
                </a:lnTo>
                <a:lnTo>
                  <a:pt x="37812" y="9749"/>
                </a:lnTo>
                <a:lnTo>
                  <a:pt x="35123" y="8825"/>
                </a:lnTo>
                <a:lnTo>
                  <a:pt x="32377" y="8210"/>
                </a:lnTo>
                <a:lnTo>
                  <a:pt x="29595" y="7799"/>
                </a:lnTo>
                <a:lnTo>
                  <a:pt x="26788" y="8478"/>
                </a:lnTo>
                <a:lnTo>
                  <a:pt x="23963" y="9883"/>
                </a:lnTo>
                <a:lnTo>
                  <a:pt x="21128" y="11772"/>
                </a:lnTo>
                <a:lnTo>
                  <a:pt x="19238" y="13984"/>
                </a:lnTo>
                <a:lnTo>
                  <a:pt x="17977" y="16411"/>
                </a:lnTo>
                <a:lnTo>
                  <a:pt x="15457" y="241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"/>
          <p:cNvSpPr/>
          <p:nvPr/>
        </p:nvSpPr>
        <p:spPr>
          <a:xfrm>
            <a:off x="6097904" y="3583304"/>
            <a:ext cx="1851662" cy="1808799"/>
          </a:xfrm>
          <a:custGeom>
            <a:avLst/>
            <a:gdLst/>
            <a:ahLst/>
            <a:cxnLst/>
            <a:rect l="0" t="0" r="0" b="0"/>
            <a:pathLst>
              <a:path w="1851662" h="1808799">
                <a:moveTo>
                  <a:pt x="1851661" y="0"/>
                </a:moveTo>
                <a:lnTo>
                  <a:pt x="1801190" y="49519"/>
                </a:lnTo>
                <a:lnTo>
                  <a:pt x="1782731" y="63991"/>
                </a:lnTo>
                <a:lnTo>
                  <a:pt x="1737379" y="114261"/>
                </a:lnTo>
                <a:lnTo>
                  <a:pt x="1681282" y="162160"/>
                </a:lnTo>
                <a:lnTo>
                  <a:pt x="1665746" y="182351"/>
                </a:lnTo>
                <a:lnTo>
                  <a:pt x="1618219" y="220098"/>
                </a:lnTo>
                <a:lnTo>
                  <a:pt x="1574496" y="268572"/>
                </a:lnTo>
                <a:lnTo>
                  <a:pt x="1571634" y="270488"/>
                </a:lnTo>
                <a:lnTo>
                  <a:pt x="1552788" y="278367"/>
                </a:lnTo>
                <a:lnTo>
                  <a:pt x="1536834" y="290654"/>
                </a:lnTo>
                <a:lnTo>
                  <a:pt x="1528223" y="300947"/>
                </a:lnTo>
                <a:lnTo>
                  <a:pt x="1514933" y="318527"/>
                </a:lnTo>
                <a:lnTo>
                  <a:pt x="1492306" y="337063"/>
                </a:lnTo>
                <a:lnTo>
                  <a:pt x="1484835" y="346780"/>
                </a:lnTo>
                <a:lnTo>
                  <a:pt x="1482333" y="348344"/>
                </a:lnTo>
                <a:lnTo>
                  <a:pt x="1479712" y="349387"/>
                </a:lnTo>
                <a:lnTo>
                  <a:pt x="1471473" y="355406"/>
                </a:lnTo>
                <a:lnTo>
                  <a:pt x="1422560" y="396010"/>
                </a:lnTo>
                <a:lnTo>
                  <a:pt x="1419861" y="399262"/>
                </a:lnTo>
                <a:lnTo>
                  <a:pt x="1416862" y="405415"/>
                </a:lnTo>
                <a:lnTo>
                  <a:pt x="1414157" y="407437"/>
                </a:lnTo>
                <a:lnTo>
                  <a:pt x="1403154" y="411235"/>
                </a:lnTo>
                <a:lnTo>
                  <a:pt x="1401209" y="413222"/>
                </a:lnTo>
                <a:lnTo>
                  <a:pt x="1399912" y="415499"/>
                </a:lnTo>
                <a:lnTo>
                  <a:pt x="1398095" y="417017"/>
                </a:lnTo>
                <a:lnTo>
                  <a:pt x="1395931" y="418029"/>
                </a:lnTo>
                <a:lnTo>
                  <a:pt x="1393536" y="418704"/>
                </a:lnTo>
                <a:lnTo>
                  <a:pt x="1388335" y="421993"/>
                </a:lnTo>
                <a:lnTo>
                  <a:pt x="1360477" y="445821"/>
                </a:lnTo>
                <a:lnTo>
                  <a:pt x="1347667" y="454358"/>
                </a:lnTo>
                <a:lnTo>
                  <a:pt x="1335299" y="462920"/>
                </a:lnTo>
                <a:lnTo>
                  <a:pt x="1322110" y="471489"/>
                </a:lnTo>
                <a:lnTo>
                  <a:pt x="1266892" y="519830"/>
                </a:lnTo>
                <a:lnTo>
                  <a:pt x="1264647" y="522766"/>
                </a:lnTo>
                <a:lnTo>
                  <a:pt x="1263151" y="525676"/>
                </a:lnTo>
                <a:lnTo>
                  <a:pt x="1256408" y="531449"/>
                </a:lnTo>
                <a:lnTo>
                  <a:pt x="1221136" y="554354"/>
                </a:lnTo>
                <a:lnTo>
                  <a:pt x="1194461" y="579121"/>
                </a:lnTo>
                <a:lnTo>
                  <a:pt x="1185871" y="582754"/>
                </a:lnTo>
                <a:lnTo>
                  <a:pt x="1174435" y="592033"/>
                </a:lnTo>
                <a:lnTo>
                  <a:pt x="1143560" y="621430"/>
                </a:lnTo>
                <a:lnTo>
                  <a:pt x="1133642" y="626405"/>
                </a:lnTo>
                <a:lnTo>
                  <a:pt x="1078092" y="671085"/>
                </a:lnTo>
                <a:lnTo>
                  <a:pt x="1074962" y="673133"/>
                </a:lnTo>
                <a:lnTo>
                  <a:pt x="1066009" y="676967"/>
                </a:lnTo>
                <a:lnTo>
                  <a:pt x="1005144" y="725911"/>
                </a:lnTo>
                <a:lnTo>
                  <a:pt x="991561" y="735060"/>
                </a:lnTo>
                <a:lnTo>
                  <a:pt x="935330" y="779763"/>
                </a:lnTo>
                <a:lnTo>
                  <a:pt x="932163" y="782732"/>
                </a:lnTo>
                <a:lnTo>
                  <a:pt x="929100" y="784712"/>
                </a:lnTo>
                <a:lnTo>
                  <a:pt x="920238" y="788450"/>
                </a:lnTo>
                <a:lnTo>
                  <a:pt x="910627" y="796119"/>
                </a:lnTo>
                <a:lnTo>
                  <a:pt x="857166" y="842943"/>
                </a:lnTo>
                <a:lnTo>
                  <a:pt x="800133" y="897230"/>
                </a:lnTo>
                <a:lnTo>
                  <a:pt x="729380" y="967976"/>
                </a:lnTo>
                <a:lnTo>
                  <a:pt x="701594" y="988382"/>
                </a:lnTo>
                <a:lnTo>
                  <a:pt x="695042" y="996811"/>
                </a:lnTo>
                <a:lnTo>
                  <a:pt x="691962" y="1001726"/>
                </a:lnTo>
                <a:lnTo>
                  <a:pt x="683459" y="1009727"/>
                </a:lnTo>
                <a:lnTo>
                  <a:pt x="678525" y="1013194"/>
                </a:lnTo>
                <a:lnTo>
                  <a:pt x="670502" y="1022126"/>
                </a:lnTo>
                <a:lnTo>
                  <a:pt x="653039" y="1043383"/>
                </a:lnTo>
                <a:lnTo>
                  <a:pt x="598928" y="1098347"/>
                </a:lnTo>
                <a:lnTo>
                  <a:pt x="547505" y="1143021"/>
                </a:lnTo>
                <a:lnTo>
                  <a:pt x="534757" y="1159199"/>
                </a:lnTo>
                <a:lnTo>
                  <a:pt x="506247" y="1186382"/>
                </a:lnTo>
                <a:lnTo>
                  <a:pt x="461425" y="1235309"/>
                </a:lnTo>
                <a:lnTo>
                  <a:pt x="398614" y="1303626"/>
                </a:lnTo>
                <a:lnTo>
                  <a:pt x="340230" y="1357957"/>
                </a:lnTo>
                <a:lnTo>
                  <a:pt x="296132" y="1402225"/>
                </a:lnTo>
                <a:lnTo>
                  <a:pt x="275723" y="1429021"/>
                </a:lnTo>
                <a:lnTo>
                  <a:pt x="244167" y="1464146"/>
                </a:lnTo>
                <a:lnTo>
                  <a:pt x="202113" y="1520268"/>
                </a:lnTo>
                <a:lnTo>
                  <a:pt x="167298" y="1562770"/>
                </a:lnTo>
                <a:lnTo>
                  <a:pt x="125453" y="1611758"/>
                </a:lnTo>
                <a:lnTo>
                  <a:pt x="102781" y="1636844"/>
                </a:lnTo>
                <a:lnTo>
                  <a:pt x="95528" y="1649507"/>
                </a:lnTo>
                <a:lnTo>
                  <a:pt x="88177" y="1663707"/>
                </a:lnTo>
                <a:lnTo>
                  <a:pt x="51602" y="1716250"/>
                </a:lnTo>
                <a:lnTo>
                  <a:pt x="42912" y="1729624"/>
                </a:lnTo>
                <a:lnTo>
                  <a:pt x="25723" y="1751153"/>
                </a:lnTo>
                <a:lnTo>
                  <a:pt x="12384" y="1776725"/>
                </a:lnTo>
                <a:lnTo>
                  <a:pt x="0" y="18087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"/>
          <p:cNvSpPr/>
          <p:nvPr/>
        </p:nvSpPr>
        <p:spPr>
          <a:xfrm>
            <a:off x="6526530" y="3653228"/>
            <a:ext cx="2331721" cy="2088014"/>
          </a:xfrm>
          <a:custGeom>
            <a:avLst/>
            <a:gdLst/>
            <a:ahLst/>
            <a:cxnLst/>
            <a:rect l="0" t="0" r="0" b="0"/>
            <a:pathLst>
              <a:path w="2331721" h="2088014">
                <a:moveTo>
                  <a:pt x="0" y="1876034"/>
                </a:moveTo>
                <a:lnTo>
                  <a:pt x="4551" y="1889687"/>
                </a:lnTo>
                <a:lnTo>
                  <a:pt x="14405" y="1904009"/>
                </a:lnTo>
                <a:lnTo>
                  <a:pt x="66769" y="1968343"/>
                </a:lnTo>
                <a:lnTo>
                  <a:pt x="117223" y="2029805"/>
                </a:lnTo>
                <a:lnTo>
                  <a:pt x="177946" y="2074056"/>
                </a:lnTo>
                <a:lnTo>
                  <a:pt x="192118" y="2082471"/>
                </a:lnTo>
                <a:lnTo>
                  <a:pt x="204766" y="2086847"/>
                </a:lnTo>
                <a:lnTo>
                  <a:pt x="210805" y="2088013"/>
                </a:lnTo>
                <a:lnTo>
                  <a:pt x="215784" y="2086886"/>
                </a:lnTo>
                <a:lnTo>
                  <a:pt x="220056" y="2084229"/>
                </a:lnTo>
                <a:lnTo>
                  <a:pt x="223856" y="2080553"/>
                </a:lnTo>
                <a:lnTo>
                  <a:pt x="226390" y="2076198"/>
                </a:lnTo>
                <a:lnTo>
                  <a:pt x="229205" y="2066278"/>
                </a:lnTo>
                <a:lnTo>
                  <a:pt x="230790" y="2040882"/>
                </a:lnTo>
                <a:lnTo>
                  <a:pt x="226708" y="2009227"/>
                </a:lnTo>
                <a:lnTo>
                  <a:pt x="214424" y="1966664"/>
                </a:lnTo>
                <a:lnTo>
                  <a:pt x="119350" y="1669255"/>
                </a:lnTo>
                <a:lnTo>
                  <a:pt x="101939" y="1608237"/>
                </a:lnTo>
                <a:lnTo>
                  <a:pt x="90391" y="1558258"/>
                </a:lnTo>
                <a:lnTo>
                  <a:pt x="81131" y="1513820"/>
                </a:lnTo>
                <a:lnTo>
                  <a:pt x="67113" y="1453222"/>
                </a:lnTo>
                <a:lnTo>
                  <a:pt x="61411" y="1389114"/>
                </a:lnTo>
                <a:lnTo>
                  <a:pt x="61144" y="1324939"/>
                </a:lnTo>
                <a:lnTo>
                  <a:pt x="64640" y="1308523"/>
                </a:lnTo>
                <a:lnTo>
                  <a:pt x="69368" y="1297417"/>
                </a:lnTo>
                <a:lnTo>
                  <a:pt x="71963" y="1293122"/>
                </a:lnTo>
                <a:lnTo>
                  <a:pt x="74645" y="1290258"/>
                </a:lnTo>
                <a:lnTo>
                  <a:pt x="77386" y="1288350"/>
                </a:lnTo>
                <a:lnTo>
                  <a:pt x="80165" y="1287077"/>
                </a:lnTo>
                <a:lnTo>
                  <a:pt x="83923" y="1287181"/>
                </a:lnTo>
                <a:lnTo>
                  <a:pt x="93179" y="1289836"/>
                </a:lnTo>
                <a:lnTo>
                  <a:pt x="97361" y="1293783"/>
                </a:lnTo>
                <a:lnTo>
                  <a:pt x="138509" y="1356946"/>
                </a:lnTo>
                <a:lnTo>
                  <a:pt x="173437" y="1414890"/>
                </a:lnTo>
                <a:lnTo>
                  <a:pt x="204718" y="1467246"/>
                </a:lnTo>
                <a:lnTo>
                  <a:pt x="244701" y="1528852"/>
                </a:lnTo>
                <a:lnTo>
                  <a:pt x="291049" y="1589015"/>
                </a:lnTo>
                <a:lnTo>
                  <a:pt x="337318" y="1645600"/>
                </a:lnTo>
                <a:lnTo>
                  <a:pt x="394163" y="1705311"/>
                </a:lnTo>
                <a:lnTo>
                  <a:pt x="461386" y="1766674"/>
                </a:lnTo>
                <a:lnTo>
                  <a:pt x="518911" y="1799932"/>
                </a:lnTo>
                <a:lnTo>
                  <a:pt x="538284" y="1808239"/>
                </a:lnTo>
                <a:lnTo>
                  <a:pt x="546498" y="1809882"/>
                </a:lnTo>
                <a:lnTo>
                  <a:pt x="560706" y="1809168"/>
                </a:lnTo>
                <a:lnTo>
                  <a:pt x="579414" y="1803411"/>
                </a:lnTo>
                <a:lnTo>
                  <a:pt x="591209" y="1793275"/>
                </a:lnTo>
                <a:lnTo>
                  <a:pt x="597022" y="1786571"/>
                </a:lnTo>
                <a:lnTo>
                  <a:pt x="600897" y="1779245"/>
                </a:lnTo>
                <a:lnTo>
                  <a:pt x="605203" y="1763484"/>
                </a:lnTo>
                <a:lnTo>
                  <a:pt x="607626" y="1733995"/>
                </a:lnTo>
                <a:lnTo>
                  <a:pt x="601602" y="1682101"/>
                </a:lnTo>
                <a:lnTo>
                  <a:pt x="593013" y="1633470"/>
                </a:lnTo>
                <a:lnTo>
                  <a:pt x="534053" y="1387810"/>
                </a:lnTo>
                <a:lnTo>
                  <a:pt x="525580" y="1346717"/>
                </a:lnTo>
                <a:lnTo>
                  <a:pt x="513626" y="1281689"/>
                </a:lnTo>
                <a:lnTo>
                  <a:pt x="499637" y="1195213"/>
                </a:lnTo>
                <a:lnTo>
                  <a:pt x="485903" y="1105134"/>
                </a:lnTo>
                <a:lnTo>
                  <a:pt x="481098" y="1064921"/>
                </a:lnTo>
                <a:lnTo>
                  <a:pt x="477895" y="1029540"/>
                </a:lnTo>
                <a:lnTo>
                  <a:pt x="474334" y="973082"/>
                </a:lnTo>
                <a:lnTo>
                  <a:pt x="473283" y="925233"/>
                </a:lnTo>
                <a:lnTo>
                  <a:pt x="476413" y="902911"/>
                </a:lnTo>
                <a:lnTo>
                  <a:pt x="480979" y="888545"/>
                </a:lnTo>
                <a:lnTo>
                  <a:pt x="487120" y="876112"/>
                </a:lnTo>
                <a:lnTo>
                  <a:pt x="489530" y="876044"/>
                </a:lnTo>
                <a:lnTo>
                  <a:pt x="502021" y="880500"/>
                </a:lnTo>
                <a:lnTo>
                  <a:pt x="512363" y="885252"/>
                </a:lnTo>
                <a:lnTo>
                  <a:pt x="516835" y="889758"/>
                </a:lnTo>
                <a:lnTo>
                  <a:pt x="719999" y="1196499"/>
                </a:lnTo>
                <a:lnTo>
                  <a:pt x="766087" y="1260646"/>
                </a:lnTo>
                <a:lnTo>
                  <a:pt x="803398" y="1307253"/>
                </a:lnTo>
                <a:lnTo>
                  <a:pt x="855581" y="1359315"/>
                </a:lnTo>
                <a:lnTo>
                  <a:pt x="918903" y="1414063"/>
                </a:lnTo>
                <a:lnTo>
                  <a:pt x="981611" y="1461353"/>
                </a:lnTo>
                <a:lnTo>
                  <a:pt x="1025436" y="1484773"/>
                </a:lnTo>
                <a:lnTo>
                  <a:pt x="1051697" y="1492590"/>
                </a:lnTo>
                <a:lnTo>
                  <a:pt x="1104365" y="1502959"/>
                </a:lnTo>
                <a:lnTo>
                  <a:pt x="1122336" y="1501308"/>
                </a:lnTo>
                <a:lnTo>
                  <a:pt x="1137308" y="1494859"/>
                </a:lnTo>
                <a:lnTo>
                  <a:pt x="1143969" y="1490473"/>
                </a:lnTo>
                <a:lnTo>
                  <a:pt x="1162443" y="1470646"/>
                </a:lnTo>
                <a:lnTo>
                  <a:pt x="1171644" y="1452339"/>
                </a:lnTo>
                <a:lnTo>
                  <a:pt x="1177955" y="1431503"/>
                </a:lnTo>
                <a:lnTo>
                  <a:pt x="1186890" y="1371208"/>
                </a:lnTo>
                <a:lnTo>
                  <a:pt x="1189699" y="1308744"/>
                </a:lnTo>
                <a:lnTo>
                  <a:pt x="1184459" y="1257416"/>
                </a:lnTo>
                <a:lnTo>
                  <a:pt x="1174969" y="1193735"/>
                </a:lnTo>
                <a:lnTo>
                  <a:pt x="1153953" y="1083851"/>
                </a:lnTo>
                <a:lnTo>
                  <a:pt x="1106730" y="822177"/>
                </a:lnTo>
                <a:lnTo>
                  <a:pt x="1099770" y="771508"/>
                </a:lnTo>
                <a:lnTo>
                  <a:pt x="1094177" y="718678"/>
                </a:lnTo>
                <a:lnTo>
                  <a:pt x="1085423" y="622514"/>
                </a:lnTo>
                <a:lnTo>
                  <a:pt x="1076092" y="538151"/>
                </a:lnTo>
                <a:lnTo>
                  <a:pt x="1073857" y="488178"/>
                </a:lnTo>
                <a:lnTo>
                  <a:pt x="1078612" y="434618"/>
                </a:lnTo>
                <a:lnTo>
                  <a:pt x="1080411" y="410540"/>
                </a:lnTo>
                <a:lnTo>
                  <a:pt x="1084385" y="396663"/>
                </a:lnTo>
                <a:lnTo>
                  <a:pt x="1087730" y="391629"/>
                </a:lnTo>
                <a:lnTo>
                  <a:pt x="1096528" y="383496"/>
                </a:lnTo>
                <a:lnTo>
                  <a:pt x="1100588" y="382851"/>
                </a:lnTo>
                <a:lnTo>
                  <a:pt x="1104249" y="384327"/>
                </a:lnTo>
                <a:lnTo>
                  <a:pt x="1116965" y="395831"/>
                </a:lnTo>
                <a:lnTo>
                  <a:pt x="1145933" y="438945"/>
                </a:lnTo>
                <a:lnTo>
                  <a:pt x="1178688" y="493285"/>
                </a:lnTo>
                <a:lnTo>
                  <a:pt x="1216016" y="550026"/>
                </a:lnTo>
                <a:lnTo>
                  <a:pt x="1246253" y="590419"/>
                </a:lnTo>
                <a:lnTo>
                  <a:pt x="1376432" y="756691"/>
                </a:lnTo>
                <a:lnTo>
                  <a:pt x="1415893" y="800474"/>
                </a:lnTo>
                <a:lnTo>
                  <a:pt x="1479244" y="860143"/>
                </a:lnTo>
                <a:lnTo>
                  <a:pt x="1515148" y="887959"/>
                </a:lnTo>
                <a:lnTo>
                  <a:pt x="1578969" y="920958"/>
                </a:lnTo>
                <a:lnTo>
                  <a:pt x="1644119" y="943928"/>
                </a:lnTo>
                <a:lnTo>
                  <a:pt x="1662264" y="944875"/>
                </a:lnTo>
                <a:lnTo>
                  <a:pt x="1697196" y="937722"/>
                </a:lnTo>
                <a:lnTo>
                  <a:pt x="1711890" y="930051"/>
                </a:lnTo>
                <a:lnTo>
                  <a:pt x="1736844" y="909605"/>
                </a:lnTo>
                <a:lnTo>
                  <a:pt x="1754352" y="883777"/>
                </a:lnTo>
                <a:lnTo>
                  <a:pt x="1760787" y="862896"/>
                </a:lnTo>
                <a:lnTo>
                  <a:pt x="1766949" y="817020"/>
                </a:lnTo>
                <a:lnTo>
                  <a:pt x="1770196" y="770044"/>
                </a:lnTo>
                <a:lnTo>
                  <a:pt x="1768464" y="711065"/>
                </a:lnTo>
                <a:lnTo>
                  <a:pt x="1762133" y="586296"/>
                </a:lnTo>
                <a:lnTo>
                  <a:pt x="1758637" y="544721"/>
                </a:lnTo>
                <a:lnTo>
                  <a:pt x="1754403" y="505575"/>
                </a:lnTo>
                <a:lnTo>
                  <a:pt x="1745569" y="437313"/>
                </a:lnTo>
                <a:lnTo>
                  <a:pt x="1735241" y="366754"/>
                </a:lnTo>
                <a:lnTo>
                  <a:pt x="1720312" y="274037"/>
                </a:lnTo>
                <a:lnTo>
                  <a:pt x="1708804" y="217341"/>
                </a:lnTo>
                <a:lnTo>
                  <a:pt x="1699265" y="167804"/>
                </a:lnTo>
                <a:lnTo>
                  <a:pt x="1689949" y="110663"/>
                </a:lnTo>
                <a:lnTo>
                  <a:pt x="1687078" y="64312"/>
                </a:lnTo>
                <a:lnTo>
                  <a:pt x="1688683" y="3189"/>
                </a:lnTo>
                <a:lnTo>
                  <a:pt x="1689668" y="1678"/>
                </a:lnTo>
                <a:lnTo>
                  <a:pt x="1691278" y="671"/>
                </a:lnTo>
                <a:lnTo>
                  <a:pt x="1693303" y="0"/>
                </a:lnTo>
                <a:lnTo>
                  <a:pt x="1695606" y="504"/>
                </a:lnTo>
                <a:lnTo>
                  <a:pt x="1700705" y="3606"/>
                </a:lnTo>
                <a:lnTo>
                  <a:pt x="1757779" y="59292"/>
                </a:lnTo>
                <a:lnTo>
                  <a:pt x="1806125" y="105616"/>
                </a:lnTo>
                <a:lnTo>
                  <a:pt x="1862537" y="154779"/>
                </a:lnTo>
                <a:lnTo>
                  <a:pt x="1914914" y="197585"/>
                </a:lnTo>
                <a:lnTo>
                  <a:pt x="1977081" y="243653"/>
                </a:lnTo>
                <a:lnTo>
                  <a:pt x="2036772" y="276286"/>
                </a:lnTo>
                <a:lnTo>
                  <a:pt x="2101968" y="304410"/>
                </a:lnTo>
                <a:lnTo>
                  <a:pt x="2129595" y="310760"/>
                </a:lnTo>
                <a:lnTo>
                  <a:pt x="2198836" y="317376"/>
                </a:lnTo>
                <a:lnTo>
                  <a:pt x="2267900" y="322327"/>
                </a:lnTo>
                <a:lnTo>
                  <a:pt x="2331720" y="3244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127</Words>
  <Application>Microsoft Office PowerPoint</Application>
  <PresentationFormat>On-screen Show (4:3)</PresentationFormat>
  <Paragraphs>47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Review of graphing linear inequalities</vt:lpstr>
      <vt:lpstr>p. 360 #1-14</vt:lpstr>
      <vt:lpstr>p. 360 #1-14</vt:lpstr>
      <vt:lpstr>p. 360 #1-14</vt:lpstr>
      <vt:lpstr>p. 360 #1-14</vt:lpstr>
      <vt:lpstr>p. 360 #1-14</vt:lpstr>
      <vt:lpstr>p. 360 #1-14</vt:lpstr>
      <vt:lpstr>p. 360 #1-14</vt:lpstr>
      <vt:lpstr>p. 360 #1-14</vt:lpstr>
      <vt:lpstr>p. 360 #1-14</vt:lpstr>
      <vt:lpstr>Slide 11</vt:lpstr>
      <vt:lpstr>Slide 12</vt:lpstr>
      <vt:lpstr>p. 360 #1-14</vt:lpstr>
      <vt:lpstr>p. 360 #1-14</vt:lpstr>
      <vt:lpstr>p. 360 #1-14</vt:lpstr>
      <vt:lpstr>p. 360 #1-14</vt:lpstr>
      <vt:lpstr>p. 360 #1-14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graphing linear inequalities</dc:title>
  <dc:creator>Ameena</dc:creator>
  <cp:lastModifiedBy>Ameena</cp:lastModifiedBy>
  <cp:revision>15</cp:revision>
  <dcterms:created xsi:type="dcterms:W3CDTF">2009-09-18T15:20:02Z</dcterms:created>
  <dcterms:modified xsi:type="dcterms:W3CDTF">2009-09-22T18:35:06Z</dcterms:modified>
</cp:coreProperties>
</file>